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2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49"/>
    <a:srgbClr val="000000"/>
    <a:srgbClr val="96262C"/>
    <a:srgbClr val="FF7F30"/>
    <a:srgbClr val="612166"/>
    <a:srgbClr val="93358D"/>
    <a:srgbClr val="46691E"/>
    <a:srgbClr val="90C715"/>
    <a:srgbClr val="FF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C7890D-B1C3-4AA4-B7F4-70342F4B548B}" v="5" dt="2023-08-31T14:09:37.9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49" autoAdjust="0"/>
  </p:normalViewPr>
  <p:slideViewPr>
    <p:cSldViewPr snapToGrid="0" snapToObjects="1" showGuides="1">
      <p:cViewPr varScale="1">
        <p:scale>
          <a:sx n="72" d="100"/>
          <a:sy n="72" d="100"/>
        </p:scale>
        <p:origin x="660" y="66"/>
      </p:cViewPr>
      <p:guideLst>
        <p:guide orient="horz" pos="50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9114"/>
    </p:cViewPr>
  </p:sorterViewPr>
  <p:notesViewPr>
    <p:cSldViewPr snapToGrid="0" snapToObjects="1" showGuides="1">
      <p:cViewPr varScale="1">
        <p:scale>
          <a:sx n="124" d="100"/>
          <a:sy n="124" d="100"/>
        </p:scale>
        <p:origin x="3702" y="10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4B8149-B3AC-446E-8AE1-CAD9041721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8EC0DE-BA1C-4319-BA55-858DD008FD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7E14A-DB04-4642-8173-2CF1F722BBC3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E213C-5300-47F0-B0E0-1DA7698C2E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824B44-EE55-4D24-8289-044512DCC8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238A0-EE29-403E-9E03-E4FB1D73BE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60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FE58D-AE8E-4FAA-B8B5-ACF91BFF059F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0794D-10E4-428A-A5FC-BDA7288450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0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600"/>
      </a:spcAft>
      <a:defRPr sz="1200" b="1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71450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400050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630238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30794D-10E4-428A-A5FC-BDA7288450B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230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BBF2A-1811-4BA6-B03E-498F68944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257300"/>
            <a:ext cx="8686800" cy="2324100"/>
          </a:xfrm>
        </p:spPr>
        <p:txBody>
          <a:bodyPr anchor="t"/>
          <a:lstStyle>
            <a:lvl1pPr algn="l">
              <a:defRPr sz="54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D23A15-6181-4B69-AA2F-093EF96F99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810000"/>
            <a:ext cx="8686800" cy="1447800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style, presenter’s name or location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72C5D-79ED-4F4A-886F-C465BB1283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537489"/>
            <a:ext cx="2743200" cy="36801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7" name="Freeform 1">
            <a:extLst>
              <a:ext uri="{FF2B5EF4-FFF2-40B4-BE49-F238E27FC236}">
                <a16:creationId xmlns:a16="http://schemas.microsoft.com/office/drawing/2014/main" id="{603A04A1-7CBA-44DB-BDAB-A896A0E6AF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12458" y="1257300"/>
            <a:ext cx="1322342" cy="952500"/>
          </a:xfrm>
          <a:custGeom>
            <a:avLst/>
            <a:gdLst>
              <a:gd name="T0" fmla="*/ 39575 w 2824"/>
              <a:gd name="T1" fmla="*/ 296915 h 2031"/>
              <a:gd name="T2" fmla="*/ 167654 w 2824"/>
              <a:gd name="T3" fmla="*/ 296915 h 2031"/>
              <a:gd name="T4" fmla="*/ 167654 w 2824"/>
              <a:gd name="T5" fmla="*/ 731478 h 2031"/>
              <a:gd name="T6" fmla="*/ 0 w 2824"/>
              <a:gd name="T7" fmla="*/ 731478 h 2031"/>
              <a:gd name="T8" fmla="*/ 0 w 2824"/>
              <a:gd name="T9" fmla="*/ 29547 h 2031"/>
              <a:gd name="T10" fmla="*/ 167654 w 2824"/>
              <a:gd name="T11" fmla="*/ 29547 h 2031"/>
              <a:gd name="T12" fmla="*/ 167654 w 2824"/>
              <a:gd name="T13" fmla="*/ 168636 h 2031"/>
              <a:gd name="T14" fmla="*/ 39575 w 2824"/>
              <a:gd name="T15" fmla="*/ 296915 h 2031"/>
              <a:gd name="T16" fmla="*/ 296453 w 2824"/>
              <a:gd name="T17" fmla="*/ 731478 h 2031"/>
              <a:gd name="T18" fmla="*/ 463748 w 2824"/>
              <a:gd name="T19" fmla="*/ 731478 h 2031"/>
              <a:gd name="T20" fmla="*/ 463748 w 2824"/>
              <a:gd name="T21" fmla="*/ 464110 h 2031"/>
              <a:gd name="T22" fmla="*/ 591467 w 2824"/>
              <a:gd name="T23" fmla="*/ 464110 h 2031"/>
              <a:gd name="T24" fmla="*/ 591467 w 2824"/>
              <a:gd name="T25" fmla="*/ 296915 h 2031"/>
              <a:gd name="T26" fmla="*/ 463748 w 2824"/>
              <a:gd name="T27" fmla="*/ 296915 h 2031"/>
              <a:gd name="T28" fmla="*/ 591467 w 2824"/>
              <a:gd name="T29" fmla="*/ 168636 h 2031"/>
              <a:gd name="T30" fmla="*/ 591467 w 2824"/>
              <a:gd name="T31" fmla="*/ 0 h 2031"/>
              <a:gd name="T32" fmla="*/ 296453 w 2824"/>
              <a:gd name="T33" fmla="*/ 296915 h 2031"/>
              <a:gd name="T34" fmla="*/ 296453 w 2824"/>
              <a:gd name="T35" fmla="*/ 731478 h 2031"/>
              <a:gd name="T36" fmla="*/ 719187 w 2824"/>
              <a:gd name="T37" fmla="*/ 731478 h 2031"/>
              <a:gd name="T38" fmla="*/ 886841 w 2824"/>
              <a:gd name="T39" fmla="*/ 731478 h 2031"/>
              <a:gd name="T40" fmla="*/ 886841 w 2824"/>
              <a:gd name="T41" fmla="*/ 464110 h 2031"/>
              <a:gd name="T42" fmla="*/ 1014561 w 2824"/>
              <a:gd name="T43" fmla="*/ 464110 h 2031"/>
              <a:gd name="T44" fmla="*/ 1014561 w 2824"/>
              <a:gd name="T45" fmla="*/ 296915 h 2031"/>
              <a:gd name="T46" fmla="*/ 887561 w 2824"/>
              <a:gd name="T47" fmla="*/ 296915 h 2031"/>
              <a:gd name="T48" fmla="*/ 1015640 w 2824"/>
              <a:gd name="T49" fmla="*/ 168636 h 2031"/>
              <a:gd name="T50" fmla="*/ 1015640 w 2824"/>
              <a:gd name="T51" fmla="*/ 0 h 2031"/>
              <a:gd name="T52" fmla="*/ 719187 w 2824"/>
              <a:gd name="T53" fmla="*/ 296915 h 2031"/>
              <a:gd name="T54" fmla="*/ 719187 w 2824"/>
              <a:gd name="T55" fmla="*/ 731478 h 20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824" h="2031">
                <a:moveTo>
                  <a:pt x="110" y="824"/>
                </a:moveTo>
                <a:lnTo>
                  <a:pt x="466" y="824"/>
                </a:lnTo>
                <a:lnTo>
                  <a:pt x="466" y="2030"/>
                </a:lnTo>
                <a:lnTo>
                  <a:pt x="0" y="2030"/>
                </a:lnTo>
                <a:lnTo>
                  <a:pt x="0" y="82"/>
                </a:lnTo>
                <a:lnTo>
                  <a:pt x="466" y="82"/>
                </a:lnTo>
                <a:lnTo>
                  <a:pt x="466" y="468"/>
                </a:lnTo>
                <a:cubicBezTo>
                  <a:pt x="271" y="465"/>
                  <a:pt x="110" y="626"/>
                  <a:pt x="110" y="824"/>
                </a:cubicBezTo>
                <a:close/>
                <a:moveTo>
                  <a:pt x="824" y="2030"/>
                </a:moveTo>
                <a:lnTo>
                  <a:pt x="1289" y="2030"/>
                </a:lnTo>
                <a:lnTo>
                  <a:pt x="1289" y="1288"/>
                </a:lnTo>
                <a:lnTo>
                  <a:pt x="1644" y="1288"/>
                </a:lnTo>
                <a:lnTo>
                  <a:pt x="1644" y="824"/>
                </a:lnTo>
                <a:lnTo>
                  <a:pt x="1289" y="824"/>
                </a:lnTo>
                <a:cubicBezTo>
                  <a:pt x="1289" y="626"/>
                  <a:pt x="1446" y="468"/>
                  <a:pt x="1644" y="468"/>
                </a:cubicBezTo>
                <a:lnTo>
                  <a:pt x="1644" y="0"/>
                </a:lnTo>
                <a:cubicBezTo>
                  <a:pt x="1191" y="0"/>
                  <a:pt x="824" y="370"/>
                  <a:pt x="824" y="824"/>
                </a:cubicBezTo>
                <a:lnTo>
                  <a:pt x="824" y="2030"/>
                </a:lnTo>
                <a:close/>
                <a:moveTo>
                  <a:pt x="1999" y="2030"/>
                </a:moveTo>
                <a:lnTo>
                  <a:pt x="2465" y="2030"/>
                </a:lnTo>
                <a:lnTo>
                  <a:pt x="2465" y="1288"/>
                </a:lnTo>
                <a:lnTo>
                  <a:pt x="2820" y="1288"/>
                </a:lnTo>
                <a:lnTo>
                  <a:pt x="2820" y="824"/>
                </a:lnTo>
                <a:lnTo>
                  <a:pt x="2467" y="824"/>
                </a:lnTo>
                <a:cubicBezTo>
                  <a:pt x="2467" y="626"/>
                  <a:pt x="2625" y="468"/>
                  <a:pt x="2823" y="468"/>
                </a:cubicBezTo>
                <a:lnTo>
                  <a:pt x="2823" y="0"/>
                </a:lnTo>
                <a:cubicBezTo>
                  <a:pt x="2369" y="0"/>
                  <a:pt x="1999" y="370"/>
                  <a:pt x="1999" y="824"/>
                </a:cubicBezTo>
                <a:lnTo>
                  <a:pt x="1999" y="20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36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Color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F1553-A388-408A-9130-2CE265112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4501"/>
            <a:ext cx="8686800" cy="1866899"/>
          </a:xfrm>
        </p:spPr>
        <p:txBody>
          <a:bodyPr anchor="t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2AD80-48CE-48B4-A671-61D383142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810001"/>
            <a:ext cx="8686800" cy="2095500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3F909-E041-42F9-9BF3-046C1C76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7FA12-138F-49D3-82C3-497D8D6A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2C04FE-3CCF-438D-B82B-B692A9212B38}"/>
              </a:ext>
            </a:extLst>
          </p:cNvPr>
          <p:cNvSpPr/>
          <p:nvPr userDrawn="1"/>
        </p:nvSpPr>
        <p:spPr>
          <a:xfrm>
            <a:off x="9906000" y="1"/>
            <a:ext cx="2286000" cy="22860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">
            <a:extLst>
              <a:ext uri="{FF2B5EF4-FFF2-40B4-BE49-F238E27FC236}">
                <a16:creationId xmlns:a16="http://schemas.microsoft.com/office/drawing/2014/main" id="{A2A071C6-F91F-4714-8E5D-2922AA3F9B6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00076" y="6172200"/>
            <a:ext cx="634724" cy="457200"/>
          </a:xfrm>
          <a:custGeom>
            <a:avLst/>
            <a:gdLst>
              <a:gd name="T0" fmla="*/ 39575 w 2824"/>
              <a:gd name="T1" fmla="*/ 296915 h 2031"/>
              <a:gd name="T2" fmla="*/ 167654 w 2824"/>
              <a:gd name="T3" fmla="*/ 296915 h 2031"/>
              <a:gd name="T4" fmla="*/ 167654 w 2824"/>
              <a:gd name="T5" fmla="*/ 731478 h 2031"/>
              <a:gd name="T6" fmla="*/ 0 w 2824"/>
              <a:gd name="T7" fmla="*/ 731478 h 2031"/>
              <a:gd name="T8" fmla="*/ 0 w 2824"/>
              <a:gd name="T9" fmla="*/ 29547 h 2031"/>
              <a:gd name="T10" fmla="*/ 167654 w 2824"/>
              <a:gd name="T11" fmla="*/ 29547 h 2031"/>
              <a:gd name="T12" fmla="*/ 167654 w 2824"/>
              <a:gd name="T13" fmla="*/ 168636 h 2031"/>
              <a:gd name="T14" fmla="*/ 39575 w 2824"/>
              <a:gd name="T15" fmla="*/ 296915 h 2031"/>
              <a:gd name="T16" fmla="*/ 296453 w 2824"/>
              <a:gd name="T17" fmla="*/ 731478 h 2031"/>
              <a:gd name="T18" fmla="*/ 463748 w 2824"/>
              <a:gd name="T19" fmla="*/ 731478 h 2031"/>
              <a:gd name="T20" fmla="*/ 463748 w 2824"/>
              <a:gd name="T21" fmla="*/ 464110 h 2031"/>
              <a:gd name="T22" fmla="*/ 591467 w 2824"/>
              <a:gd name="T23" fmla="*/ 464110 h 2031"/>
              <a:gd name="T24" fmla="*/ 591467 w 2824"/>
              <a:gd name="T25" fmla="*/ 296915 h 2031"/>
              <a:gd name="T26" fmla="*/ 463748 w 2824"/>
              <a:gd name="T27" fmla="*/ 296915 h 2031"/>
              <a:gd name="T28" fmla="*/ 591467 w 2824"/>
              <a:gd name="T29" fmla="*/ 168636 h 2031"/>
              <a:gd name="T30" fmla="*/ 591467 w 2824"/>
              <a:gd name="T31" fmla="*/ 0 h 2031"/>
              <a:gd name="T32" fmla="*/ 296453 w 2824"/>
              <a:gd name="T33" fmla="*/ 296915 h 2031"/>
              <a:gd name="T34" fmla="*/ 296453 w 2824"/>
              <a:gd name="T35" fmla="*/ 731478 h 2031"/>
              <a:gd name="T36" fmla="*/ 719187 w 2824"/>
              <a:gd name="T37" fmla="*/ 731478 h 2031"/>
              <a:gd name="T38" fmla="*/ 886841 w 2824"/>
              <a:gd name="T39" fmla="*/ 731478 h 2031"/>
              <a:gd name="T40" fmla="*/ 886841 w 2824"/>
              <a:gd name="T41" fmla="*/ 464110 h 2031"/>
              <a:gd name="T42" fmla="*/ 1014561 w 2824"/>
              <a:gd name="T43" fmla="*/ 464110 h 2031"/>
              <a:gd name="T44" fmla="*/ 1014561 w 2824"/>
              <a:gd name="T45" fmla="*/ 296915 h 2031"/>
              <a:gd name="T46" fmla="*/ 887561 w 2824"/>
              <a:gd name="T47" fmla="*/ 296915 h 2031"/>
              <a:gd name="T48" fmla="*/ 1015640 w 2824"/>
              <a:gd name="T49" fmla="*/ 168636 h 2031"/>
              <a:gd name="T50" fmla="*/ 1015640 w 2824"/>
              <a:gd name="T51" fmla="*/ 0 h 2031"/>
              <a:gd name="T52" fmla="*/ 719187 w 2824"/>
              <a:gd name="T53" fmla="*/ 296915 h 2031"/>
              <a:gd name="T54" fmla="*/ 719187 w 2824"/>
              <a:gd name="T55" fmla="*/ 731478 h 20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824" h="2031">
                <a:moveTo>
                  <a:pt x="110" y="824"/>
                </a:moveTo>
                <a:lnTo>
                  <a:pt x="466" y="824"/>
                </a:lnTo>
                <a:lnTo>
                  <a:pt x="466" y="2030"/>
                </a:lnTo>
                <a:lnTo>
                  <a:pt x="0" y="2030"/>
                </a:lnTo>
                <a:lnTo>
                  <a:pt x="0" y="82"/>
                </a:lnTo>
                <a:lnTo>
                  <a:pt x="466" y="82"/>
                </a:lnTo>
                <a:lnTo>
                  <a:pt x="466" y="468"/>
                </a:lnTo>
                <a:cubicBezTo>
                  <a:pt x="271" y="465"/>
                  <a:pt x="110" y="626"/>
                  <a:pt x="110" y="824"/>
                </a:cubicBezTo>
                <a:close/>
                <a:moveTo>
                  <a:pt x="824" y="2030"/>
                </a:moveTo>
                <a:lnTo>
                  <a:pt x="1289" y="2030"/>
                </a:lnTo>
                <a:lnTo>
                  <a:pt x="1289" y="1288"/>
                </a:lnTo>
                <a:lnTo>
                  <a:pt x="1644" y="1288"/>
                </a:lnTo>
                <a:lnTo>
                  <a:pt x="1644" y="824"/>
                </a:lnTo>
                <a:lnTo>
                  <a:pt x="1289" y="824"/>
                </a:lnTo>
                <a:cubicBezTo>
                  <a:pt x="1289" y="626"/>
                  <a:pt x="1446" y="468"/>
                  <a:pt x="1644" y="468"/>
                </a:cubicBezTo>
                <a:lnTo>
                  <a:pt x="1644" y="0"/>
                </a:lnTo>
                <a:cubicBezTo>
                  <a:pt x="1191" y="0"/>
                  <a:pt x="824" y="370"/>
                  <a:pt x="824" y="824"/>
                </a:cubicBezTo>
                <a:lnTo>
                  <a:pt x="824" y="2030"/>
                </a:lnTo>
                <a:close/>
                <a:moveTo>
                  <a:pt x="1999" y="2030"/>
                </a:moveTo>
                <a:lnTo>
                  <a:pt x="2465" y="2030"/>
                </a:lnTo>
                <a:lnTo>
                  <a:pt x="2465" y="1288"/>
                </a:lnTo>
                <a:lnTo>
                  <a:pt x="2820" y="1288"/>
                </a:lnTo>
                <a:lnTo>
                  <a:pt x="2820" y="824"/>
                </a:lnTo>
                <a:lnTo>
                  <a:pt x="2467" y="824"/>
                </a:lnTo>
                <a:cubicBezTo>
                  <a:pt x="2467" y="626"/>
                  <a:pt x="2625" y="468"/>
                  <a:pt x="2823" y="468"/>
                </a:cubicBezTo>
                <a:lnTo>
                  <a:pt x="2823" y="0"/>
                </a:lnTo>
                <a:cubicBezTo>
                  <a:pt x="2369" y="0"/>
                  <a:pt x="1999" y="370"/>
                  <a:pt x="1999" y="824"/>
                </a:cubicBezTo>
                <a:lnTo>
                  <a:pt x="1999" y="20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D4CFB91-81DD-4B39-9E55-5AB081C031AD}"/>
              </a:ext>
            </a:extLst>
          </p:cNvPr>
          <p:cNvSpPr/>
          <p:nvPr userDrawn="1"/>
        </p:nvSpPr>
        <p:spPr>
          <a:xfrm rot="5400000" flipV="1">
            <a:off x="7620000" y="4572000"/>
            <a:ext cx="2286000" cy="2286000"/>
          </a:xfrm>
          <a:custGeom>
            <a:avLst/>
            <a:gdLst>
              <a:gd name="connsiteX0" fmla="*/ 0 w 1711037"/>
              <a:gd name="connsiteY0" fmla="*/ 0 h 1711037"/>
              <a:gd name="connsiteX1" fmla="*/ 65137 w 1711037"/>
              <a:gd name="connsiteY1" fmla="*/ 0 h 1711037"/>
              <a:gd name="connsiteX2" fmla="*/ 171835 w 1711037"/>
              <a:gd name="connsiteY2" fmla="*/ 5388 h 1711037"/>
              <a:gd name="connsiteX3" fmla="*/ 1711037 w 1711037"/>
              <a:gd name="connsiteY3" fmla="*/ 1711036 h 1711037"/>
              <a:gd name="connsiteX4" fmla="*/ 1711037 w 1711037"/>
              <a:gd name="connsiteY4" fmla="*/ 1711037 h 1711037"/>
              <a:gd name="connsiteX5" fmla="*/ 0 w 1711037"/>
              <a:gd name="connsiteY5" fmla="*/ 1711037 h 171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1037" h="1711037">
                <a:moveTo>
                  <a:pt x="0" y="0"/>
                </a:moveTo>
                <a:lnTo>
                  <a:pt x="65137" y="0"/>
                </a:lnTo>
                <a:lnTo>
                  <a:pt x="171835" y="5388"/>
                </a:lnTo>
                <a:cubicBezTo>
                  <a:pt x="1036382" y="93187"/>
                  <a:pt x="1711037" y="823325"/>
                  <a:pt x="1711037" y="1711036"/>
                </a:cubicBezTo>
                <a:lnTo>
                  <a:pt x="1711037" y="1711037"/>
                </a:lnTo>
                <a:lnTo>
                  <a:pt x="0" y="1711037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C0E1974B-118E-46F9-84AF-AF17596B2987}"/>
              </a:ext>
            </a:extLst>
          </p:cNvPr>
          <p:cNvSpPr/>
          <p:nvPr userDrawn="1"/>
        </p:nvSpPr>
        <p:spPr>
          <a:xfrm flipH="1" flipV="1">
            <a:off x="9906000" y="2286001"/>
            <a:ext cx="2286000" cy="2286000"/>
          </a:xfrm>
          <a:prstGeom prst="rtTriangl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322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P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B941C4E-2E7D-4727-A839-95E1267C1A4C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0" y="0"/>
            <a:ext cx="6858000" cy="4571996"/>
          </a:xfrm>
          <a:custGeom>
            <a:avLst/>
            <a:gdLst>
              <a:gd name="connsiteX0" fmla="*/ 4572000 w 6858000"/>
              <a:gd name="connsiteY0" fmla="*/ 0 h 4571996"/>
              <a:gd name="connsiteX1" fmla="*/ 4659025 w 6858000"/>
              <a:gd name="connsiteY1" fmla="*/ 0 h 4571996"/>
              <a:gd name="connsiteX2" fmla="*/ 4801577 w 6858000"/>
              <a:gd name="connsiteY2" fmla="*/ 7199 h 4571996"/>
              <a:gd name="connsiteX3" fmla="*/ 6858000 w 6858000"/>
              <a:gd name="connsiteY3" fmla="*/ 2285999 h 4571996"/>
              <a:gd name="connsiteX4" fmla="*/ 6858000 w 6858000"/>
              <a:gd name="connsiteY4" fmla="*/ 2286000 h 4571996"/>
              <a:gd name="connsiteX5" fmla="*/ 6858000 w 6858000"/>
              <a:gd name="connsiteY5" fmla="*/ 2286001 h 4571996"/>
              <a:gd name="connsiteX6" fmla="*/ 4801577 w 6858000"/>
              <a:gd name="connsiteY6" fmla="*/ 4564802 h 4571996"/>
              <a:gd name="connsiteX7" fmla="*/ 4659103 w 6858000"/>
              <a:gd name="connsiteY7" fmla="*/ 4571996 h 4571996"/>
              <a:gd name="connsiteX8" fmla="*/ 0 w 6858000"/>
              <a:gd name="connsiteY8" fmla="*/ 4571996 h 4571996"/>
              <a:gd name="connsiteX9" fmla="*/ 0 w 6858000"/>
              <a:gd name="connsiteY9" fmla="*/ 2 h 4571996"/>
              <a:gd name="connsiteX10" fmla="*/ 4572000 w 6858000"/>
              <a:gd name="connsiteY10" fmla="*/ 2 h 457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8000" h="4571996">
                <a:moveTo>
                  <a:pt x="4572000" y="0"/>
                </a:moveTo>
                <a:lnTo>
                  <a:pt x="4659025" y="0"/>
                </a:lnTo>
                <a:lnTo>
                  <a:pt x="4801577" y="7199"/>
                </a:lnTo>
                <a:cubicBezTo>
                  <a:pt x="5956639" y="124501"/>
                  <a:pt x="6858000" y="1099989"/>
                  <a:pt x="6858000" y="2285999"/>
                </a:cubicBezTo>
                <a:lnTo>
                  <a:pt x="6858000" y="2286000"/>
                </a:lnTo>
                <a:lnTo>
                  <a:pt x="6858000" y="2286001"/>
                </a:lnTo>
                <a:cubicBezTo>
                  <a:pt x="6858000" y="3472012"/>
                  <a:pt x="5956639" y="4447499"/>
                  <a:pt x="4801577" y="4564802"/>
                </a:cubicBezTo>
                <a:lnTo>
                  <a:pt x="4659103" y="4571996"/>
                </a:lnTo>
                <a:lnTo>
                  <a:pt x="0" y="4571996"/>
                </a:lnTo>
                <a:lnTo>
                  <a:pt x="0" y="2"/>
                </a:lnTo>
                <a:lnTo>
                  <a:pt x="4572000" y="2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457200" tIns="457200" rIns="182880" bIns="182880" anchor="ctr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3F909-E041-42F9-9BF3-046C1C763831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7FA12-138F-49D3-82C3-497D8D6A2258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reeform 1">
            <a:extLst>
              <a:ext uri="{FF2B5EF4-FFF2-40B4-BE49-F238E27FC236}">
                <a16:creationId xmlns:a16="http://schemas.microsoft.com/office/drawing/2014/main" id="{A2A071C6-F91F-4714-8E5D-2922AA3F9B6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00076" y="6172200"/>
            <a:ext cx="634724" cy="457200"/>
          </a:xfrm>
          <a:custGeom>
            <a:avLst/>
            <a:gdLst>
              <a:gd name="T0" fmla="*/ 39575 w 2824"/>
              <a:gd name="T1" fmla="*/ 296915 h 2031"/>
              <a:gd name="T2" fmla="*/ 167654 w 2824"/>
              <a:gd name="T3" fmla="*/ 296915 h 2031"/>
              <a:gd name="T4" fmla="*/ 167654 w 2824"/>
              <a:gd name="T5" fmla="*/ 731478 h 2031"/>
              <a:gd name="T6" fmla="*/ 0 w 2824"/>
              <a:gd name="T7" fmla="*/ 731478 h 2031"/>
              <a:gd name="T8" fmla="*/ 0 w 2824"/>
              <a:gd name="T9" fmla="*/ 29547 h 2031"/>
              <a:gd name="T10" fmla="*/ 167654 w 2824"/>
              <a:gd name="T11" fmla="*/ 29547 h 2031"/>
              <a:gd name="T12" fmla="*/ 167654 w 2824"/>
              <a:gd name="T13" fmla="*/ 168636 h 2031"/>
              <a:gd name="T14" fmla="*/ 39575 w 2824"/>
              <a:gd name="T15" fmla="*/ 296915 h 2031"/>
              <a:gd name="T16" fmla="*/ 296453 w 2824"/>
              <a:gd name="T17" fmla="*/ 731478 h 2031"/>
              <a:gd name="T18" fmla="*/ 463748 w 2824"/>
              <a:gd name="T19" fmla="*/ 731478 h 2031"/>
              <a:gd name="T20" fmla="*/ 463748 w 2824"/>
              <a:gd name="T21" fmla="*/ 464110 h 2031"/>
              <a:gd name="T22" fmla="*/ 591467 w 2824"/>
              <a:gd name="T23" fmla="*/ 464110 h 2031"/>
              <a:gd name="T24" fmla="*/ 591467 w 2824"/>
              <a:gd name="T25" fmla="*/ 296915 h 2031"/>
              <a:gd name="T26" fmla="*/ 463748 w 2824"/>
              <a:gd name="T27" fmla="*/ 296915 h 2031"/>
              <a:gd name="T28" fmla="*/ 591467 w 2824"/>
              <a:gd name="T29" fmla="*/ 168636 h 2031"/>
              <a:gd name="T30" fmla="*/ 591467 w 2824"/>
              <a:gd name="T31" fmla="*/ 0 h 2031"/>
              <a:gd name="T32" fmla="*/ 296453 w 2824"/>
              <a:gd name="T33" fmla="*/ 296915 h 2031"/>
              <a:gd name="T34" fmla="*/ 296453 w 2824"/>
              <a:gd name="T35" fmla="*/ 731478 h 2031"/>
              <a:gd name="T36" fmla="*/ 719187 w 2824"/>
              <a:gd name="T37" fmla="*/ 731478 h 2031"/>
              <a:gd name="T38" fmla="*/ 886841 w 2824"/>
              <a:gd name="T39" fmla="*/ 731478 h 2031"/>
              <a:gd name="T40" fmla="*/ 886841 w 2824"/>
              <a:gd name="T41" fmla="*/ 464110 h 2031"/>
              <a:gd name="T42" fmla="*/ 1014561 w 2824"/>
              <a:gd name="T43" fmla="*/ 464110 h 2031"/>
              <a:gd name="T44" fmla="*/ 1014561 w 2824"/>
              <a:gd name="T45" fmla="*/ 296915 h 2031"/>
              <a:gd name="T46" fmla="*/ 887561 w 2824"/>
              <a:gd name="T47" fmla="*/ 296915 h 2031"/>
              <a:gd name="T48" fmla="*/ 1015640 w 2824"/>
              <a:gd name="T49" fmla="*/ 168636 h 2031"/>
              <a:gd name="T50" fmla="*/ 1015640 w 2824"/>
              <a:gd name="T51" fmla="*/ 0 h 2031"/>
              <a:gd name="T52" fmla="*/ 719187 w 2824"/>
              <a:gd name="T53" fmla="*/ 296915 h 2031"/>
              <a:gd name="T54" fmla="*/ 719187 w 2824"/>
              <a:gd name="T55" fmla="*/ 731478 h 20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824" h="2031">
                <a:moveTo>
                  <a:pt x="110" y="824"/>
                </a:moveTo>
                <a:lnTo>
                  <a:pt x="466" y="824"/>
                </a:lnTo>
                <a:lnTo>
                  <a:pt x="466" y="2030"/>
                </a:lnTo>
                <a:lnTo>
                  <a:pt x="0" y="2030"/>
                </a:lnTo>
                <a:lnTo>
                  <a:pt x="0" y="82"/>
                </a:lnTo>
                <a:lnTo>
                  <a:pt x="466" y="82"/>
                </a:lnTo>
                <a:lnTo>
                  <a:pt x="466" y="468"/>
                </a:lnTo>
                <a:cubicBezTo>
                  <a:pt x="271" y="465"/>
                  <a:pt x="110" y="626"/>
                  <a:pt x="110" y="824"/>
                </a:cubicBezTo>
                <a:close/>
                <a:moveTo>
                  <a:pt x="824" y="2030"/>
                </a:moveTo>
                <a:lnTo>
                  <a:pt x="1289" y="2030"/>
                </a:lnTo>
                <a:lnTo>
                  <a:pt x="1289" y="1288"/>
                </a:lnTo>
                <a:lnTo>
                  <a:pt x="1644" y="1288"/>
                </a:lnTo>
                <a:lnTo>
                  <a:pt x="1644" y="824"/>
                </a:lnTo>
                <a:lnTo>
                  <a:pt x="1289" y="824"/>
                </a:lnTo>
                <a:cubicBezTo>
                  <a:pt x="1289" y="626"/>
                  <a:pt x="1446" y="468"/>
                  <a:pt x="1644" y="468"/>
                </a:cubicBezTo>
                <a:lnTo>
                  <a:pt x="1644" y="0"/>
                </a:lnTo>
                <a:cubicBezTo>
                  <a:pt x="1191" y="0"/>
                  <a:pt x="824" y="370"/>
                  <a:pt x="824" y="824"/>
                </a:cubicBezTo>
                <a:lnTo>
                  <a:pt x="824" y="2030"/>
                </a:lnTo>
                <a:close/>
                <a:moveTo>
                  <a:pt x="1999" y="2030"/>
                </a:moveTo>
                <a:lnTo>
                  <a:pt x="2465" y="2030"/>
                </a:lnTo>
                <a:lnTo>
                  <a:pt x="2465" y="1288"/>
                </a:lnTo>
                <a:lnTo>
                  <a:pt x="2820" y="1288"/>
                </a:lnTo>
                <a:lnTo>
                  <a:pt x="2820" y="824"/>
                </a:lnTo>
                <a:lnTo>
                  <a:pt x="2467" y="824"/>
                </a:lnTo>
                <a:cubicBezTo>
                  <a:pt x="2467" y="626"/>
                  <a:pt x="2625" y="468"/>
                  <a:pt x="2823" y="468"/>
                </a:cubicBezTo>
                <a:lnTo>
                  <a:pt x="2823" y="0"/>
                </a:lnTo>
                <a:cubicBezTo>
                  <a:pt x="2369" y="0"/>
                  <a:pt x="1999" y="370"/>
                  <a:pt x="1999" y="824"/>
                </a:cubicBezTo>
                <a:lnTo>
                  <a:pt x="1999" y="20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4D68A0A-93DC-4353-9BBC-306EDDD88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429001"/>
            <a:ext cx="5867400" cy="1142996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7620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EE6E-D23B-4F69-BB3E-5B22D358C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6A40A-6A9B-4FC6-BD1A-0FB825806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7980"/>
            <a:ext cx="11277600" cy="41875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B174-6D33-4C0E-B84E-F4A97A61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F816E-7E8D-4FFD-8FD7-B94FE5C6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1DB7600-B973-4DB1-988D-255CE1EFFB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000609"/>
            <a:ext cx="11277600" cy="47939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6E6A339E-0DE1-4893-BA18-4C373A936E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52197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accent3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17320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EE6E-D23B-4F69-BB3E-5B22D358C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6A40A-6A9B-4FC6-BD1A-0FB825806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7980"/>
            <a:ext cx="5410200" cy="41875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B174-6D33-4C0E-B84E-F4A97A61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F816E-7E8D-4FFD-8FD7-B94FE5C6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1DB7600-B973-4DB1-988D-255CE1EFFB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000609"/>
            <a:ext cx="11277600" cy="47939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1859BC-7C3F-4D7C-A5CD-369AAB70AF7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24600" y="1717980"/>
            <a:ext cx="5410200" cy="41875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8C6ABB7-9761-43EF-B3AB-675B37B4F9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52197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accent3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22854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EE6E-D23B-4F69-BB3E-5B22D358C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6A40A-6A9B-4FC6-BD1A-0FB825806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7980"/>
            <a:ext cx="5410200" cy="41875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B174-6D33-4C0E-B84E-F4A97A61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F816E-7E8D-4FFD-8FD7-B94FE5C6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1DB7600-B973-4DB1-988D-255CE1EFFB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000609"/>
            <a:ext cx="11277600" cy="47939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DDF28A-3720-4351-90B6-7A624DDE21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24600" y="1714500"/>
            <a:ext cx="5410200" cy="4187825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8AED4BFD-B85D-46A1-B74E-E7F1357253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52197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accent3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06676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EE6E-D23B-4F69-BB3E-5B22D358C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6A40A-6A9B-4FC6-BD1A-0FB825806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38600"/>
            <a:ext cx="5410200" cy="18668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B174-6D33-4C0E-B84E-F4A97A61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F816E-7E8D-4FFD-8FD7-B94FE5C6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1DB7600-B973-4DB1-988D-255CE1EFFB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000609"/>
            <a:ext cx="11277600" cy="47939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1859BC-7C3F-4D7C-A5CD-369AAB70AF7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24600" y="4038600"/>
            <a:ext cx="5410200" cy="18668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A3C3D373-805C-4B4B-BED9-FFD9F4BFC9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4600" y="1714501"/>
            <a:ext cx="5410200" cy="2095500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73D239C-4203-43BB-9ABD-23C1FC0866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" y="1714501"/>
            <a:ext cx="5410200" cy="2095500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2556C6A-A9FC-4096-A7CD-0FFA8077C4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52197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accent3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89167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D9DBF-4251-41E8-85AA-0FB5C9750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61BC7-7EC8-4EAB-ABE9-A93BB607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748821-6CC5-4FEC-A098-9E85FA1F0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5663-17B9-4BE8-9DC2-3ABC039B79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4C7FFFF-26F3-45C3-BC9B-67AA58F150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000609"/>
            <a:ext cx="11277600" cy="47939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C45C7480-3914-49EB-B444-4648A3673A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52197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accent3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22691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E477A-6E95-4B43-9BD7-B0BA95B9F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BA646-0722-4AB1-8ACC-8EC98AFA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5663-17B9-4BE8-9DC2-3ABC039B79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5D4AD2FD-A735-4F23-8EC6-25DD7974C1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52197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accent3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30495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Col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D9DBF-4251-41E8-85AA-0FB5C9750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61BC7-7EC8-4EAB-ABE9-A93BB607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748821-6CC5-4FEC-A098-9E85FA1F0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4C7FFFF-26F3-45C3-BC9B-67AA58F150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000609"/>
            <a:ext cx="11277600" cy="47939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reeform 1">
            <a:extLst>
              <a:ext uri="{FF2B5EF4-FFF2-40B4-BE49-F238E27FC236}">
                <a16:creationId xmlns:a16="http://schemas.microsoft.com/office/drawing/2014/main" id="{0B4FC911-8E55-464C-AF7F-C3063C2AF0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00076" y="6172200"/>
            <a:ext cx="634724" cy="457200"/>
          </a:xfrm>
          <a:custGeom>
            <a:avLst/>
            <a:gdLst>
              <a:gd name="T0" fmla="*/ 39575 w 2824"/>
              <a:gd name="T1" fmla="*/ 296915 h 2031"/>
              <a:gd name="T2" fmla="*/ 167654 w 2824"/>
              <a:gd name="T3" fmla="*/ 296915 h 2031"/>
              <a:gd name="T4" fmla="*/ 167654 w 2824"/>
              <a:gd name="T5" fmla="*/ 731478 h 2031"/>
              <a:gd name="T6" fmla="*/ 0 w 2824"/>
              <a:gd name="T7" fmla="*/ 731478 h 2031"/>
              <a:gd name="T8" fmla="*/ 0 w 2824"/>
              <a:gd name="T9" fmla="*/ 29547 h 2031"/>
              <a:gd name="T10" fmla="*/ 167654 w 2824"/>
              <a:gd name="T11" fmla="*/ 29547 h 2031"/>
              <a:gd name="T12" fmla="*/ 167654 w 2824"/>
              <a:gd name="T13" fmla="*/ 168636 h 2031"/>
              <a:gd name="T14" fmla="*/ 39575 w 2824"/>
              <a:gd name="T15" fmla="*/ 296915 h 2031"/>
              <a:gd name="T16" fmla="*/ 296453 w 2824"/>
              <a:gd name="T17" fmla="*/ 731478 h 2031"/>
              <a:gd name="T18" fmla="*/ 463748 w 2824"/>
              <a:gd name="T19" fmla="*/ 731478 h 2031"/>
              <a:gd name="T20" fmla="*/ 463748 w 2824"/>
              <a:gd name="T21" fmla="*/ 464110 h 2031"/>
              <a:gd name="T22" fmla="*/ 591467 w 2824"/>
              <a:gd name="T23" fmla="*/ 464110 h 2031"/>
              <a:gd name="T24" fmla="*/ 591467 w 2824"/>
              <a:gd name="T25" fmla="*/ 296915 h 2031"/>
              <a:gd name="T26" fmla="*/ 463748 w 2824"/>
              <a:gd name="T27" fmla="*/ 296915 h 2031"/>
              <a:gd name="T28" fmla="*/ 591467 w 2824"/>
              <a:gd name="T29" fmla="*/ 168636 h 2031"/>
              <a:gd name="T30" fmla="*/ 591467 w 2824"/>
              <a:gd name="T31" fmla="*/ 0 h 2031"/>
              <a:gd name="T32" fmla="*/ 296453 w 2824"/>
              <a:gd name="T33" fmla="*/ 296915 h 2031"/>
              <a:gd name="T34" fmla="*/ 296453 w 2824"/>
              <a:gd name="T35" fmla="*/ 731478 h 2031"/>
              <a:gd name="T36" fmla="*/ 719187 w 2824"/>
              <a:gd name="T37" fmla="*/ 731478 h 2031"/>
              <a:gd name="T38" fmla="*/ 886841 w 2824"/>
              <a:gd name="T39" fmla="*/ 731478 h 2031"/>
              <a:gd name="T40" fmla="*/ 886841 w 2824"/>
              <a:gd name="T41" fmla="*/ 464110 h 2031"/>
              <a:gd name="T42" fmla="*/ 1014561 w 2824"/>
              <a:gd name="T43" fmla="*/ 464110 h 2031"/>
              <a:gd name="T44" fmla="*/ 1014561 w 2824"/>
              <a:gd name="T45" fmla="*/ 296915 h 2031"/>
              <a:gd name="T46" fmla="*/ 887561 w 2824"/>
              <a:gd name="T47" fmla="*/ 296915 h 2031"/>
              <a:gd name="T48" fmla="*/ 1015640 w 2824"/>
              <a:gd name="T49" fmla="*/ 168636 h 2031"/>
              <a:gd name="T50" fmla="*/ 1015640 w 2824"/>
              <a:gd name="T51" fmla="*/ 0 h 2031"/>
              <a:gd name="T52" fmla="*/ 719187 w 2824"/>
              <a:gd name="T53" fmla="*/ 296915 h 2031"/>
              <a:gd name="T54" fmla="*/ 719187 w 2824"/>
              <a:gd name="T55" fmla="*/ 731478 h 20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824" h="2031">
                <a:moveTo>
                  <a:pt x="110" y="824"/>
                </a:moveTo>
                <a:lnTo>
                  <a:pt x="466" y="824"/>
                </a:lnTo>
                <a:lnTo>
                  <a:pt x="466" y="2030"/>
                </a:lnTo>
                <a:lnTo>
                  <a:pt x="0" y="2030"/>
                </a:lnTo>
                <a:lnTo>
                  <a:pt x="0" y="82"/>
                </a:lnTo>
                <a:lnTo>
                  <a:pt x="466" y="82"/>
                </a:lnTo>
                <a:lnTo>
                  <a:pt x="466" y="468"/>
                </a:lnTo>
                <a:cubicBezTo>
                  <a:pt x="271" y="465"/>
                  <a:pt x="110" y="626"/>
                  <a:pt x="110" y="824"/>
                </a:cubicBezTo>
                <a:close/>
                <a:moveTo>
                  <a:pt x="824" y="2030"/>
                </a:moveTo>
                <a:lnTo>
                  <a:pt x="1289" y="2030"/>
                </a:lnTo>
                <a:lnTo>
                  <a:pt x="1289" y="1288"/>
                </a:lnTo>
                <a:lnTo>
                  <a:pt x="1644" y="1288"/>
                </a:lnTo>
                <a:lnTo>
                  <a:pt x="1644" y="824"/>
                </a:lnTo>
                <a:lnTo>
                  <a:pt x="1289" y="824"/>
                </a:lnTo>
                <a:cubicBezTo>
                  <a:pt x="1289" y="626"/>
                  <a:pt x="1446" y="468"/>
                  <a:pt x="1644" y="468"/>
                </a:cubicBezTo>
                <a:lnTo>
                  <a:pt x="1644" y="0"/>
                </a:lnTo>
                <a:cubicBezTo>
                  <a:pt x="1191" y="0"/>
                  <a:pt x="824" y="370"/>
                  <a:pt x="824" y="824"/>
                </a:cubicBezTo>
                <a:lnTo>
                  <a:pt x="824" y="2030"/>
                </a:lnTo>
                <a:close/>
                <a:moveTo>
                  <a:pt x="1999" y="2030"/>
                </a:moveTo>
                <a:lnTo>
                  <a:pt x="2465" y="2030"/>
                </a:lnTo>
                <a:lnTo>
                  <a:pt x="2465" y="1288"/>
                </a:lnTo>
                <a:lnTo>
                  <a:pt x="2820" y="1288"/>
                </a:lnTo>
                <a:lnTo>
                  <a:pt x="2820" y="824"/>
                </a:lnTo>
                <a:lnTo>
                  <a:pt x="2467" y="824"/>
                </a:lnTo>
                <a:cubicBezTo>
                  <a:pt x="2467" y="626"/>
                  <a:pt x="2625" y="468"/>
                  <a:pt x="2823" y="468"/>
                </a:cubicBezTo>
                <a:lnTo>
                  <a:pt x="2823" y="0"/>
                </a:lnTo>
                <a:cubicBezTo>
                  <a:pt x="2369" y="0"/>
                  <a:pt x="1999" y="370"/>
                  <a:pt x="1999" y="824"/>
                </a:cubicBezTo>
                <a:lnTo>
                  <a:pt x="1999" y="20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DEF1393-9282-4408-ABF3-68188F87E9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52197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bg1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74105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Col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E477A-6E95-4B43-9BD7-B0BA95B9F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BA646-0722-4AB1-8ACC-8EC98AFA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eeform 1">
            <a:extLst>
              <a:ext uri="{FF2B5EF4-FFF2-40B4-BE49-F238E27FC236}">
                <a16:creationId xmlns:a16="http://schemas.microsoft.com/office/drawing/2014/main" id="{E27B0480-31EC-4455-B3DC-E18247C2B33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00076" y="6172200"/>
            <a:ext cx="634724" cy="457200"/>
          </a:xfrm>
          <a:custGeom>
            <a:avLst/>
            <a:gdLst>
              <a:gd name="T0" fmla="*/ 39575 w 2824"/>
              <a:gd name="T1" fmla="*/ 296915 h 2031"/>
              <a:gd name="T2" fmla="*/ 167654 w 2824"/>
              <a:gd name="T3" fmla="*/ 296915 h 2031"/>
              <a:gd name="T4" fmla="*/ 167654 w 2824"/>
              <a:gd name="T5" fmla="*/ 731478 h 2031"/>
              <a:gd name="T6" fmla="*/ 0 w 2824"/>
              <a:gd name="T7" fmla="*/ 731478 h 2031"/>
              <a:gd name="T8" fmla="*/ 0 w 2824"/>
              <a:gd name="T9" fmla="*/ 29547 h 2031"/>
              <a:gd name="T10" fmla="*/ 167654 w 2824"/>
              <a:gd name="T11" fmla="*/ 29547 h 2031"/>
              <a:gd name="T12" fmla="*/ 167654 w 2824"/>
              <a:gd name="T13" fmla="*/ 168636 h 2031"/>
              <a:gd name="T14" fmla="*/ 39575 w 2824"/>
              <a:gd name="T15" fmla="*/ 296915 h 2031"/>
              <a:gd name="T16" fmla="*/ 296453 w 2824"/>
              <a:gd name="T17" fmla="*/ 731478 h 2031"/>
              <a:gd name="T18" fmla="*/ 463748 w 2824"/>
              <a:gd name="T19" fmla="*/ 731478 h 2031"/>
              <a:gd name="T20" fmla="*/ 463748 w 2824"/>
              <a:gd name="T21" fmla="*/ 464110 h 2031"/>
              <a:gd name="T22" fmla="*/ 591467 w 2824"/>
              <a:gd name="T23" fmla="*/ 464110 h 2031"/>
              <a:gd name="T24" fmla="*/ 591467 w 2824"/>
              <a:gd name="T25" fmla="*/ 296915 h 2031"/>
              <a:gd name="T26" fmla="*/ 463748 w 2824"/>
              <a:gd name="T27" fmla="*/ 296915 h 2031"/>
              <a:gd name="T28" fmla="*/ 591467 w 2824"/>
              <a:gd name="T29" fmla="*/ 168636 h 2031"/>
              <a:gd name="T30" fmla="*/ 591467 w 2824"/>
              <a:gd name="T31" fmla="*/ 0 h 2031"/>
              <a:gd name="T32" fmla="*/ 296453 w 2824"/>
              <a:gd name="T33" fmla="*/ 296915 h 2031"/>
              <a:gd name="T34" fmla="*/ 296453 w 2824"/>
              <a:gd name="T35" fmla="*/ 731478 h 2031"/>
              <a:gd name="T36" fmla="*/ 719187 w 2824"/>
              <a:gd name="T37" fmla="*/ 731478 h 2031"/>
              <a:gd name="T38" fmla="*/ 886841 w 2824"/>
              <a:gd name="T39" fmla="*/ 731478 h 2031"/>
              <a:gd name="T40" fmla="*/ 886841 w 2824"/>
              <a:gd name="T41" fmla="*/ 464110 h 2031"/>
              <a:gd name="T42" fmla="*/ 1014561 w 2824"/>
              <a:gd name="T43" fmla="*/ 464110 h 2031"/>
              <a:gd name="T44" fmla="*/ 1014561 w 2824"/>
              <a:gd name="T45" fmla="*/ 296915 h 2031"/>
              <a:gd name="T46" fmla="*/ 887561 w 2824"/>
              <a:gd name="T47" fmla="*/ 296915 h 2031"/>
              <a:gd name="T48" fmla="*/ 1015640 w 2824"/>
              <a:gd name="T49" fmla="*/ 168636 h 2031"/>
              <a:gd name="T50" fmla="*/ 1015640 w 2824"/>
              <a:gd name="T51" fmla="*/ 0 h 2031"/>
              <a:gd name="T52" fmla="*/ 719187 w 2824"/>
              <a:gd name="T53" fmla="*/ 296915 h 2031"/>
              <a:gd name="T54" fmla="*/ 719187 w 2824"/>
              <a:gd name="T55" fmla="*/ 731478 h 20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824" h="2031">
                <a:moveTo>
                  <a:pt x="110" y="824"/>
                </a:moveTo>
                <a:lnTo>
                  <a:pt x="466" y="824"/>
                </a:lnTo>
                <a:lnTo>
                  <a:pt x="466" y="2030"/>
                </a:lnTo>
                <a:lnTo>
                  <a:pt x="0" y="2030"/>
                </a:lnTo>
                <a:lnTo>
                  <a:pt x="0" y="82"/>
                </a:lnTo>
                <a:lnTo>
                  <a:pt x="466" y="82"/>
                </a:lnTo>
                <a:lnTo>
                  <a:pt x="466" y="468"/>
                </a:lnTo>
                <a:cubicBezTo>
                  <a:pt x="271" y="465"/>
                  <a:pt x="110" y="626"/>
                  <a:pt x="110" y="824"/>
                </a:cubicBezTo>
                <a:close/>
                <a:moveTo>
                  <a:pt x="824" y="2030"/>
                </a:moveTo>
                <a:lnTo>
                  <a:pt x="1289" y="2030"/>
                </a:lnTo>
                <a:lnTo>
                  <a:pt x="1289" y="1288"/>
                </a:lnTo>
                <a:lnTo>
                  <a:pt x="1644" y="1288"/>
                </a:lnTo>
                <a:lnTo>
                  <a:pt x="1644" y="824"/>
                </a:lnTo>
                <a:lnTo>
                  <a:pt x="1289" y="824"/>
                </a:lnTo>
                <a:cubicBezTo>
                  <a:pt x="1289" y="626"/>
                  <a:pt x="1446" y="468"/>
                  <a:pt x="1644" y="468"/>
                </a:cubicBezTo>
                <a:lnTo>
                  <a:pt x="1644" y="0"/>
                </a:lnTo>
                <a:cubicBezTo>
                  <a:pt x="1191" y="0"/>
                  <a:pt x="824" y="370"/>
                  <a:pt x="824" y="824"/>
                </a:cubicBezTo>
                <a:lnTo>
                  <a:pt x="824" y="2030"/>
                </a:lnTo>
                <a:close/>
                <a:moveTo>
                  <a:pt x="1999" y="2030"/>
                </a:moveTo>
                <a:lnTo>
                  <a:pt x="2465" y="2030"/>
                </a:lnTo>
                <a:lnTo>
                  <a:pt x="2465" y="1288"/>
                </a:lnTo>
                <a:lnTo>
                  <a:pt x="2820" y="1288"/>
                </a:lnTo>
                <a:lnTo>
                  <a:pt x="2820" y="824"/>
                </a:lnTo>
                <a:lnTo>
                  <a:pt x="2467" y="824"/>
                </a:lnTo>
                <a:cubicBezTo>
                  <a:pt x="2467" y="626"/>
                  <a:pt x="2625" y="468"/>
                  <a:pt x="2823" y="468"/>
                </a:cubicBezTo>
                <a:lnTo>
                  <a:pt x="2823" y="0"/>
                </a:lnTo>
                <a:cubicBezTo>
                  <a:pt x="2369" y="0"/>
                  <a:pt x="1999" y="370"/>
                  <a:pt x="1999" y="824"/>
                </a:cubicBezTo>
                <a:lnTo>
                  <a:pt x="1999" y="20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F0DEC937-BE9A-4626-B0F4-4DDC8B8A7C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52197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bg1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75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ic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145525DF-55F4-4830-B0F8-79C3BB13576E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9906000" y="0"/>
            <a:ext cx="2286000" cy="2286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6725A1-8219-41FA-9FB2-FFF30441F2EE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 flipH="1" flipV="1">
            <a:off x="9906000" y="0"/>
            <a:ext cx="2286000" cy="2286000"/>
          </a:xfrm>
          <a:custGeom>
            <a:avLst/>
            <a:gdLst>
              <a:gd name="connsiteX0" fmla="*/ 1091924 w 2286000"/>
              <a:gd name="connsiteY0" fmla="*/ 1810341 h 2286000"/>
              <a:gd name="connsiteX1" fmla="*/ 1091924 w 2286000"/>
              <a:gd name="connsiteY1" fmla="*/ 1371825 h 2286000"/>
              <a:gd name="connsiteX2" fmla="*/ 987186 w 2286000"/>
              <a:gd name="connsiteY2" fmla="*/ 1371825 h 2286000"/>
              <a:gd name="connsiteX3" fmla="*/ 987186 w 2286000"/>
              <a:gd name="connsiteY3" fmla="*/ 1643309 h 2286000"/>
              <a:gd name="connsiteX4" fmla="*/ 1067200 w 2286000"/>
              <a:gd name="connsiteY4" fmla="*/ 1643309 h 2286000"/>
              <a:gd name="connsiteX5" fmla="*/ 987186 w 2286000"/>
              <a:gd name="connsiteY5" fmla="*/ 1723448 h 2286000"/>
              <a:gd name="connsiteX6" fmla="*/ 987186 w 2286000"/>
              <a:gd name="connsiteY6" fmla="*/ 1810341 h 2286000"/>
              <a:gd name="connsiteX7" fmla="*/ 457425 w 2286000"/>
              <a:gd name="connsiteY7" fmla="*/ 1828800 h 2286000"/>
              <a:gd name="connsiteX8" fmla="*/ 642628 w 2286000"/>
              <a:gd name="connsiteY8" fmla="*/ 1643309 h 2286000"/>
              <a:gd name="connsiteX9" fmla="*/ 642628 w 2286000"/>
              <a:gd name="connsiteY9" fmla="*/ 1371825 h 2286000"/>
              <a:gd name="connsiteX10" fmla="*/ 537889 w 2286000"/>
              <a:gd name="connsiteY10" fmla="*/ 1371825 h 2286000"/>
              <a:gd name="connsiteX11" fmla="*/ 537889 w 2286000"/>
              <a:gd name="connsiteY11" fmla="*/ 1538857 h 2286000"/>
              <a:gd name="connsiteX12" fmla="*/ 458099 w 2286000"/>
              <a:gd name="connsiteY12" fmla="*/ 1538857 h 2286000"/>
              <a:gd name="connsiteX13" fmla="*/ 458099 w 2286000"/>
              <a:gd name="connsiteY13" fmla="*/ 1643309 h 2286000"/>
              <a:gd name="connsiteX14" fmla="*/ 537440 w 2286000"/>
              <a:gd name="connsiteY14" fmla="*/ 1643309 h 2286000"/>
              <a:gd name="connsiteX15" fmla="*/ 457425 w 2286000"/>
              <a:gd name="connsiteY15" fmla="*/ 1723448 h 2286000"/>
              <a:gd name="connsiteX16" fmla="*/ 722418 w 2286000"/>
              <a:gd name="connsiteY16" fmla="*/ 1828800 h 2286000"/>
              <a:gd name="connsiteX17" fmla="*/ 906721 w 2286000"/>
              <a:gd name="connsiteY17" fmla="*/ 1643309 h 2286000"/>
              <a:gd name="connsiteX18" fmla="*/ 906721 w 2286000"/>
              <a:gd name="connsiteY18" fmla="*/ 1371825 h 2286000"/>
              <a:gd name="connsiteX19" fmla="*/ 802208 w 2286000"/>
              <a:gd name="connsiteY19" fmla="*/ 1371825 h 2286000"/>
              <a:gd name="connsiteX20" fmla="*/ 802208 w 2286000"/>
              <a:gd name="connsiteY20" fmla="*/ 1538857 h 2286000"/>
              <a:gd name="connsiteX21" fmla="*/ 722418 w 2286000"/>
              <a:gd name="connsiteY21" fmla="*/ 1538857 h 2286000"/>
              <a:gd name="connsiteX22" fmla="*/ 722418 w 2286000"/>
              <a:gd name="connsiteY22" fmla="*/ 1643309 h 2286000"/>
              <a:gd name="connsiteX23" fmla="*/ 802208 w 2286000"/>
              <a:gd name="connsiteY23" fmla="*/ 1643309 h 2286000"/>
              <a:gd name="connsiteX24" fmla="*/ 722418 w 2286000"/>
              <a:gd name="connsiteY24" fmla="*/ 1723448 h 2286000"/>
              <a:gd name="connsiteX25" fmla="*/ 2286000 w 2286000"/>
              <a:gd name="connsiteY25" fmla="*/ 2286000 h 2286000"/>
              <a:gd name="connsiteX26" fmla="*/ 0 w 2286000"/>
              <a:gd name="connsiteY26" fmla="*/ 2286000 h 2286000"/>
              <a:gd name="connsiteX27" fmla="*/ 0 w 2286000"/>
              <a:gd name="connsiteY27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286000" h="2286000">
                <a:moveTo>
                  <a:pt x="1091924" y="1810341"/>
                </a:moveTo>
                <a:lnTo>
                  <a:pt x="1091924" y="1371825"/>
                </a:lnTo>
                <a:lnTo>
                  <a:pt x="987186" y="1371825"/>
                </a:lnTo>
                <a:lnTo>
                  <a:pt x="987186" y="1643309"/>
                </a:lnTo>
                <a:lnTo>
                  <a:pt x="1067200" y="1643309"/>
                </a:lnTo>
                <a:cubicBezTo>
                  <a:pt x="1067200" y="1687881"/>
                  <a:pt x="1031014" y="1724124"/>
                  <a:pt x="987186" y="1723448"/>
                </a:cubicBezTo>
                <a:lnTo>
                  <a:pt x="987186" y="1810341"/>
                </a:lnTo>
                <a:close/>
                <a:moveTo>
                  <a:pt x="457425" y="1828800"/>
                </a:moveTo>
                <a:cubicBezTo>
                  <a:pt x="559466" y="1828800"/>
                  <a:pt x="642628" y="1745509"/>
                  <a:pt x="642628" y="1643309"/>
                </a:cubicBezTo>
                <a:lnTo>
                  <a:pt x="642628" y="1371825"/>
                </a:lnTo>
                <a:lnTo>
                  <a:pt x="537889" y="1371825"/>
                </a:lnTo>
                <a:lnTo>
                  <a:pt x="537889" y="1538857"/>
                </a:lnTo>
                <a:lnTo>
                  <a:pt x="458099" y="1538857"/>
                </a:lnTo>
                <a:lnTo>
                  <a:pt x="458099" y="1643309"/>
                </a:lnTo>
                <a:lnTo>
                  <a:pt x="537440" y="1643309"/>
                </a:lnTo>
                <a:cubicBezTo>
                  <a:pt x="537440" y="1687881"/>
                  <a:pt x="501927" y="1723448"/>
                  <a:pt x="457425" y="1723448"/>
                </a:cubicBezTo>
                <a:close/>
                <a:moveTo>
                  <a:pt x="722418" y="1828800"/>
                </a:moveTo>
                <a:cubicBezTo>
                  <a:pt x="824234" y="1828800"/>
                  <a:pt x="906721" y="1745509"/>
                  <a:pt x="906721" y="1643309"/>
                </a:cubicBezTo>
                <a:lnTo>
                  <a:pt x="906721" y="1371825"/>
                </a:lnTo>
                <a:lnTo>
                  <a:pt x="802208" y="1371825"/>
                </a:lnTo>
                <a:lnTo>
                  <a:pt x="802208" y="1538857"/>
                </a:lnTo>
                <a:lnTo>
                  <a:pt x="722418" y="1538857"/>
                </a:lnTo>
                <a:lnTo>
                  <a:pt x="722418" y="1643309"/>
                </a:lnTo>
                <a:lnTo>
                  <a:pt x="802208" y="1643309"/>
                </a:lnTo>
                <a:cubicBezTo>
                  <a:pt x="802208" y="1687881"/>
                  <a:pt x="766920" y="1723448"/>
                  <a:pt x="722418" y="1723448"/>
                </a:cubicBezTo>
                <a:close/>
                <a:moveTo>
                  <a:pt x="2286000" y="2286000"/>
                </a:move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82880" tIns="182880" rIns="182880" bIns="182880" anchor="ctr"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FBBF2A-1811-4BA6-B03E-498F68944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257300"/>
            <a:ext cx="8686800" cy="2324100"/>
          </a:xfrm>
        </p:spPr>
        <p:txBody>
          <a:bodyPr anchor="t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D23A15-6181-4B69-AA2F-093EF96F99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3810000"/>
            <a:ext cx="8686800" cy="144780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style, </a:t>
            </a:r>
            <a:br>
              <a:rPr lang="en-US" dirty="0"/>
            </a:br>
            <a:r>
              <a:rPr lang="en-US" dirty="0"/>
              <a:t>presenter’s name or location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72C5D-79ED-4F4A-886F-C465BB1283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537489"/>
            <a:ext cx="2743200" cy="36801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79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Titl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EE6E-D23B-4F69-BB3E-5B22D358C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199"/>
            <a:ext cx="3456432" cy="5448299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B174-6D33-4C0E-B84E-F4A97A61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F816E-7E8D-4FFD-8FD7-B94FE5C6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1859BC-7C3F-4D7C-A5CD-369AAB70AF7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67784" y="457200"/>
            <a:ext cx="3456432" cy="54482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F45148C-28CF-4773-99BC-87E4B7DF7BE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278368" y="457200"/>
            <a:ext cx="3456432" cy="54482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B5E4FBAB-7245-4337-A28B-9033BCEF09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52197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accent3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97E885F-7B01-45EF-93FD-A9F81A7401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714500"/>
            <a:ext cx="3456432" cy="4191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0290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EE6E-D23B-4F69-BB3E-5B22D358C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6A40A-6A9B-4FC6-BD1A-0FB825806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7980"/>
            <a:ext cx="3456432" cy="41875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B174-6D33-4C0E-B84E-F4A97A61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F816E-7E8D-4FFD-8FD7-B94FE5C6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1DB7600-B973-4DB1-988D-255CE1EFFB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000609"/>
            <a:ext cx="11277600" cy="47939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1859BC-7C3F-4D7C-A5CD-369AAB70AF7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67784" y="1717980"/>
            <a:ext cx="3456432" cy="41875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F45148C-28CF-4773-99BC-87E4B7DF7BE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278368" y="1717980"/>
            <a:ext cx="3456432" cy="41875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79584A1-A964-40DC-8FB5-65F74CFAF7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52197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accent3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07247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EE6E-D23B-4F69-BB3E-5B22D358C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6A40A-6A9B-4FC6-BD1A-0FB825806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38600"/>
            <a:ext cx="3456432" cy="18668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B174-6D33-4C0E-B84E-F4A97A61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F816E-7E8D-4FFD-8FD7-B94FE5C6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1DB7600-B973-4DB1-988D-255CE1EFFB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000609"/>
            <a:ext cx="11277600" cy="47939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1859BC-7C3F-4D7C-A5CD-369AAB70AF7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67784" y="4038600"/>
            <a:ext cx="3456432" cy="18668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F45148C-28CF-4773-99BC-87E4B7DF7BE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278368" y="4038600"/>
            <a:ext cx="3456432" cy="18668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0342D182-F255-4433-A2A8-E725AACFCF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78368" y="1714501"/>
            <a:ext cx="3456432" cy="2095500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097D11D2-DDF9-4565-A91B-6C1969A647A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7200" y="1714501"/>
            <a:ext cx="3456432" cy="2095500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D9372D9E-1321-4010-BE0A-1129393F508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67784" y="1714501"/>
            <a:ext cx="3456432" cy="2095500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4EFE124-75A4-4D58-B1FF-F7E1943D25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52197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accent3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52191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+ Circl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EE6E-D23B-4F69-BB3E-5B22D358C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6A40A-6A9B-4FC6-BD1A-0FB825806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38600"/>
            <a:ext cx="3456432" cy="1866899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B174-6D33-4C0E-B84E-F4A97A61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F816E-7E8D-4FFD-8FD7-B94FE5C6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1DB7600-B973-4DB1-988D-255CE1EFFB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000609"/>
            <a:ext cx="11277600" cy="47939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1859BC-7C3F-4D7C-A5CD-369AAB70AF7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67784" y="4038600"/>
            <a:ext cx="3456432" cy="1866899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F45148C-28CF-4773-99BC-87E4B7DF7BE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278368" y="4038600"/>
            <a:ext cx="3456432" cy="1866899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0342D182-F255-4433-A2A8-E725AACFCFE7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8964168" y="1714501"/>
            <a:ext cx="2093976" cy="2095500"/>
          </a:xfrm>
          <a:prstGeom prst="ellipse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097D11D2-DDF9-4565-A91B-6C1969A647AE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143000" y="1714501"/>
            <a:ext cx="2093976" cy="2095500"/>
          </a:xfrm>
          <a:prstGeom prst="ellipse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D9372D9E-1321-4010-BE0A-1129393F5087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5053584" y="1714501"/>
            <a:ext cx="2093976" cy="2095500"/>
          </a:xfrm>
          <a:prstGeom prst="ellipse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8B4D3B94-CDEB-4AC0-87CB-917238CC23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52197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accent3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54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EE6E-D23B-4F69-BB3E-5B22D358C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6A40A-6A9B-4FC6-BD1A-0FB825806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295900"/>
            <a:ext cx="3456432" cy="609599"/>
          </a:xfrm>
          <a:noFill/>
        </p:spPr>
        <p:txBody>
          <a:bodyPr lIns="0" tIns="0" rIns="0" bIns="0"/>
          <a:lstStyle>
            <a:lvl1pPr algn="l">
              <a:spcAft>
                <a:spcPts val="300"/>
              </a:spcAft>
              <a:defRPr sz="1200"/>
            </a:lvl1pPr>
            <a:lvl2pPr algn="l">
              <a:spcAft>
                <a:spcPts val="300"/>
              </a:spcAft>
              <a:defRPr sz="1200"/>
            </a:lvl2pPr>
            <a:lvl3pPr marL="0" indent="0" algn="ctr">
              <a:buNone/>
              <a:defRPr sz="1200"/>
            </a:lvl3pPr>
            <a:lvl4pPr algn="ctr">
              <a:defRPr sz="1100"/>
            </a:lvl4pPr>
            <a:lvl5pPr algn="ctr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B174-6D33-4C0E-B84E-F4A97A61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F816E-7E8D-4FFD-8FD7-B94FE5C6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1DB7600-B973-4DB1-988D-255CE1EFFB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000609"/>
            <a:ext cx="11277600" cy="47939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1859BC-7C3F-4D7C-A5CD-369AAB70AF7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67784" y="5295900"/>
            <a:ext cx="3456432" cy="609599"/>
          </a:xfrm>
          <a:noFill/>
        </p:spPr>
        <p:txBody>
          <a:bodyPr lIns="0" tIns="0" rIns="0" bIns="0"/>
          <a:lstStyle>
            <a:lvl1pPr algn="l">
              <a:spcAft>
                <a:spcPts val="300"/>
              </a:spcAft>
              <a:defRPr sz="1200"/>
            </a:lvl1pPr>
            <a:lvl2pPr algn="l">
              <a:spcAft>
                <a:spcPts val="300"/>
              </a:spcAft>
              <a:defRPr sz="1200"/>
            </a:lvl2pPr>
            <a:lvl3pPr algn="ctr">
              <a:defRPr sz="1200"/>
            </a:lvl3pPr>
            <a:lvl4pPr algn="ctr">
              <a:defRPr sz="1100"/>
            </a:lvl4pPr>
            <a:lvl5pPr algn="ctr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F45148C-28CF-4773-99BC-87E4B7DF7BE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278368" y="5295900"/>
            <a:ext cx="3456432" cy="609599"/>
          </a:xfrm>
          <a:noFill/>
        </p:spPr>
        <p:txBody>
          <a:bodyPr lIns="0" tIns="0" rIns="0" bIns="0"/>
          <a:lstStyle>
            <a:lvl1pPr algn="l">
              <a:spcAft>
                <a:spcPts val="300"/>
              </a:spcAft>
              <a:defRPr sz="1200"/>
            </a:lvl1pPr>
            <a:lvl2pPr algn="l">
              <a:spcAft>
                <a:spcPts val="300"/>
              </a:spcAft>
              <a:defRPr sz="1200"/>
            </a:lvl2pPr>
            <a:lvl3pPr marL="0" indent="0" algn="ctr">
              <a:buNone/>
              <a:defRPr sz="1200"/>
            </a:lvl3pPr>
            <a:lvl4pPr algn="ctr">
              <a:defRPr sz="1100"/>
            </a:lvl4pPr>
            <a:lvl5pPr algn="ctr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0342D182-F255-4433-A2A8-E725AACFCF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78368" y="1714500"/>
            <a:ext cx="3456432" cy="3467100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097D11D2-DDF9-4565-A91B-6C1969A647A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7200" y="1714500"/>
            <a:ext cx="3456432" cy="3467100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D9372D9E-1321-4010-BE0A-1129393F508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67784" y="1714500"/>
            <a:ext cx="3456432" cy="3467100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518C5171-85A4-4C0A-BD3C-6CEBAA53CA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52197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accent3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21115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36" userDrawn="1">
          <p15:clr>
            <a:srgbClr val="FBAE40"/>
          </p15:clr>
        </p15:guide>
        <p15:guide id="2" orient="horz" pos="326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EE6E-D23B-4F69-BB3E-5B22D358C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6A40A-6A9B-4FC6-BD1A-0FB825806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7980"/>
            <a:ext cx="2468880" cy="41875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B174-6D33-4C0E-B84E-F4A97A61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F816E-7E8D-4FFD-8FD7-B94FE5C6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1DB7600-B973-4DB1-988D-255CE1EFFB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000609"/>
            <a:ext cx="11277600" cy="47939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1859BC-7C3F-4D7C-A5CD-369AAB70AF7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393285" y="1717980"/>
            <a:ext cx="2468880" cy="41875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F45148C-28CF-4773-99BC-87E4B7DF7BE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329370" y="1717980"/>
            <a:ext cx="2468880" cy="41875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F297A74-BF77-4558-9953-0DE121EFA07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9265456" y="1717980"/>
            <a:ext cx="2468880" cy="41875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4746FD5-B6AF-4331-A6F5-DCE358013F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52197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accent3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65861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EE6E-D23B-4F69-BB3E-5B22D358C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6A40A-6A9B-4FC6-BD1A-0FB825806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000"/>
            <a:ext cx="2468880" cy="20954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B174-6D33-4C0E-B84E-F4A97A61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F816E-7E8D-4FFD-8FD7-B94FE5C6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1DB7600-B973-4DB1-988D-255CE1EFFB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000609"/>
            <a:ext cx="11277600" cy="47939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1859BC-7C3F-4D7C-A5CD-369AAB70AF7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393285" y="3810000"/>
            <a:ext cx="2468880" cy="20954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F45148C-28CF-4773-99BC-87E4B7DF7BE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329370" y="3810000"/>
            <a:ext cx="2468880" cy="20954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F297A74-BF77-4558-9953-0DE121EFA07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9265456" y="3810000"/>
            <a:ext cx="2468880" cy="20954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E5CA5F11-60D3-4C72-8032-383194E776D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65456" y="1714501"/>
            <a:ext cx="2468880" cy="1866899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7C369664-88C5-4062-9950-194585E628B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7200" y="1714501"/>
            <a:ext cx="2468880" cy="1866899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DC3C256F-D478-47E9-8D50-4F4F8BBDF92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93286" y="1714501"/>
            <a:ext cx="2468880" cy="1866899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692AD549-FE3F-4417-B389-196B88A95E5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329370" y="1714501"/>
            <a:ext cx="2468880" cy="1866899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39002766-A1EC-4832-9AFC-992112DA90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52197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accent3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91859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+ Circl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EE6E-D23B-4F69-BB3E-5B22D358C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6A40A-6A9B-4FC6-BD1A-0FB825806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000"/>
            <a:ext cx="2468880" cy="2095499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B174-6D33-4C0E-B84E-F4A97A61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F816E-7E8D-4FFD-8FD7-B94FE5C6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1DB7600-B973-4DB1-988D-255CE1EFFB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000609"/>
            <a:ext cx="11277600" cy="47939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1859BC-7C3F-4D7C-A5CD-369AAB70AF7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393285" y="3810000"/>
            <a:ext cx="2468880" cy="2095499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F45148C-28CF-4773-99BC-87E4B7DF7BE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329370" y="3810000"/>
            <a:ext cx="2468880" cy="2095499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F297A74-BF77-4558-9953-0DE121EFA07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9265456" y="3810000"/>
            <a:ext cx="2468880" cy="2095499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E5CA5F11-60D3-4C72-8032-383194E776D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9570641" y="1711554"/>
            <a:ext cx="1865376" cy="1866899"/>
          </a:xfrm>
          <a:prstGeom prst="ellipse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7C369664-88C5-4062-9950-194585E628B3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62385" y="1711554"/>
            <a:ext cx="1865376" cy="1866899"/>
          </a:xfrm>
          <a:prstGeom prst="ellipse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DC3C256F-D478-47E9-8D50-4F4F8BBDF92E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698471" y="1711554"/>
            <a:ext cx="1865376" cy="1866899"/>
          </a:xfrm>
          <a:prstGeom prst="ellipse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692AD549-FE3F-4417-B389-196B88A95E52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634555" y="1711554"/>
            <a:ext cx="1865376" cy="1866899"/>
          </a:xfrm>
          <a:prstGeom prst="ellipse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453739BD-A567-4931-B61E-75E073A727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52197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accent3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25941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EE6E-D23B-4F69-BB3E-5B22D358C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6A40A-6A9B-4FC6-BD1A-0FB825806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305301"/>
            <a:ext cx="2468880" cy="575730"/>
          </a:xfrm>
          <a:noFill/>
        </p:spPr>
        <p:txBody>
          <a:bodyPr lIns="0" tIns="0" rIns="0"/>
          <a:lstStyle>
            <a:lvl1pPr algn="l">
              <a:spcAft>
                <a:spcPts val="300"/>
              </a:spcAft>
              <a:defRPr sz="1200"/>
            </a:lvl1pPr>
            <a:lvl2pPr algn="l">
              <a:spcAft>
                <a:spcPts val="300"/>
              </a:spcAft>
              <a:defRPr sz="1200"/>
            </a:lvl2pPr>
            <a:lvl3pPr algn="ctr">
              <a:spcAft>
                <a:spcPts val="300"/>
              </a:spcAft>
              <a:defRPr sz="1200"/>
            </a:lvl3pPr>
            <a:lvl4pPr algn="ctr">
              <a:spcAft>
                <a:spcPts val="300"/>
              </a:spcAft>
              <a:defRPr sz="1100"/>
            </a:lvl4pPr>
            <a:lvl5pPr algn="ctr">
              <a:spcAft>
                <a:spcPts val="300"/>
              </a:spcAft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B174-6D33-4C0E-B84E-F4A97A61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F816E-7E8D-4FFD-8FD7-B94FE5C6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1DB7600-B973-4DB1-988D-255CE1EFFB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000609"/>
            <a:ext cx="11277600" cy="47939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1859BC-7C3F-4D7C-A5CD-369AAB70AF7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393285" y="4305301"/>
            <a:ext cx="2468880" cy="575730"/>
          </a:xfrm>
          <a:noFill/>
        </p:spPr>
        <p:txBody>
          <a:bodyPr lIns="0" tIns="0" rIns="0"/>
          <a:lstStyle>
            <a:lvl1pPr algn="l">
              <a:spcAft>
                <a:spcPts val="300"/>
              </a:spcAft>
              <a:defRPr sz="1200"/>
            </a:lvl1pPr>
            <a:lvl2pPr algn="l">
              <a:spcAft>
                <a:spcPts val="300"/>
              </a:spcAft>
              <a:defRPr sz="1200"/>
            </a:lvl2pPr>
            <a:lvl3pPr algn="ctr">
              <a:spcAft>
                <a:spcPts val="300"/>
              </a:spcAft>
              <a:defRPr sz="1200"/>
            </a:lvl3pPr>
            <a:lvl4pPr algn="ctr">
              <a:spcAft>
                <a:spcPts val="300"/>
              </a:spcAft>
              <a:defRPr sz="1100"/>
            </a:lvl4pPr>
            <a:lvl5pPr algn="ctr">
              <a:spcAft>
                <a:spcPts val="300"/>
              </a:spcAft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F45148C-28CF-4773-99BC-87E4B7DF7BE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329370" y="4305301"/>
            <a:ext cx="2468880" cy="575730"/>
          </a:xfrm>
          <a:noFill/>
        </p:spPr>
        <p:txBody>
          <a:bodyPr lIns="0" tIns="0" rIns="0"/>
          <a:lstStyle>
            <a:lvl1pPr algn="l">
              <a:spcAft>
                <a:spcPts val="300"/>
              </a:spcAft>
              <a:defRPr sz="1200"/>
            </a:lvl1pPr>
            <a:lvl2pPr algn="l">
              <a:spcAft>
                <a:spcPts val="300"/>
              </a:spcAft>
              <a:defRPr sz="1200"/>
            </a:lvl2pPr>
            <a:lvl3pPr algn="ctr">
              <a:spcAft>
                <a:spcPts val="300"/>
              </a:spcAft>
              <a:defRPr sz="1200"/>
            </a:lvl3pPr>
            <a:lvl4pPr algn="ctr">
              <a:spcAft>
                <a:spcPts val="300"/>
              </a:spcAft>
              <a:defRPr sz="1100"/>
            </a:lvl4pPr>
            <a:lvl5pPr algn="ctr">
              <a:spcAft>
                <a:spcPts val="300"/>
              </a:spcAft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F297A74-BF77-4558-9953-0DE121EFA07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9265456" y="4305301"/>
            <a:ext cx="2468880" cy="575730"/>
          </a:xfrm>
          <a:noFill/>
        </p:spPr>
        <p:txBody>
          <a:bodyPr lIns="0" tIns="0" rIns="0"/>
          <a:lstStyle>
            <a:lvl1pPr algn="l">
              <a:spcAft>
                <a:spcPts val="300"/>
              </a:spcAft>
              <a:defRPr sz="1200"/>
            </a:lvl1pPr>
            <a:lvl2pPr algn="l">
              <a:spcAft>
                <a:spcPts val="300"/>
              </a:spcAft>
              <a:defRPr sz="1200"/>
            </a:lvl2pPr>
            <a:lvl3pPr algn="ctr">
              <a:spcAft>
                <a:spcPts val="300"/>
              </a:spcAft>
              <a:defRPr sz="1200"/>
            </a:lvl3pPr>
            <a:lvl4pPr algn="ctr">
              <a:spcAft>
                <a:spcPts val="300"/>
              </a:spcAft>
              <a:defRPr sz="1100"/>
            </a:lvl4pPr>
            <a:lvl5pPr algn="ctr">
              <a:spcAft>
                <a:spcPts val="300"/>
              </a:spcAft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E5CA5F11-60D3-4C72-8032-383194E776D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65456" y="1714501"/>
            <a:ext cx="2468880" cy="2481887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7C369664-88C5-4062-9950-194585E628B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7200" y="1714501"/>
            <a:ext cx="2468880" cy="2481887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DC3C256F-D478-47E9-8D50-4F4F8BBDF92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93286" y="1714501"/>
            <a:ext cx="2468880" cy="2481887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692AD549-FE3F-4417-B389-196B88A95E5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329370" y="1714501"/>
            <a:ext cx="2468880" cy="2481887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40AB846-08ED-4F3F-AD49-D12AADEF1A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52197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accent3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42658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40" userDrawn="1">
          <p15:clr>
            <a:srgbClr val="FBAE40"/>
          </p15:clr>
        </p15:guide>
        <p15:guide id="2" orient="horz" pos="2712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EE6E-D23B-4F69-BB3E-5B22D358C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6A40A-6A9B-4FC6-BD1A-0FB825806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7980"/>
            <a:ext cx="1920240" cy="41875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B174-6D33-4C0E-B84E-F4A97A61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F816E-7E8D-4FFD-8FD7-B94FE5C6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1DB7600-B973-4DB1-988D-255CE1EFFB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000609"/>
            <a:ext cx="11277600" cy="47939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1859BC-7C3F-4D7C-A5CD-369AAB70AF7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796540" y="1717980"/>
            <a:ext cx="1920240" cy="41875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F45148C-28CF-4773-99BC-87E4B7DF7BE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135880" y="1717980"/>
            <a:ext cx="1920240" cy="41875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F297A74-BF77-4558-9953-0DE121EFA07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475220" y="1717980"/>
            <a:ext cx="1920240" cy="41875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1C1FB53-A6EC-475D-BB60-81CC56FFAFAD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9814560" y="1717980"/>
            <a:ext cx="1920240" cy="41875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155912F-1539-45BE-906F-167D097083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52197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accent3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1411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ic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01CDE3-99A3-4668-B9A9-BFDA285D8EFB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4578927"/>
            <a:ext cx="22860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4112A09-114C-466F-9665-D75D7E7E5A2F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2286000" y="4578927"/>
            <a:ext cx="9905999" cy="2286000"/>
          </a:xfrm>
          <a:custGeom>
            <a:avLst/>
            <a:gdLst>
              <a:gd name="connsiteX0" fmla="*/ 2198975 w 9905999"/>
              <a:gd name="connsiteY0" fmla="*/ 0 h 2286000"/>
              <a:gd name="connsiteX1" fmla="*/ 2286000 w 9905999"/>
              <a:gd name="connsiteY1" fmla="*/ 0 h 2286000"/>
              <a:gd name="connsiteX2" fmla="*/ 9905999 w 9905999"/>
              <a:gd name="connsiteY2" fmla="*/ 0 h 2286000"/>
              <a:gd name="connsiteX3" fmla="*/ 9905999 w 9905999"/>
              <a:gd name="connsiteY3" fmla="*/ 2286000 h 2286000"/>
              <a:gd name="connsiteX4" fmla="*/ 2286000 w 9905999"/>
              <a:gd name="connsiteY4" fmla="*/ 2286000 h 2286000"/>
              <a:gd name="connsiteX5" fmla="*/ 0 w 9905999"/>
              <a:gd name="connsiteY5" fmla="*/ 2286000 h 2286000"/>
              <a:gd name="connsiteX6" fmla="*/ 0 w 9905999"/>
              <a:gd name="connsiteY6" fmla="*/ 2285999 h 2286000"/>
              <a:gd name="connsiteX7" fmla="*/ 2056423 w 9905999"/>
              <a:gd name="connsiteY7" fmla="*/ 71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5999" h="2286000">
                <a:moveTo>
                  <a:pt x="2198975" y="0"/>
                </a:moveTo>
                <a:lnTo>
                  <a:pt x="2286000" y="0"/>
                </a:lnTo>
                <a:lnTo>
                  <a:pt x="9905999" y="0"/>
                </a:lnTo>
                <a:lnTo>
                  <a:pt x="9905999" y="2286000"/>
                </a:lnTo>
                <a:lnTo>
                  <a:pt x="2286000" y="2286000"/>
                </a:lnTo>
                <a:lnTo>
                  <a:pt x="0" y="2286000"/>
                </a:lnTo>
                <a:lnTo>
                  <a:pt x="0" y="2285999"/>
                </a:lnTo>
                <a:cubicBezTo>
                  <a:pt x="0" y="1099989"/>
                  <a:pt x="901361" y="124501"/>
                  <a:pt x="2056423" y="7199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828800" tIns="182880" rIns="457200" bIns="868680"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9E4D457-F19E-4AD8-9705-349D28CA13F1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0" y="4578350"/>
            <a:ext cx="2286000" cy="2286000"/>
          </a:xfrm>
          <a:custGeom>
            <a:avLst/>
            <a:gdLst>
              <a:gd name="connsiteX0" fmla="*/ 464663 w 2286000"/>
              <a:gd name="connsiteY0" fmla="*/ 691115 h 2286000"/>
              <a:gd name="connsiteX1" fmla="*/ 464663 w 2286000"/>
              <a:gd name="connsiteY1" fmla="*/ 1634095 h 2286000"/>
              <a:gd name="connsiteX2" fmla="*/ 689892 w 2286000"/>
              <a:gd name="connsiteY2" fmla="*/ 1634095 h 2286000"/>
              <a:gd name="connsiteX3" fmla="*/ 689892 w 2286000"/>
              <a:gd name="connsiteY3" fmla="*/ 1050299 h 2286000"/>
              <a:gd name="connsiteX4" fmla="*/ 517829 w 2286000"/>
              <a:gd name="connsiteY4" fmla="*/ 1050299 h 2286000"/>
              <a:gd name="connsiteX5" fmla="*/ 689892 w 2286000"/>
              <a:gd name="connsiteY5" fmla="*/ 877968 h 2286000"/>
              <a:gd name="connsiteX6" fmla="*/ 689892 w 2286000"/>
              <a:gd name="connsiteY6" fmla="*/ 691115 h 2286000"/>
              <a:gd name="connsiteX7" fmla="*/ 1829085 w 2286000"/>
              <a:gd name="connsiteY7" fmla="*/ 651420 h 2286000"/>
              <a:gd name="connsiteX8" fmla="*/ 1430826 w 2286000"/>
              <a:gd name="connsiteY8" fmla="*/ 1050299 h 2286000"/>
              <a:gd name="connsiteX9" fmla="*/ 1430826 w 2286000"/>
              <a:gd name="connsiteY9" fmla="*/ 1634095 h 2286000"/>
              <a:gd name="connsiteX10" fmla="*/ 1656055 w 2286000"/>
              <a:gd name="connsiteY10" fmla="*/ 1634095 h 2286000"/>
              <a:gd name="connsiteX11" fmla="*/ 1656055 w 2286000"/>
              <a:gd name="connsiteY11" fmla="*/ 1274911 h 2286000"/>
              <a:gd name="connsiteX12" fmla="*/ 1827635 w 2286000"/>
              <a:gd name="connsiteY12" fmla="*/ 1274911 h 2286000"/>
              <a:gd name="connsiteX13" fmla="*/ 1827635 w 2286000"/>
              <a:gd name="connsiteY13" fmla="*/ 1050299 h 2286000"/>
              <a:gd name="connsiteX14" fmla="*/ 1657022 w 2286000"/>
              <a:gd name="connsiteY14" fmla="*/ 1050299 h 2286000"/>
              <a:gd name="connsiteX15" fmla="*/ 1829085 w 2286000"/>
              <a:gd name="connsiteY15" fmla="*/ 877968 h 2286000"/>
              <a:gd name="connsiteX16" fmla="*/ 1259247 w 2286000"/>
              <a:gd name="connsiteY16" fmla="*/ 651420 h 2286000"/>
              <a:gd name="connsiteX17" fmla="*/ 862921 w 2286000"/>
              <a:gd name="connsiteY17" fmla="*/ 1050299 h 2286000"/>
              <a:gd name="connsiteX18" fmla="*/ 862921 w 2286000"/>
              <a:gd name="connsiteY18" fmla="*/ 1634095 h 2286000"/>
              <a:gd name="connsiteX19" fmla="*/ 1087667 w 2286000"/>
              <a:gd name="connsiteY19" fmla="*/ 1634095 h 2286000"/>
              <a:gd name="connsiteX20" fmla="*/ 1087667 w 2286000"/>
              <a:gd name="connsiteY20" fmla="*/ 1274911 h 2286000"/>
              <a:gd name="connsiteX21" fmla="*/ 1259247 w 2286000"/>
              <a:gd name="connsiteY21" fmla="*/ 1274911 h 2286000"/>
              <a:gd name="connsiteX22" fmla="*/ 1259247 w 2286000"/>
              <a:gd name="connsiteY22" fmla="*/ 1050299 h 2286000"/>
              <a:gd name="connsiteX23" fmla="*/ 1087667 w 2286000"/>
              <a:gd name="connsiteY23" fmla="*/ 1050299 h 2286000"/>
              <a:gd name="connsiteX24" fmla="*/ 1259247 w 2286000"/>
              <a:gd name="connsiteY24" fmla="*/ 877968 h 2286000"/>
              <a:gd name="connsiteX25" fmla="*/ 0 w 2286000"/>
              <a:gd name="connsiteY25" fmla="*/ 0 h 2286000"/>
              <a:gd name="connsiteX26" fmla="*/ 2286000 w 2286000"/>
              <a:gd name="connsiteY26" fmla="*/ 0 h 2286000"/>
              <a:gd name="connsiteX27" fmla="*/ 2286000 w 2286000"/>
              <a:gd name="connsiteY27" fmla="*/ 2286000 h 2286000"/>
              <a:gd name="connsiteX28" fmla="*/ 0 w 2286000"/>
              <a:gd name="connsiteY28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286000" h="2286000">
                <a:moveTo>
                  <a:pt x="464663" y="691115"/>
                </a:moveTo>
                <a:lnTo>
                  <a:pt x="464663" y="1634095"/>
                </a:lnTo>
                <a:lnTo>
                  <a:pt x="689892" y="1634095"/>
                </a:lnTo>
                <a:lnTo>
                  <a:pt x="689892" y="1050299"/>
                </a:lnTo>
                <a:lnTo>
                  <a:pt x="517829" y="1050299"/>
                </a:lnTo>
                <a:cubicBezTo>
                  <a:pt x="517829" y="954452"/>
                  <a:pt x="595644" y="876516"/>
                  <a:pt x="689892" y="877968"/>
                </a:cubicBezTo>
                <a:lnTo>
                  <a:pt x="689892" y="691115"/>
                </a:lnTo>
                <a:close/>
                <a:moveTo>
                  <a:pt x="1829085" y="651420"/>
                </a:moveTo>
                <a:cubicBezTo>
                  <a:pt x="1609656" y="651420"/>
                  <a:pt x="1430826" y="830528"/>
                  <a:pt x="1430826" y="1050299"/>
                </a:cubicBezTo>
                <a:lnTo>
                  <a:pt x="1430826" y="1634095"/>
                </a:lnTo>
                <a:lnTo>
                  <a:pt x="1656055" y="1634095"/>
                </a:lnTo>
                <a:lnTo>
                  <a:pt x="1656055" y="1274911"/>
                </a:lnTo>
                <a:lnTo>
                  <a:pt x="1827635" y="1274911"/>
                </a:lnTo>
                <a:lnTo>
                  <a:pt x="1827635" y="1050299"/>
                </a:lnTo>
                <a:lnTo>
                  <a:pt x="1657022" y="1050299"/>
                </a:lnTo>
                <a:cubicBezTo>
                  <a:pt x="1657022" y="954452"/>
                  <a:pt x="1733387" y="877968"/>
                  <a:pt x="1829085" y="877968"/>
                </a:cubicBezTo>
                <a:close/>
                <a:moveTo>
                  <a:pt x="1259247" y="651420"/>
                </a:moveTo>
                <a:cubicBezTo>
                  <a:pt x="1040301" y="651420"/>
                  <a:pt x="862921" y="830528"/>
                  <a:pt x="862921" y="1050299"/>
                </a:cubicBezTo>
                <a:lnTo>
                  <a:pt x="862921" y="1634095"/>
                </a:lnTo>
                <a:lnTo>
                  <a:pt x="1087667" y="1634095"/>
                </a:lnTo>
                <a:lnTo>
                  <a:pt x="1087667" y="1274911"/>
                </a:lnTo>
                <a:lnTo>
                  <a:pt x="1259247" y="1274911"/>
                </a:lnTo>
                <a:lnTo>
                  <a:pt x="1259247" y="1050299"/>
                </a:lnTo>
                <a:lnTo>
                  <a:pt x="1087667" y="1050299"/>
                </a:lnTo>
                <a:cubicBezTo>
                  <a:pt x="1087667" y="954452"/>
                  <a:pt x="1163549" y="877968"/>
                  <a:pt x="1259247" y="877968"/>
                </a:cubicBezTo>
                <a:close/>
                <a:moveTo>
                  <a:pt x="0" y="0"/>
                </a:moveTo>
                <a:lnTo>
                  <a:pt x="2286000" y="0"/>
                </a:lnTo>
                <a:lnTo>
                  <a:pt x="2286000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82880" tIns="182880" rIns="182880" bIns="182880" anchor="ctr"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72C5D-79ED-4F4A-886F-C465BB1283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801" y="6400800"/>
            <a:ext cx="1981200" cy="23466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D23A15-6181-4B69-AA2F-093EF96F99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14801" y="5905500"/>
            <a:ext cx="7620000" cy="495300"/>
          </a:xfrm>
        </p:spPr>
        <p:txBody>
          <a:bodyPr tIns="91440" anchor="ctr"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style, presenter’s name or location</a:t>
            </a:r>
          </a:p>
        </p:txBody>
      </p:sp>
    </p:spTree>
    <p:extLst>
      <p:ext uri="{BB962C8B-B14F-4D97-AF65-F5344CB8AC3E}">
        <p14:creationId xmlns:p14="http://schemas.microsoft.com/office/powerpoint/2010/main" val="901676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0">
          <p15:clr>
            <a:srgbClr val="FBAE40"/>
          </p15:clr>
        </p15:guide>
        <p15:guide id="2" pos="2592" userDrawn="1">
          <p15:clr>
            <a:srgbClr val="FBAE40"/>
          </p15:clr>
        </p15:guide>
        <p15:guide id="3" orient="horz" pos="3912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EE6E-D23B-4F69-BB3E-5B22D358C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6A40A-6A9B-4FC6-BD1A-0FB825806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000"/>
            <a:ext cx="1920240" cy="20954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B174-6D33-4C0E-B84E-F4A97A61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F816E-7E8D-4FFD-8FD7-B94FE5C6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1DB7600-B973-4DB1-988D-255CE1EFFB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000609"/>
            <a:ext cx="11277600" cy="47939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1859BC-7C3F-4D7C-A5CD-369AAB70AF7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796540" y="3810000"/>
            <a:ext cx="1920240" cy="20954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F45148C-28CF-4773-99BC-87E4B7DF7BE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135880" y="3810000"/>
            <a:ext cx="1920240" cy="20954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F297A74-BF77-4558-9953-0DE121EFA07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475220" y="3810000"/>
            <a:ext cx="1920240" cy="20954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1C1FB53-A6EC-475D-BB60-81CC56FFAFAD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9814560" y="3810000"/>
            <a:ext cx="1920240" cy="20954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E8F4A562-A029-4554-B488-FB7D9326190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814560" y="1714500"/>
            <a:ext cx="1920240" cy="1866724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AD436A0B-A427-4564-AE66-36C90BE916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" y="1714500"/>
            <a:ext cx="1920240" cy="1866724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EEFAED99-4217-4133-86EA-6DBFD92BB40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796540" y="1714500"/>
            <a:ext cx="1920240" cy="1866724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3E80C4FF-52DA-4C55-AA7A-2B7DB4961F6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135880" y="1714500"/>
            <a:ext cx="1920240" cy="1866724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B501B474-FDC4-4F84-81C2-30E294D37F2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475220" y="1714500"/>
            <a:ext cx="1920240" cy="1866724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A73DB89A-5406-40D9-AE4A-8C0B2ADAB5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52197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accent3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599868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n Pic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EE6E-D23B-4F69-BB3E-5B22D358C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6A40A-6A9B-4FC6-BD1A-0FB825806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463641"/>
            <a:ext cx="1920240" cy="228599"/>
          </a:xfrm>
        </p:spPr>
        <p:txBody>
          <a:bodyPr/>
          <a:lstStyle>
            <a:lvl1pPr algn="l">
              <a:lnSpc>
                <a:spcPct val="90000"/>
              </a:lnSpc>
              <a:spcAft>
                <a:spcPts val="0"/>
              </a:spcAft>
              <a:defRPr sz="1000"/>
            </a:lvl1pPr>
            <a:lvl2pPr algn="l">
              <a:lnSpc>
                <a:spcPct val="90000"/>
              </a:lnSpc>
              <a:spcAft>
                <a:spcPts val="0"/>
              </a:spcAft>
              <a:defRPr sz="1000"/>
            </a:lvl2pPr>
            <a:lvl3pPr algn="ctr">
              <a:lnSpc>
                <a:spcPct val="90000"/>
              </a:lnSpc>
              <a:spcAft>
                <a:spcPts val="0"/>
              </a:spcAft>
              <a:defRPr sz="1000"/>
            </a:lvl3pPr>
            <a:lvl4pPr algn="ctr">
              <a:lnSpc>
                <a:spcPct val="90000"/>
              </a:lnSpc>
              <a:spcAft>
                <a:spcPts val="0"/>
              </a:spcAft>
              <a:defRPr sz="900"/>
            </a:lvl4pPr>
            <a:lvl5pPr algn="ctr">
              <a:lnSpc>
                <a:spcPct val="90000"/>
              </a:lnSpc>
              <a:spcAft>
                <a:spcPts val="0"/>
              </a:spcAft>
              <a:defRPr sz="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B174-6D33-4C0E-B84E-F4A97A61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F816E-7E8D-4FFD-8FD7-B94FE5C6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1DB7600-B973-4DB1-988D-255CE1EFFB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000609"/>
            <a:ext cx="11277600" cy="47939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1859BC-7C3F-4D7C-A5CD-369AAB70AF7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796540" y="3463641"/>
            <a:ext cx="1920240" cy="228599"/>
          </a:xfrm>
        </p:spPr>
        <p:txBody>
          <a:bodyPr/>
          <a:lstStyle>
            <a:lvl1pPr algn="l">
              <a:lnSpc>
                <a:spcPct val="90000"/>
              </a:lnSpc>
              <a:spcAft>
                <a:spcPts val="0"/>
              </a:spcAft>
              <a:defRPr sz="1000"/>
            </a:lvl1pPr>
            <a:lvl2pPr algn="l">
              <a:lnSpc>
                <a:spcPct val="90000"/>
              </a:lnSpc>
              <a:spcAft>
                <a:spcPts val="0"/>
              </a:spcAft>
              <a:defRPr sz="1000"/>
            </a:lvl2pPr>
            <a:lvl3pPr algn="ctr">
              <a:lnSpc>
                <a:spcPct val="90000"/>
              </a:lnSpc>
              <a:spcAft>
                <a:spcPts val="0"/>
              </a:spcAft>
              <a:defRPr sz="1000"/>
            </a:lvl3pPr>
            <a:lvl4pPr algn="ctr">
              <a:lnSpc>
                <a:spcPct val="90000"/>
              </a:lnSpc>
              <a:spcAft>
                <a:spcPts val="0"/>
              </a:spcAft>
              <a:defRPr sz="900"/>
            </a:lvl4pPr>
            <a:lvl5pPr algn="ctr">
              <a:lnSpc>
                <a:spcPct val="90000"/>
              </a:lnSpc>
              <a:spcAft>
                <a:spcPts val="0"/>
              </a:spcAft>
              <a:defRPr sz="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F45148C-28CF-4773-99BC-87E4B7DF7BE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135880" y="3463641"/>
            <a:ext cx="1920240" cy="228599"/>
          </a:xfrm>
        </p:spPr>
        <p:txBody>
          <a:bodyPr/>
          <a:lstStyle>
            <a:lvl1pPr algn="l">
              <a:lnSpc>
                <a:spcPct val="90000"/>
              </a:lnSpc>
              <a:spcAft>
                <a:spcPts val="0"/>
              </a:spcAft>
              <a:defRPr sz="1000"/>
            </a:lvl1pPr>
            <a:lvl2pPr algn="l">
              <a:lnSpc>
                <a:spcPct val="90000"/>
              </a:lnSpc>
              <a:spcAft>
                <a:spcPts val="0"/>
              </a:spcAft>
              <a:defRPr sz="1000"/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000"/>
            </a:lvl3pPr>
            <a:lvl4pPr algn="ctr">
              <a:lnSpc>
                <a:spcPct val="90000"/>
              </a:lnSpc>
              <a:spcAft>
                <a:spcPts val="0"/>
              </a:spcAft>
              <a:defRPr sz="900"/>
            </a:lvl4pPr>
            <a:lvl5pPr algn="ctr">
              <a:lnSpc>
                <a:spcPct val="90000"/>
              </a:lnSpc>
              <a:spcAft>
                <a:spcPts val="0"/>
              </a:spcAft>
              <a:defRPr sz="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F297A74-BF77-4558-9953-0DE121EFA07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475220" y="3463641"/>
            <a:ext cx="1920240" cy="228599"/>
          </a:xfrm>
        </p:spPr>
        <p:txBody>
          <a:bodyPr/>
          <a:lstStyle>
            <a:lvl1pPr algn="l">
              <a:lnSpc>
                <a:spcPct val="90000"/>
              </a:lnSpc>
              <a:spcAft>
                <a:spcPts val="0"/>
              </a:spcAft>
              <a:defRPr sz="1000"/>
            </a:lvl1pPr>
            <a:lvl2pPr algn="l">
              <a:lnSpc>
                <a:spcPct val="90000"/>
              </a:lnSpc>
              <a:spcAft>
                <a:spcPts val="0"/>
              </a:spcAft>
              <a:defRPr sz="1000"/>
            </a:lvl2pPr>
            <a:lvl3pPr marL="0" indent="0" algn="ctr">
              <a:lnSpc>
                <a:spcPct val="90000"/>
              </a:lnSpc>
              <a:spcAft>
                <a:spcPts val="0"/>
              </a:spcAft>
              <a:buNone/>
              <a:defRPr sz="1000"/>
            </a:lvl3pPr>
            <a:lvl4pPr algn="ctr">
              <a:lnSpc>
                <a:spcPct val="90000"/>
              </a:lnSpc>
              <a:spcAft>
                <a:spcPts val="0"/>
              </a:spcAft>
              <a:defRPr sz="900"/>
            </a:lvl4pPr>
            <a:lvl5pPr algn="ctr">
              <a:lnSpc>
                <a:spcPct val="90000"/>
              </a:lnSpc>
              <a:spcAft>
                <a:spcPts val="0"/>
              </a:spcAft>
              <a:defRPr sz="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1C1FB53-A6EC-475D-BB60-81CC56FFAFAD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9814560" y="3463641"/>
            <a:ext cx="1920240" cy="228599"/>
          </a:xfrm>
        </p:spPr>
        <p:txBody>
          <a:bodyPr/>
          <a:lstStyle>
            <a:lvl1pPr algn="l">
              <a:lnSpc>
                <a:spcPct val="90000"/>
              </a:lnSpc>
              <a:spcAft>
                <a:spcPts val="0"/>
              </a:spcAft>
              <a:defRPr sz="1000"/>
            </a:lvl1pPr>
            <a:lvl2pPr algn="l">
              <a:lnSpc>
                <a:spcPct val="90000"/>
              </a:lnSpc>
              <a:spcAft>
                <a:spcPts val="0"/>
              </a:spcAft>
              <a:defRPr sz="1000"/>
            </a:lvl2pPr>
            <a:lvl3pPr algn="ctr">
              <a:lnSpc>
                <a:spcPct val="90000"/>
              </a:lnSpc>
              <a:spcAft>
                <a:spcPts val="0"/>
              </a:spcAft>
              <a:defRPr sz="1000"/>
            </a:lvl3pPr>
            <a:lvl4pPr algn="ctr">
              <a:lnSpc>
                <a:spcPct val="90000"/>
              </a:lnSpc>
              <a:spcAft>
                <a:spcPts val="0"/>
              </a:spcAft>
              <a:defRPr sz="900"/>
            </a:lvl4pPr>
            <a:lvl5pPr algn="ctr">
              <a:lnSpc>
                <a:spcPct val="90000"/>
              </a:lnSpc>
              <a:spcAft>
                <a:spcPts val="0"/>
              </a:spcAft>
              <a:defRPr sz="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E8F4A562-A029-4554-B488-FB7D9326190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814560" y="1714500"/>
            <a:ext cx="1920240" cy="1638300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AD436A0B-A427-4564-AE66-36C90BE916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" y="1714500"/>
            <a:ext cx="1920240" cy="1638300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EEFAED99-4217-4133-86EA-6DBFD92BB40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796540" y="1714500"/>
            <a:ext cx="1920240" cy="1638300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3E80C4FF-52DA-4C55-AA7A-2B7DB4961F6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135880" y="1714500"/>
            <a:ext cx="1920240" cy="1638300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B501B474-FDC4-4F84-81C2-30E294D37F2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475220" y="1714500"/>
            <a:ext cx="1920240" cy="1638300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A73DB89A-5406-40D9-AE4A-8C0B2ADAB5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52197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accent3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1A7C1DDA-D974-47DB-8F5A-E7A9E67AAB99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458091" y="5679983"/>
            <a:ext cx="1920240" cy="228599"/>
          </a:xfrm>
        </p:spPr>
        <p:txBody>
          <a:bodyPr/>
          <a:lstStyle>
            <a:lvl1pPr algn="l">
              <a:lnSpc>
                <a:spcPct val="90000"/>
              </a:lnSpc>
              <a:spcAft>
                <a:spcPts val="0"/>
              </a:spcAft>
              <a:defRPr sz="1000"/>
            </a:lvl1pPr>
            <a:lvl2pPr algn="l">
              <a:lnSpc>
                <a:spcPct val="90000"/>
              </a:lnSpc>
              <a:spcAft>
                <a:spcPts val="0"/>
              </a:spcAft>
              <a:defRPr sz="1000"/>
            </a:lvl2pPr>
            <a:lvl3pPr algn="ctr">
              <a:lnSpc>
                <a:spcPct val="90000"/>
              </a:lnSpc>
              <a:spcAft>
                <a:spcPts val="0"/>
              </a:spcAft>
              <a:defRPr sz="1000"/>
            </a:lvl3pPr>
            <a:lvl4pPr algn="ctr">
              <a:lnSpc>
                <a:spcPct val="90000"/>
              </a:lnSpc>
              <a:spcAft>
                <a:spcPts val="0"/>
              </a:spcAft>
              <a:defRPr sz="900"/>
            </a:lvl4pPr>
            <a:lvl5pPr algn="ctr">
              <a:lnSpc>
                <a:spcPct val="90000"/>
              </a:lnSpc>
              <a:spcAft>
                <a:spcPts val="0"/>
              </a:spcAft>
              <a:defRPr sz="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B57D9B7A-7CBA-46C9-B684-8C3133F3176D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2797431" y="5679983"/>
            <a:ext cx="1920240" cy="228599"/>
          </a:xfrm>
        </p:spPr>
        <p:txBody>
          <a:bodyPr/>
          <a:lstStyle>
            <a:lvl1pPr algn="l">
              <a:lnSpc>
                <a:spcPct val="90000"/>
              </a:lnSpc>
              <a:spcAft>
                <a:spcPts val="0"/>
              </a:spcAft>
              <a:defRPr sz="1000"/>
            </a:lvl1pPr>
            <a:lvl2pPr algn="l">
              <a:lnSpc>
                <a:spcPct val="90000"/>
              </a:lnSpc>
              <a:spcAft>
                <a:spcPts val="0"/>
              </a:spcAft>
              <a:defRPr sz="1000"/>
            </a:lvl2pPr>
            <a:lvl3pPr algn="ctr">
              <a:lnSpc>
                <a:spcPct val="90000"/>
              </a:lnSpc>
              <a:spcAft>
                <a:spcPts val="0"/>
              </a:spcAft>
              <a:defRPr sz="1000"/>
            </a:lvl3pPr>
            <a:lvl4pPr algn="ctr">
              <a:lnSpc>
                <a:spcPct val="90000"/>
              </a:lnSpc>
              <a:spcAft>
                <a:spcPts val="0"/>
              </a:spcAft>
              <a:defRPr sz="900"/>
            </a:lvl4pPr>
            <a:lvl5pPr algn="ctr">
              <a:lnSpc>
                <a:spcPct val="90000"/>
              </a:lnSpc>
              <a:spcAft>
                <a:spcPts val="0"/>
              </a:spcAft>
              <a:defRPr sz="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F1E49AE0-BB10-4941-AB51-DFE8614A1C60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5136771" y="5679983"/>
            <a:ext cx="1920240" cy="228599"/>
          </a:xfrm>
        </p:spPr>
        <p:txBody>
          <a:bodyPr/>
          <a:lstStyle>
            <a:lvl1pPr algn="l">
              <a:lnSpc>
                <a:spcPct val="90000"/>
              </a:lnSpc>
              <a:spcAft>
                <a:spcPts val="0"/>
              </a:spcAft>
              <a:defRPr sz="1000"/>
            </a:lvl1pPr>
            <a:lvl2pPr algn="l">
              <a:lnSpc>
                <a:spcPct val="90000"/>
              </a:lnSpc>
              <a:spcAft>
                <a:spcPts val="0"/>
              </a:spcAft>
              <a:defRPr sz="1000"/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000"/>
            </a:lvl3pPr>
            <a:lvl4pPr algn="ctr">
              <a:lnSpc>
                <a:spcPct val="90000"/>
              </a:lnSpc>
              <a:spcAft>
                <a:spcPts val="0"/>
              </a:spcAft>
              <a:defRPr sz="900"/>
            </a:lvl4pPr>
            <a:lvl5pPr algn="ctr">
              <a:lnSpc>
                <a:spcPct val="90000"/>
              </a:lnSpc>
              <a:spcAft>
                <a:spcPts val="0"/>
              </a:spcAft>
              <a:defRPr sz="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6B20FA96-CD22-4399-B43A-34EEE369A036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7476111" y="5679983"/>
            <a:ext cx="1920240" cy="228599"/>
          </a:xfrm>
        </p:spPr>
        <p:txBody>
          <a:bodyPr/>
          <a:lstStyle>
            <a:lvl1pPr algn="l">
              <a:lnSpc>
                <a:spcPct val="90000"/>
              </a:lnSpc>
              <a:spcAft>
                <a:spcPts val="0"/>
              </a:spcAft>
              <a:defRPr sz="1000"/>
            </a:lvl1pPr>
            <a:lvl2pPr algn="l">
              <a:lnSpc>
                <a:spcPct val="90000"/>
              </a:lnSpc>
              <a:spcAft>
                <a:spcPts val="0"/>
              </a:spcAft>
              <a:defRPr sz="1000"/>
            </a:lvl2pPr>
            <a:lvl3pPr marL="0" indent="0" algn="ctr">
              <a:lnSpc>
                <a:spcPct val="90000"/>
              </a:lnSpc>
              <a:spcAft>
                <a:spcPts val="0"/>
              </a:spcAft>
              <a:buNone/>
              <a:defRPr sz="1000"/>
            </a:lvl3pPr>
            <a:lvl4pPr algn="ctr">
              <a:lnSpc>
                <a:spcPct val="90000"/>
              </a:lnSpc>
              <a:spcAft>
                <a:spcPts val="0"/>
              </a:spcAft>
              <a:defRPr sz="900"/>
            </a:lvl4pPr>
            <a:lvl5pPr algn="ctr">
              <a:lnSpc>
                <a:spcPct val="90000"/>
              </a:lnSpc>
              <a:spcAft>
                <a:spcPts val="0"/>
              </a:spcAft>
              <a:defRPr sz="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16FA43F1-8580-454C-8E6A-7EC86DB981C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9815451" y="5679983"/>
            <a:ext cx="1920240" cy="228599"/>
          </a:xfrm>
        </p:spPr>
        <p:txBody>
          <a:bodyPr/>
          <a:lstStyle>
            <a:lvl1pPr algn="l">
              <a:lnSpc>
                <a:spcPct val="90000"/>
              </a:lnSpc>
              <a:spcAft>
                <a:spcPts val="0"/>
              </a:spcAft>
              <a:defRPr sz="1000"/>
            </a:lvl1pPr>
            <a:lvl2pPr algn="l">
              <a:lnSpc>
                <a:spcPct val="90000"/>
              </a:lnSpc>
              <a:spcAft>
                <a:spcPts val="0"/>
              </a:spcAft>
              <a:defRPr sz="1000"/>
            </a:lvl2pPr>
            <a:lvl3pPr algn="ctr">
              <a:lnSpc>
                <a:spcPct val="90000"/>
              </a:lnSpc>
              <a:spcAft>
                <a:spcPts val="0"/>
              </a:spcAft>
              <a:defRPr sz="1000"/>
            </a:lvl3pPr>
            <a:lvl4pPr algn="ctr">
              <a:lnSpc>
                <a:spcPct val="90000"/>
              </a:lnSpc>
              <a:spcAft>
                <a:spcPts val="0"/>
              </a:spcAft>
              <a:defRPr sz="900"/>
            </a:lvl4pPr>
            <a:lvl5pPr algn="ctr">
              <a:lnSpc>
                <a:spcPct val="90000"/>
              </a:lnSpc>
              <a:spcAft>
                <a:spcPts val="0"/>
              </a:spcAft>
              <a:defRPr sz="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6" name="Picture Placeholder 6">
            <a:extLst>
              <a:ext uri="{FF2B5EF4-FFF2-40B4-BE49-F238E27FC236}">
                <a16:creationId xmlns:a16="http://schemas.microsoft.com/office/drawing/2014/main" id="{9B24F426-BC67-4070-87BA-2C83B27C3C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815451" y="3930842"/>
            <a:ext cx="1920240" cy="1638300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6F44EEFC-C38E-459E-8AEF-CBA732A8A9E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58091" y="3930842"/>
            <a:ext cx="1920240" cy="1638300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35C81DD3-8495-484E-A345-E5B80DE484B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797431" y="3930842"/>
            <a:ext cx="1920240" cy="1638300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49" name="Picture Placeholder 6">
            <a:extLst>
              <a:ext uri="{FF2B5EF4-FFF2-40B4-BE49-F238E27FC236}">
                <a16:creationId xmlns:a16="http://schemas.microsoft.com/office/drawing/2014/main" id="{57AA3C33-393F-4752-8D0F-D9A64AD2950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136771" y="3930842"/>
            <a:ext cx="1920240" cy="1638300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50" name="Picture Placeholder 6">
            <a:extLst>
              <a:ext uri="{FF2B5EF4-FFF2-40B4-BE49-F238E27FC236}">
                <a16:creationId xmlns:a16="http://schemas.microsoft.com/office/drawing/2014/main" id="{10E18C17-5D00-46A1-ADD6-C54AB01527A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476111" y="3930842"/>
            <a:ext cx="1920240" cy="1638300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812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2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Pics +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EE6E-D23B-4F69-BB3E-5B22D358C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6A40A-6A9B-4FC6-BD1A-0FB8258060A2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457200" y="3623806"/>
            <a:ext cx="1920240" cy="1920240"/>
          </a:xfrm>
          <a:solidFill>
            <a:schemeClr val="accent1"/>
          </a:solidFill>
        </p:spPr>
        <p:txBody>
          <a:bodyPr lIns="91440" tIns="91440" rIns="91440" bIns="91440" anchor="ctr"/>
          <a:lstStyle>
            <a:lvl1pPr algn="ctr">
              <a:spcAft>
                <a:spcPts val="600"/>
              </a:spcAft>
              <a:defRPr sz="1600">
                <a:solidFill>
                  <a:srgbClr val="FFFFFF"/>
                </a:solidFill>
              </a:defRPr>
            </a:lvl1pPr>
            <a:lvl2pPr algn="ctr">
              <a:spcAft>
                <a:spcPts val="600"/>
              </a:spcAft>
              <a:defRPr sz="1600">
                <a:solidFill>
                  <a:srgbClr val="FFFFFF"/>
                </a:solidFill>
              </a:defRPr>
            </a:lvl2pPr>
            <a:lvl3pPr algn="ctr">
              <a:defRPr sz="1400">
                <a:solidFill>
                  <a:srgbClr val="FFFFFF"/>
                </a:solidFill>
              </a:defRPr>
            </a:lvl3pPr>
            <a:lvl4pPr algn="ctr">
              <a:defRPr sz="1200">
                <a:solidFill>
                  <a:srgbClr val="FFFFFF"/>
                </a:solidFill>
              </a:defRPr>
            </a:lvl4pPr>
            <a:lvl5pPr algn="ctr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B174-6D33-4C0E-B84E-F4A97A61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F816E-7E8D-4FFD-8FD7-B94FE5C6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1DB7600-B973-4DB1-988D-255CE1EFFB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000609"/>
            <a:ext cx="11277600" cy="47939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1859BC-7C3F-4D7C-A5CD-369AAB70AF7E}"/>
              </a:ext>
            </a:extLst>
          </p:cNvPr>
          <p:cNvSpPr>
            <a:spLocks noGrp="1" noChangeAspect="1"/>
          </p:cNvSpPr>
          <p:nvPr>
            <p:ph idx="15"/>
          </p:nvPr>
        </p:nvSpPr>
        <p:spPr>
          <a:xfrm>
            <a:off x="2796540" y="3623806"/>
            <a:ext cx="1920240" cy="1920240"/>
          </a:xfrm>
          <a:solidFill>
            <a:schemeClr val="accent1"/>
          </a:solidFill>
        </p:spPr>
        <p:txBody>
          <a:bodyPr lIns="91440" tIns="91440" rIns="91440" bIns="91440" anchor="ctr"/>
          <a:lstStyle>
            <a:lvl1pPr algn="ctr">
              <a:spcAft>
                <a:spcPts val="600"/>
              </a:spcAft>
              <a:defRPr sz="1600">
                <a:solidFill>
                  <a:srgbClr val="FFFFFF"/>
                </a:solidFill>
              </a:defRPr>
            </a:lvl1pPr>
            <a:lvl2pPr algn="ctr">
              <a:spcAft>
                <a:spcPts val="600"/>
              </a:spcAft>
              <a:defRPr sz="1600">
                <a:solidFill>
                  <a:srgbClr val="FFFFFF"/>
                </a:solidFill>
              </a:defRPr>
            </a:lvl2pPr>
            <a:lvl3pPr algn="ctr">
              <a:defRPr sz="1400">
                <a:solidFill>
                  <a:srgbClr val="FFFFFF"/>
                </a:solidFill>
              </a:defRPr>
            </a:lvl3pPr>
            <a:lvl4pPr algn="ctr">
              <a:defRPr sz="1200">
                <a:solidFill>
                  <a:srgbClr val="FFFFFF"/>
                </a:solidFill>
              </a:defRPr>
            </a:lvl4pPr>
            <a:lvl5pPr algn="ctr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F45148C-28CF-4773-99BC-87E4B7DF7BEA}"/>
              </a:ext>
            </a:extLst>
          </p:cNvPr>
          <p:cNvSpPr>
            <a:spLocks noGrp="1" noChangeAspect="1"/>
          </p:cNvSpPr>
          <p:nvPr>
            <p:ph idx="16"/>
          </p:nvPr>
        </p:nvSpPr>
        <p:spPr>
          <a:xfrm>
            <a:off x="5135880" y="3623806"/>
            <a:ext cx="1920240" cy="1920240"/>
          </a:xfrm>
          <a:solidFill>
            <a:schemeClr val="accent1"/>
          </a:solidFill>
        </p:spPr>
        <p:txBody>
          <a:bodyPr lIns="91440" tIns="91440" rIns="91440" bIns="91440" anchor="ctr"/>
          <a:lstStyle>
            <a:lvl1pPr algn="ctr">
              <a:spcAft>
                <a:spcPts val="600"/>
              </a:spcAft>
              <a:defRPr sz="1600">
                <a:solidFill>
                  <a:srgbClr val="FFFFFF"/>
                </a:solidFill>
              </a:defRPr>
            </a:lvl1pPr>
            <a:lvl2pPr algn="ctr">
              <a:spcAft>
                <a:spcPts val="600"/>
              </a:spcAft>
              <a:defRPr sz="1600">
                <a:solidFill>
                  <a:srgbClr val="FFFFFF"/>
                </a:solidFill>
              </a:defRPr>
            </a:lvl2pPr>
            <a:lvl3pPr algn="ctr">
              <a:defRPr sz="1400">
                <a:solidFill>
                  <a:srgbClr val="FFFFFF"/>
                </a:solidFill>
              </a:defRPr>
            </a:lvl3pPr>
            <a:lvl4pPr algn="ctr">
              <a:defRPr sz="1200">
                <a:solidFill>
                  <a:srgbClr val="FFFFFF"/>
                </a:solidFill>
              </a:defRPr>
            </a:lvl4pPr>
            <a:lvl5pPr algn="ctr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F297A74-BF77-4558-9953-0DE121EFA078}"/>
              </a:ext>
            </a:extLst>
          </p:cNvPr>
          <p:cNvSpPr>
            <a:spLocks noGrp="1" noChangeAspect="1"/>
          </p:cNvSpPr>
          <p:nvPr>
            <p:ph idx="17"/>
          </p:nvPr>
        </p:nvSpPr>
        <p:spPr>
          <a:xfrm>
            <a:off x="7475220" y="3623806"/>
            <a:ext cx="1920240" cy="1920240"/>
          </a:xfrm>
          <a:solidFill>
            <a:schemeClr val="accent1"/>
          </a:solidFill>
        </p:spPr>
        <p:txBody>
          <a:bodyPr lIns="91440" tIns="91440" rIns="91440" bIns="91440" anchor="ctr"/>
          <a:lstStyle>
            <a:lvl1pPr algn="ctr">
              <a:spcAft>
                <a:spcPts val="600"/>
              </a:spcAft>
              <a:defRPr sz="1600">
                <a:solidFill>
                  <a:srgbClr val="FFFFFF"/>
                </a:solidFill>
              </a:defRPr>
            </a:lvl1pPr>
            <a:lvl2pPr algn="ctr">
              <a:spcAft>
                <a:spcPts val="600"/>
              </a:spcAft>
              <a:defRPr sz="1600">
                <a:solidFill>
                  <a:srgbClr val="FFFFFF"/>
                </a:solidFill>
              </a:defRPr>
            </a:lvl2pPr>
            <a:lvl3pPr algn="ctr">
              <a:defRPr sz="1400">
                <a:solidFill>
                  <a:srgbClr val="FFFFFF"/>
                </a:solidFill>
              </a:defRPr>
            </a:lvl3pPr>
            <a:lvl4pPr algn="ctr">
              <a:defRPr sz="1200">
                <a:solidFill>
                  <a:srgbClr val="FFFFFF"/>
                </a:solidFill>
              </a:defRPr>
            </a:lvl4pPr>
            <a:lvl5pPr algn="ctr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1C1FB53-A6EC-475D-BB60-81CC56FFAFAD}"/>
              </a:ext>
            </a:extLst>
          </p:cNvPr>
          <p:cNvSpPr>
            <a:spLocks noGrp="1" noChangeAspect="1"/>
          </p:cNvSpPr>
          <p:nvPr>
            <p:ph idx="18"/>
          </p:nvPr>
        </p:nvSpPr>
        <p:spPr>
          <a:xfrm>
            <a:off x="9814560" y="3623806"/>
            <a:ext cx="1920240" cy="1920240"/>
          </a:xfrm>
          <a:solidFill>
            <a:schemeClr val="accent1"/>
          </a:solidFill>
        </p:spPr>
        <p:txBody>
          <a:bodyPr lIns="91440" tIns="91440" rIns="91440" bIns="91440" anchor="ctr"/>
          <a:lstStyle>
            <a:lvl1pPr algn="ctr">
              <a:spcAft>
                <a:spcPts val="600"/>
              </a:spcAft>
              <a:defRPr sz="1600">
                <a:solidFill>
                  <a:srgbClr val="FFFFFF"/>
                </a:solidFill>
              </a:defRPr>
            </a:lvl1pPr>
            <a:lvl2pPr algn="ctr">
              <a:spcAft>
                <a:spcPts val="600"/>
              </a:spcAft>
              <a:defRPr sz="1600">
                <a:solidFill>
                  <a:srgbClr val="FFFFFF"/>
                </a:solidFill>
              </a:defRPr>
            </a:lvl2pPr>
            <a:lvl3pPr algn="ctr">
              <a:defRPr sz="1400">
                <a:solidFill>
                  <a:srgbClr val="FFFFFF"/>
                </a:solidFill>
              </a:defRPr>
            </a:lvl3pPr>
            <a:lvl4pPr algn="ctr">
              <a:defRPr sz="1200">
                <a:solidFill>
                  <a:srgbClr val="FFFFFF"/>
                </a:solidFill>
              </a:defRPr>
            </a:lvl4pPr>
            <a:lvl5pPr algn="ctr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E8F4A562-A029-4554-B488-FB7D9326190F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9814560" y="1714500"/>
            <a:ext cx="1920240" cy="1920240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AD436A0B-A427-4564-AE66-36C90BE9168E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57200" y="1714500"/>
            <a:ext cx="1920240" cy="1920240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EEFAED99-4217-4133-86EA-6DBFD92BB40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2796540" y="1714500"/>
            <a:ext cx="1920240" cy="1920240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3E80C4FF-52DA-4C55-AA7A-2B7DB4961F6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135880" y="1714500"/>
            <a:ext cx="1920240" cy="1920240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B501B474-FDC4-4F84-81C2-30E294D37F2C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7475220" y="1714500"/>
            <a:ext cx="1920240" cy="1920240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DC76E3CD-F98C-4131-8438-F66BB54C35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52197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accent3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61783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3782553-A3BB-4435-8B55-CFAFB83AA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58" y="1714500"/>
            <a:ext cx="8686356" cy="91440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280160" tIns="91440" rIns="91440" bIns="91440"/>
          <a:lstStyle>
            <a:lvl1pPr>
              <a:spcAft>
                <a:spcPts val="200"/>
              </a:spcAft>
              <a:defRPr sz="1400" b="1"/>
            </a:lvl1pPr>
            <a:lvl2pPr>
              <a:spcAft>
                <a:spcPts val="200"/>
              </a:spcAft>
              <a:defRPr sz="1400" b="0"/>
            </a:lvl2pPr>
            <a:lvl3pPr>
              <a:spcAft>
                <a:spcPts val="200"/>
              </a:spcAft>
              <a:defRPr sz="1400"/>
            </a:lvl3pPr>
            <a:lvl4pPr>
              <a:defRPr sz="12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5D9DBF-4251-41E8-85AA-0FB5C9750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61BC7-7EC8-4EAB-ABE9-A93BB607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748821-6CC5-4FEC-A098-9E85FA1F0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5663-17B9-4BE8-9DC2-3ABC039B79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4C7FFFF-26F3-45C3-BC9B-67AA58F150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000609"/>
            <a:ext cx="11277600" cy="47939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C45C7480-3914-49EB-B444-4648A3673A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52197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accent3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28760D3-9D9E-45C0-A29E-85136A141E77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459658" y="1714500"/>
            <a:ext cx="914400" cy="914400"/>
          </a:xfrm>
          <a:solidFill>
            <a:schemeClr val="accent1"/>
          </a:solidFill>
        </p:spPr>
        <p:txBody>
          <a:bodyPr lIns="91440" tIns="91440" rIns="91440" bIns="91440" anchor="ctr"/>
          <a:lstStyle>
            <a:lvl1pPr algn="ctr">
              <a:lnSpc>
                <a:spcPct val="90000"/>
              </a:lnSpc>
              <a:spcAft>
                <a:spcPts val="400"/>
              </a:spcAft>
              <a:defRPr sz="1200">
                <a:solidFill>
                  <a:schemeClr val="bg1"/>
                </a:solidFill>
              </a:defRPr>
            </a:lvl1pPr>
            <a:lvl2pPr algn="ctr">
              <a:lnSpc>
                <a:spcPct val="90000"/>
              </a:lnSpc>
              <a:spcAft>
                <a:spcPts val="400"/>
              </a:spcAft>
              <a:defRPr sz="12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D7C1A47-7001-4757-B714-EC880D95A379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459658" y="2805404"/>
            <a:ext cx="8686356" cy="91440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280160" tIns="91440" rIns="91440" bIns="91440"/>
          <a:lstStyle>
            <a:lvl1pPr>
              <a:spcAft>
                <a:spcPts val="200"/>
              </a:spcAft>
              <a:defRPr sz="1400" b="1"/>
            </a:lvl1pPr>
            <a:lvl2pPr>
              <a:spcAft>
                <a:spcPts val="200"/>
              </a:spcAft>
              <a:defRPr sz="1400" b="0"/>
            </a:lvl2pPr>
            <a:lvl3pPr>
              <a:spcAft>
                <a:spcPts val="200"/>
              </a:spcAft>
              <a:defRPr sz="1400"/>
            </a:lvl3pPr>
            <a:lvl4pPr>
              <a:defRPr sz="12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0EB8D3E-D3FC-4AB6-9B6D-5BB2708CA7BE}"/>
              </a:ext>
            </a:extLst>
          </p:cNvPr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459658" y="2805404"/>
            <a:ext cx="914400" cy="914400"/>
          </a:xfrm>
          <a:solidFill>
            <a:schemeClr val="accent1"/>
          </a:solidFill>
        </p:spPr>
        <p:txBody>
          <a:bodyPr lIns="91440" tIns="91440" rIns="91440" bIns="91440" anchor="ctr"/>
          <a:lstStyle>
            <a:lvl1pPr algn="ctr">
              <a:lnSpc>
                <a:spcPct val="90000"/>
              </a:lnSpc>
              <a:spcAft>
                <a:spcPts val="400"/>
              </a:spcAft>
              <a:defRPr sz="1200">
                <a:solidFill>
                  <a:schemeClr val="bg1"/>
                </a:solidFill>
              </a:defRPr>
            </a:lvl1pPr>
            <a:lvl2pPr algn="ctr">
              <a:lnSpc>
                <a:spcPct val="90000"/>
              </a:lnSpc>
              <a:spcAft>
                <a:spcPts val="400"/>
              </a:spcAft>
              <a:defRPr sz="12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35CCE70-6323-40F3-AB9F-C2B6F47387BE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459658" y="3896308"/>
            <a:ext cx="8686356" cy="91440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280160" tIns="91440" rIns="91440" bIns="91440"/>
          <a:lstStyle>
            <a:lvl1pPr>
              <a:spcAft>
                <a:spcPts val="200"/>
              </a:spcAft>
              <a:defRPr sz="1400" b="1"/>
            </a:lvl1pPr>
            <a:lvl2pPr>
              <a:spcAft>
                <a:spcPts val="200"/>
              </a:spcAft>
              <a:defRPr sz="1400" b="0"/>
            </a:lvl2pPr>
            <a:lvl3pPr>
              <a:spcAft>
                <a:spcPts val="200"/>
              </a:spcAft>
              <a:defRPr sz="1400"/>
            </a:lvl3pPr>
            <a:lvl4pPr>
              <a:defRPr sz="12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B4B6DB4-0F17-44AE-A9CA-956A45574B0D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459658" y="3896308"/>
            <a:ext cx="914400" cy="914400"/>
          </a:xfrm>
          <a:solidFill>
            <a:schemeClr val="accent1"/>
          </a:solidFill>
        </p:spPr>
        <p:txBody>
          <a:bodyPr lIns="91440" tIns="91440" rIns="91440" bIns="91440" anchor="ctr"/>
          <a:lstStyle>
            <a:lvl1pPr algn="ctr">
              <a:lnSpc>
                <a:spcPct val="90000"/>
              </a:lnSpc>
              <a:spcAft>
                <a:spcPts val="400"/>
              </a:spcAft>
              <a:defRPr sz="1200">
                <a:solidFill>
                  <a:schemeClr val="bg1"/>
                </a:solidFill>
              </a:defRPr>
            </a:lvl1pPr>
            <a:lvl2pPr algn="ctr">
              <a:lnSpc>
                <a:spcPct val="90000"/>
              </a:lnSpc>
              <a:spcAft>
                <a:spcPts val="400"/>
              </a:spcAft>
              <a:defRPr sz="12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D01F297-1101-473C-8C52-9BF3AB6AD4D2}"/>
              </a:ext>
            </a:extLst>
          </p:cNvPr>
          <p:cNvSpPr>
            <a:spLocks noGrp="1"/>
          </p:cNvSpPr>
          <p:nvPr>
            <p:ph idx="31"/>
          </p:nvPr>
        </p:nvSpPr>
        <p:spPr>
          <a:xfrm>
            <a:off x="459658" y="4990018"/>
            <a:ext cx="8686356" cy="91440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280160" tIns="91440" rIns="91440" bIns="91440"/>
          <a:lstStyle>
            <a:lvl1pPr>
              <a:spcAft>
                <a:spcPts val="200"/>
              </a:spcAft>
              <a:defRPr sz="1400" b="1"/>
            </a:lvl1pPr>
            <a:lvl2pPr>
              <a:spcAft>
                <a:spcPts val="200"/>
              </a:spcAft>
              <a:defRPr sz="1400" b="0"/>
            </a:lvl2pPr>
            <a:lvl3pPr>
              <a:spcAft>
                <a:spcPts val="200"/>
              </a:spcAft>
              <a:defRPr sz="1400"/>
            </a:lvl3pPr>
            <a:lvl4pPr>
              <a:defRPr sz="12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73DE1F9-68D0-4AEB-8D59-C67511C2F79E}"/>
              </a:ext>
            </a:extLst>
          </p:cNvPr>
          <p:cNvSpPr>
            <a:spLocks noGrp="1" noChangeAspect="1"/>
          </p:cNvSpPr>
          <p:nvPr>
            <p:ph type="body" sz="quarter" idx="32" hasCustomPrompt="1"/>
          </p:nvPr>
        </p:nvSpPr>
        <p:spPr>
          <a:xfrm>
            <a:off x="459658" y="4990018"/>
            <a:ext cx="914400" cy="914400"/>
          </a:xfrm>
          <a:solidFill>
            <a:schemeClr val="accent1"/>
          </a:solidFill>
        </p:spPr>
        <p:txBody>
          <a:bodyPr lIns="91440" tIns="91440" rIns="91440" bIns="91440" anchor="ctr"/>
          <a:lstStyle>
            <a:lvl1pPr algn="ctr">
              <a:lnSpc>
                <a:spcPct val="90000"/>
              </a:lnSpc>
              <a:spcAft>
                <a:spcPts val="400"/>
              </a:spcAft>
              <a:defRPr sz="1200">
                <a:solidFill>
                  <a:schemeClr val="bg1"/>
                </a:solidFill>
              </a:defRPr>
            </a:lvl1pPr>
            <a:lvl2pPr algn="ctr">
              <a:lnSpc>
                <a:spcPct val="90000"/>
              </a:lnSpc>
              <a:spcAft>
                <a:spcPts val="400"/>
              </a:spcAft>
              <a:defRPr sz="12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68985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XL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F1553-A388-408A-9130-2CE265112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7300"/>
            <a:ext cx="8686800" cy="4648200"/>
          </a:xfrm>
        </p:spPr>
        <p:txBody>
          <a:bodyPr anchor="t"/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3F909-E041-42F9-9BF3-046C1C76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7FA12-138F-49D3-82C3-497D8D6A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1">
            <a:extLst>
              <a:ext uri="{FF2B5EF4-FFF2-40B4-BE49-F238E27FC236}">
                <a16:creationId xmlns:a16="http://schemas.microsoft.com/office/drawing/2014/main" id="{B7FA609B-D4EC-402A-81E2-6340A774DB3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00076" y="6172200"/>
            <a:ext cx="634724" cy="457200"/>
          </a:xfrm>
          <a:custGeom>
            <a:avLst/>
            <a:gdLst>
              <a:gd name="T0" fmla="*/ 39575 w 2824"/>
              <a:gd name="T1" fmla="*/ 296915 h 2031"/>
              <a:gd name="T2" fmla="*/ 167654 w 2824"/>
              <a:gd name="T3" fmla="*/ 296915 h 2031"/>
              <a:gd name="T4" fmla="*/ 167654 w 2824"/>
              <a:gd name="T5" fmla="*/ 731478 h 2031"/>
              <a:gd name="T6" fmla="*/ 0 w 2824"/>
              <a:gd name="T7" fmla="*/ 731478 h 2031"/>
              <a:gd name="T8" fmla="*/ 0 w 2824"/>
              <a:gd name="T9" fmla="*/ 29547 h 2031"/>
              <a:gd name="T10" fmla="*/ 167654 w 2824"/>
              <a:gd name="T11" fmla="*/ 29547 h 2031"/>
              <a:gd name="T12" fmla="*/ 167654 w 2824"/>
              <a:gd name="T13" fmla="*/ 168636 h 2031"/>
              <a:gd name="T14" fmla="*/ 39575 w 2824"/>
              <a:gd name="T15" fmla="*/ 296915 h 2031"/>
              <a:gd name="T16" fmla="*/ 296453 w 2824"/>
              <a:gd name="T17" fmla="*/ 731478 h 2031"/>
              <a:gd name="T18" fmla="*/ 463748 w 2824"/>
              <a:gd name="T19" fmla="*/ 731478 h 2031"/>
              <a:gd name="T20" fmla="*/ 463748 w 2824"/>
              <a:gd name="T21" fmla="*/ 464110 h 2031"/>
              <a:gd name="T22" fmla="*/ 591467 w 2824"/>
              <a:gd name="T23" fmla="*/ 464110 h 2031"/>
              <a:gd name="T24" fmla="*/ 591467 w 2824"/>
              <a:gd name="T25" fmla="*/ 296915 h 2031"/>
              <a:gd name="T26" fmla="*/ 463748 w 2824"/>
              <a:gd name="T27" fmla="*/ 296915 h 2031"/>
              <a:gd name="T28" fmla="*/ 591467 w 2824"/>
              <a:gd name="T29" fmla="*/ 168636 h 2031"/>
              <a:gd name="T30" fmla="*/ 591467 w 2824"/>
              <a:gd name="T31" fmla="*/ 0 h 2031"/>
              <a:gd name="T32" fmla="*/ 296453 w 2824"/>
              <a:gd name="T33" fmla="*/ 296915 h 2031"/>
              <a:gd name="T34" fmla="*/ 296453 w 2824"/>
              <a:gd name="T35" fmla="*/ 731478 h 2031"/>
              <a:gd name="T36" fmla="*/ 719187 w 2824"/>
              <a:gd name="T37" fmla="*/ 731478 h 2031"/>
              <a:gd name="T38" fmla="*/ 886841 w 2824"/>
              <a:gd name="T39" fmla="*/ 731478 h 2031"/>
              <a:gd name="T40" fmla="*/ 886841 w 2824"/>
              <a:gd name="T41" fmla="*/ 464110 h 2031"/>
              <a:gd name="T42" fmla="*/ 1014561 w 2824"/>
              <a:gd name="T43" fmla="*/ 464110 h 2031"/>
              <a:gd name="T44" fmla="*/ 1014561 w 2824"/>
              <a:gd name="T45" fmla="*/ 296915 h 2031"/>
              <a:gd name="T46" fmla="*/ 887561 w 2824"/>
              <a:gd name="T47" fmla="*/ 296915 h 2031"/>
              <a:gd name="T48" fmla="*/ 1015640 w 2824"/>
              <a:gd name="T49" fmla="*/ 168636 h 2031"/>
              <a:gd name="T50" fmla="*/ 1015640 w 2824"/>
              <a:gd name="T51" fmla="*/ 0 h 2031"/>
              <a:gd name="T52" fmla="*/ 719187 w 2824"/>
              <a:gd name="T53" fmla="*/ 296915 h 2031"/>
              <a:gd name="T54" fmla="*/ 719187 w 2824"/>
              <a:gd name="T55" fmla="*/ 731478 h 20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824" h="2031">
                <a:moveTo>
                  <a:pt x="110" y="824"/>
                </a:moveTo>
                <a:lnTo>
                  <a:pt x="466" y="824"/>
                </a:lnTo>
                <a:lnTo>
                  <a:pt x="466" y="2030"/>
                </a:lnTo>
                <a:lnTo>
                  <a:pt x="0" y="2030"/>
                </a:lnTo>
                <a:lnTo>
                  <a:pt x="0" y="82"/>
                </a:lnTo>
                <a:lnTo>
                  <a:pt x="466" y="82"/>
                </a:lnTo>
                <a:lnTo>
                  <a:pt x="466" y="468"/>
                </a:lnTo>
                <a:cubicBezTo>
                  <a:pt x="271" y="465"/>
                  <a:pt x="110" y="626"/>
                  <a:pt x="110" y="824"/>
                </a:cubicBezTo>
                <a:close/>
                <a:moveTo>
                  <a:pt x="824" y="2030"/>
                </a:moveTo>
                <a:lnTo>
                  <a:pt x="1289" y="2030"/>
                </a:lnTo>
                <a:lnTo>
                  <a:pt x="1289" y="1288"/>
                </a:lnTo>
                <a:lnTo>
                  <a:pt x="1644" y="1288"/>
                </a:lnTo>
                <a:lnTo>
                  <a:pt x="1644" y="824"/>
                </a:lnTo>
                <a:lnTo>
                  <a:pt x="1289" y="824"/>
                </a:lnTo>
                <a:cubicBezTo>
                  <a:pt x="1289" y="626"/>
                  <a:pt x="1446" y="468"/>
                  <a:pt x="1644" y="468"/>
                </a:cubicBezTo>
                <a:lnTo>
                  <a:pt x="1644" y="0"/>
                </a:lnTo>
                <a:cubicBezTo>
                  <a:pt x="1191" y="0"/>
                  <a:pt x="824" y="370"/>
                  <a:pt x="824" y="824"/>
                </a:cubicBezTo>
                <a:lnTo>
                  <a:pt x="824" y="2030"/>
                </a:lnTo>
                <a:close/>
                <a:moveTo>
                  <a:pt x="1999" y="2030"/>
                </a:moveTo>
                <a:lnTo>
                  <a:pt x="2465" y="2030"/>
                </a:lnTo>
                <a:lnTo>
                  <a:pt x="2465" y="1288"/>
                </a:lnTo>
                <a:lnTo>
                  <a:pt x="2820" y="1288"/>
                </a:lnTo>
                <a:lnTo>
                  <a:pt x="2820" y="824"/>
                </a:lnTo>
                <a:lnTo>
                  <a:pt x="2467" y="824"/>
                </a:lnTo>
                <a:cubicBezTo>
                  <a:pt x="2467" y="626"/>
                  <a:pt x="2625" y="468"/>
                  <a:pt x="2823" y="468"/>
                </a:cubicBezTo>
                <a:lnTo>
                  <a:pt x="2823" y="0"/>
                </a:lnTo>
                <a:cubicBezTo>
                  <a:pt x="2369" y="0"/>
                  <a:pt x="1999" y="370"/>
                  <a:pt x="1999" y="824"/>
                </a:cubicBezTo>
                <a:lnTo>
                  <a:pt x="1999" y="20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F8F24FE3-5143-4535-A722-7A1BEA4A68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52197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bg1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6293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6A40A-6A9B-4FC6-BD1A-0FB825806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7300"/>
            <a:ext cx="8686800" cy="4648199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 marL="228600" indent="-228600">
              <a:defRPr sz="3200">
                <a:solidFill>
                  <a:schemeClr val="bg1"/>
                </a:solidFill>
              </a:defRPr>
            </a:lvl3pPr>
            <a:lvl4pPr marL="512763" indent="-227013">
              <a:defRPr sz="2800">
                <a:solidFill>
                  <a:schemeClr val="bg1"/>
                </a:solidFill>
              </a:defRPr>
            </a:lvl4pPr>
            <a:lvl5pPr marL="685800" indent="-115888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B174-6D33-4C0E-B84E-F4A97A61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F816E-7E8D-4FFD-8FD7-B94FE5C6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reeform 1">
            <a:extLst>
              <a:ext uri="{FF2B5EF4-FFF2-40B4-BE49-F238E27FC236}">
                <a16:creationId xmlns:a16="http://schemas.microsoft.com/office/drawing/2014/main" id="{7FB4C6E0-86CE-4AD3-82B2-2FC2B353D0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00076" y="6172200"/>
            <a:ext cx="634724" cy="457200"/>
          </a:xfrm>
          <a:custGeom>
            <a:avLst/>
            <a:gdLst>
              <a:gd name="T0" fmla="*/ 39575 w 2824"/>
              <a:gd name="T1" fmla="*/ 296915 h 2031"/>
              <a:gd name="T2" fmla="*/ 167654 w 2824"/>
              <a:gd name="T3" fmla="*/ 296915 h 2031"/>
              <a:gd name="T4" fmla="*/ 167654 w 2824"/>
              <a:gd name="T5" fmla="*/ 731478 h 2031"/>
              <a:gd name="T6" fmla="*/ 0 w 2824"/>
              <a:gd name="T7" fmla="*/ 731478 h 2031"/>
              <a:gd name="T8" fmla="*/ 0 w 2824"/>
              <a:gd name="T9" fmla="*/ 29547 h 2031"/>
              <a:gd name="T10" fmla="*/ 167654 w 2824"/>
              <a:gd name="T11" fmla="*/ 29547 h 2031"/>
              <a:gd name="T12" fmla="*/ 167654 w 2824"/>
              <a:gd name="T13" fmla="*/ 168636 h 2031"/>
              <a:gd name="T14" fmla="*/ 39575 w 2824"/>
              <a:gd name="T15" fmla="*/ 296915 h 2031"/>
              <a:gd name="T16" fmla="*/ 296453 w 2824"/>
              <a:gd name="T17" fmla="*/ 731478 h 2031"/>
              <a:gd name="T18" fmla="*/ 463748 w 2824"/>
              <a:gd name="T19" fmla="*/ 731478 h 2031"/>
              <a:gd name="T20" fmla="*/ 463748 w 2824"/>
              <a:gd name="T21" fmla="*/ 464110 h 2031"/>
              <a:gd name="T22" fmla="*/ 591467 w 2824"/>
              <a:gd name="T23" fmla="*/ 464110 h 2031"/>
              <a:gd name="T24" fmla="*/ 591467 w 2824"/>
              <a:gd name="T25" fmla="*/ 296915 h 2031"/>
              <a:gd name="T26" fmla="*/ 463748 w 2824"/>
              <a:gd name="T27" fmla="*/ 296915 h 2031"/>
              <a:gd name="T28" fmla="*/ 591467 w 2824"/>
              <a:gd name="T29" fmla="*/ 168636 h 2031"/>
              <a:gd name="T30" fmla="*/ 591467 w 2824"/>
              <a:gd name="T31" fmla="*/ 0 h 2031"/>
              <a:gd name="T32" fmla="*/ 296453 w 2824"/>
              <a:gd name="T33" fmla="*/ 296915 h 2031"/>
              <a:gd name="T34" fmla="*/ 296453 w 2824"/>
              <a:gd name="T35" fmla="*/ 731478 h 2031"/>
              <a:gd name="T36" fmla="*/ 719187 w 2824"/>
              <a:gd name="T37" fmla="*/ 731478 h 2031"/>
              <a:gd name="T38" fmla="*/ 886841 w 2824"/>
              <a:gd name="T39" fmla="*/ 731478 h 2031"/>
              <a:gd name="T40" fmla="*/ 886841 w 2824"/>
              <a:gd name="T41" fmla="*/ 464110 h 2031"/>
              <a:gd name="T42" fmla="*/ 1014561 w 2824"/>
              <a:gd name="T43" fmla="*/ 464110 h 2031"/>
              <a:gd name="T44" fmla="*/ 1014561 w 2824"/>
              <a:gd name="T45" fmla="*/ 296915 h 2031"/>
              <a:gd name="T46" fmla="*/ 887561 w 2824"/>
              <a:gd name="T47" fmla="*/ 296915 h 2031"/>
              <a:gd name="T48" fmla="*/ 1015640 w 2824"/>
              <a:gd name="T49" fmla="*/ 168636 h 2031"/>
              <a:gd name="T50" fmla="*/ 1015640 w 2824"/>
              <a:gd name="T51" fmla="*/ 0 h 2031"/>
              <a:gd name="T52" fmla="*/ 719187 w 2824"/>
              <a:gd name="T53" fmla="*/ 296915 h 2031"/>
              <a:gd name="T54" fmla="*/ 719187 w 2824"/>
              <a:gd name="T55" fmla="*/ 731478 h 20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824" h="2031">
                <a:moveTo>
                  <a:pt x="110" y="824"/>
                </a:moveTo>
                <a:lnTo>
                  <a:pt x="466" y="824"/>
                </a:lnTo>
                <a:lnTo>
                  <a:pt x="466" y="2030"/>
                </a:lnTo>
                <a:lnTo>
                  <a:pt x="0" y="2030"/>
                </a:lnTo>
                <a:lnTo>
                  <a:pt x="0" y="82"/>
                </a:lnTo>
                <a:lnTo>
                  <a:pt x="466" y="82"/>
                </a:lnTo>
                <a:lnTo>
                  <a:pt x="466" y="468"/>
                </a:lnTo>
                <a:cubicBezTo>
                  <a:pt x="271" y="465"/>
                  <a:pt x="110" y="626"/>
                  <a:pt x="110" y="824"/>
                </a:cubicBezTo>
                <a:close/>
                <a:moveTo>
                  <a:pt x="824" y="2030"/>
                </a:moveTo>
                <a:lnTo>
                  <a:pt x="1289" y="2030"/>
                </a:lnTo>
                <a:lnTo>
                  <a:pt x="1289" y="1288"/>
                </a:lnTo>
                <a:lnTo>
                  <a:pt x="1644" y="1288"/>
                </a:lnTo>
                <a:lnTo>
                  <a:pt x="1644" y="824"/>
                </a:lnTo>
                <a:lnTo>
                  <a:pt x="1289" y="824"/>
                </a:lnTo>
                <a:cubicBezTo>
                  <a:pt x="1289" y="626"/>
                  <a:pt x="1446" y="468"/>
                  <a:pt x="1644" y="468"/>
                </a:cubicBezTo>
                <a:lnTo>
                  <a:pt x="1644" y="0"/>
                </a:lnTo>
                <a:cubicBezTo>
                  <a:pt x="1191" y="0"/>
                  <a:pt x="824" y="370"/>
                  <a:pt x="824" y="824"/>
                </a:cubicBezTo>
                <a:lnTo>
                  <a:pt x="824" y="2030"/>
                </a:lnTo>
                <a:close/>
                <a:moveTo>
                  <a:pt x="1999" y="2030"/>
                </a:moveTo>
                <a:lnTo>
                  <a:pt x="2465" y="2030"/>
                </a:lnTo>
                <a:lnTo>
                  <a:pt x="2465" y="1288"/>
                </a:lnTo>
                <a:lnTo>
                  <a:pt x="2820" y="1288"/>
                </a:lnTo>
                <a:lnTo>
                  <a:pt x="2820" y="824"/>
                </a:lnTo>
                <a:lnTo>
                  <a:pt x="2467" y="824"/>
                </a:lnTo>
                <a:cubicBezTo>
                  <a:pt x="2467" y="626"/>
                  <a:pt x="2625" y="468"/>
                  <a:pt x="2823" y="468"/>
                </a:cubicBezTo>
                <a:lnTo>
                  <a:pt x="2823" y="0"/>
                </a:lnTo>
                <a:cubicBezTo>
                  <a:pt x="2369" y="0"/>
                  <a:pt x="1999" y="370"/>
                  <a:pt x="1999" y="824"/>
                </a:cubicBezTo>
                <a:lnTo>
                  <a:pt x="1999" y="20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525B01C-BEAF-4B3D-84F4-4924BA2708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52197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bg1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79527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50C3219-0072-44C5-89A9-6079D5B3E7FA}"/>
              </a:ext>
            </a:extLst>
          </p:cNvPr>
          <p:cNvGrpSpPr/>
          <p:nvPr userDrawn="1"/>
        </p:nvGrpSpPr>
        <p:grpSpPr>
          <a:xfrm flipV="1">
            <a:off x="8772144" y="5148072"/>
            <a:ext cx="3419856" cy="1709928"/>
            <a:chOff x="459740" y="0"/>
            <a:chExt cx="3419856" cy="170992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4AE751B-304F-4C94-A198-83F69EAA37F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59740" y="0"/>
              <a:ext cx="1709928" cy="1709928"/>
            </a:xfrm>
            <a:custGeom>
              <a:avLst/>
              <a:gdLst>
                <a:gd name="connsiteX0" fmla="*/ 0 w 1711037"/>
                <a:gd name="connsiteY0" fmla="*/ 0 h 1711037"/>
                <a:gd name="connsiteX1" fmla="*/ 65137 w 1711037"/>
                <a:gd name="connsiteY1" fmla="*/ 0 h 1711037"/>
                <a:gd name="connsiteX2" fmla="*/ 171835 w 1711037"/>
                <a:gd name="connsiteY2" fmla="*/ 5388 h 1711037"/>
                <a:gd name="connsiteX3" fmla="*/ 1711037 w 1711037"/>
                <a:gd name="connsiteY3" fmla="*/ 1711036 h 1711037"/>
                <a:gd name="connsiteX4" fmla="*/ 1711037 w 1711037"/>
                <a:gd name="connsiteY4" fmla="*/ 1711037 h 1711037"/>
                <a:gd name="connsiteX5" fmla="*/ 0 w 1711037"/>
                <a:gd name="connsiteY5" fmla="*/ 1711037 h 171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1037" h="1711037">
                  <a:moveTo>
                    <a:pt x="0" y="0"/>
                  </a:moveTo>
                  <a:lnTo>
                    <a:pt x="65137" y="0"/>
                  </a:lnTo>
                  <a:lnTo>
                    <a:pt x="171835" y="5388"/>
                  </a:lnTo>
                  <a:cubicBezTo>
                    <a:pt x="1036382" y="93187"/>
                    <a:pt x="1711037" y="823325"/>
                    <a:pt x="1711037" y="1711036"/>
                  </a:cubicBezTo>
                  <a:lnTo>
                    <a:pt x="1711037" y="1711037"/>
                  </a:lnTo>
                  <a:lnTo>
                    <a:pt x="0" y="1711037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0327A4E-C2FC-49F8-840E-165A7B101453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2169668" y="0"/>
              <a:ext cx="1709928" cy="1709928"/>
            </a:xfrm>
            <a:custGeom>
              <a:avLst/>
              <a:gdLst>
                <a:gd name="connsiteX0" fmla="*/ 0 w 1711037"/>
                <a:gd name="connsiteY0" fmla="*/ 0 h 1711037"/>
                <a:gd name="connsiteX1" fmla="*/ 65137 w 1711037"/>
                <a:gd name="connsiteY1" fmla="*/ 0 h 1711037"/>
                <a:gd name="connsiteX2" fmla="*/ 171835 w 1711037"/>
                <a:gd name="connsiteY2" fmla="*/ 5388 h 1711037"/>
                <a:gd name="connsiteX3" fmla="*/ 1711037 w 1711037"/>
                <a:gd name="connsiteY3" fmla="*/ 1711036 h 1711037"/>
                <a:gd name="connsiteX4" fmla="*/ 1711037 w 1711037"/>
                <a:gd name="connsiteY4" fmla="*/ 1711037 h 1711037"/>
                <a:gd name="connsiteX5" fmla="*/ 0 w 1711037"/>
                <a:gd name="connsiteY5" fmla="*/ 1711037 h 171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1037" h="1711037">
                  <a:moveTo>
                    <a:pt x="0" y="0"/>
                  </a:moveTo>
                  <a:lnTo>
                    <a:pt x="65137" y="0"/>
                  </a:lnTo>
                  <a:lnTo>
                    <a:pt x="171835" y="5388"/>
                  </a:lnTo>
                  <a:cubicBezTo>
                    <a:pt x="1036382" y="93187"/>
                    <a:pt x="1711037" y="823325"/>
                    <a:pt x="1711037" y="1711036"/>
                  </a:cubicBezTo>
                  <a:lnTo>
                    <a:pt x="1711037" y="1711037"/>
                  </a:lnTo>
                  <a:lnTo>
                    <a:pt x="0" y="1711037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B174-6D33-4C0E-B84E-F4A97A61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F816E-7E8D-4FFD-8FD7-B94FE5C6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reeform 1">
            <a:extLst>
              <a:ext uri="{FF2B5EF4-FFF2-40B4-BE49-F238E27FC236}">
                <a16:creationId xmlns:a16="http://schemas.microsoft.com/office/drawing/2014/main" id="{7FB4C6E0-86CE-4AD3-82B2-2FC2B353D0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00076" y="6172200"/>
            <a:ext cx="634724" cy="457200"/>
          </a:xfrm>
          <a:custGeom>
            <a:avLst/>
            <a:gdLst>
              <a:gd name="T0" fmla="*/ 39575 w 2824"/>
              <a:gd name="T1" fmla="*/ 296915 h 2031"/>
              <a:gd name="T2" fmla="*/ 167654 w 2824"/>
              <a:gd name="T3" fmla="*/ 296915 h 2031"/>
              <a:gd name="T4" fmla="*/ 167654 w 2824"/>
              <a:gd name="T5" fmla="*/ 731478 h 2031"/>
              <a:gd name="T6" fmla="*/ 0 w 2824"/>
              <a:gd name="T7" fmla="*/ 731478 h 2031"/>
              <a:gd name="T8" fmla="*/ 0 w 2824"/>
              <a:gd name="T9" fmla="*/ 29547 h 2031"/>
              <a:gd name="T10" fmla="*/ 167654 w 2824"/>
              <a:gd name="T11" fmla="*/ 29547 h 2031"/>
              <a:gd name="T12" fmla="*/ 167654 w 2824"/>
              <a:gd name="T13" fmla="*/ 168636 h 2031"/>
              <a:gd name="T14" fmla="*/ 39575 w 2824"/>
              <a:gd name="T15" fmla="*/ 296915 h 2031"/>
              <a:gd name="T16" fmla="*/ 296453 w 2824"/>
              <a:gd name="T17" fmla="*/ 731478 h 2031"/>
              <a:gd name="T18" fmla="*/ 463748 w 2824"/>
              <a:gd name="T19" fmla="*/ 731478 h 2031"/>
              <a:gd name="T20" fmla="*/ 463748 w 2824"/>
              <a:gd name="T21" fmla="*/ 464110 h 2031"/>
              <a:gd name="T22" fmla="*/ 591467 w 2824"/>
              <a:gd name="T23" fmla="*/ 464110 h 2031"/>
              <a:gd name="T24" fmla="*/ 591467 w 2824"/>
              <a:gd name="T25" fmla="*/ 296915 h 2031"/>
              <a:gd name="T26" fmla="*/ 463748 w 2824"/>
              <a:gd name="T27" fmla="*/ 296915 h 2031"/>
              <a:gd name="T28" fmla="*/ 591467 w 2824"/>
              <a:gd name="T29" fmla="*/ 168636 h 2031"/>
              <a:gd name="T30" fmla="*/ 591467 w 2824"/>
              <a:gd name="T31" fmla="*/ 0 h 2031"/>
              <a:gd name="T32" fmla="*/ 296453 w 2824"/>
              <a:gd name="T33" fmla="*/ 296915 h 2031"/>
              <a:gd name="T34" fmla="*/ 296453 w 2824"/>
              <a:gd name="T35" fmla="*/ 731478 h 2031"/>
              <a:gd name="T36" fmla="*/ 719187 w 2824"/>
              <a:gd name="T37" fmla="*/ 731478 h 2031"/>
              <a:gd name="T38" fmla="*/ 886841 w 2824"/>
              <a:gd name="T39" fmla="*/ 731478 h 2031"/>
              <a:gd name="T40" fmla="*/ 886841 w 2824"/>
              <a:gd name="T41" fmla="*/ 464110 h 2031"/>
              <a:gd name="T42" fmla="*/ 1014561 w 2824"/>
              <a:gd name="T43" fmla="*/ 464110 h 2031"/>
              <a:gd name="T44" fmla="*/ 1014561 w 2824"/>
              <a:gd name="T45" fmla="*/ 296915 h 2031"/>
              <a:gd name="T46" fmla="*/ 887561 w 2824"/>
              <a:gd name="T47" fmla="*/ 296915 h 2031"/>
              <a:gd name="T48" fmla="*/ 1015640 w 2824"/>
              <a:gd name="T49" fmla="*/ 168636 h 2031"/>
              <a:gd name="T50" fmla="*/ 1015640 w 2824"/>
              <a:gd name="T51" fmla="*/ 0 h 2031"/>
              <a:gd name="T52" fmla="*/ 719187 w 2824"/>
              <a:gd name="T53" fmla="*/ 296915 h 2031"/>
              <a:gd name="T54" fmla="*/ 719187 w 2824"/>
              <a:gd name="T55" fmla="*/ 731478 h 20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824" h="2031">
                <a:moveTo>
                  <a:pt x="110" y="824"/>
                </a:moveTo>
                <a:lnTo>
                  <a:pt x="466" y="824"/>
                </a:lnTo>
                <a:lnTo>
                  <a:pt x="466" y="2030"/>
                </a:lnTo>
                <a:lnTo>
                  <a:pt x="0" y="2030"/>
                </a:lnTo>
                <a:lnTo>
                  <a:pt x="0" y="82"/>
                </a:lnTo>
                <a:lnTo>
                  <a:pt x="466" y="82"/>
                </a:lnTo>
                <a:lnTo>
                  <a:pt x="466" y="468"/>
                </a:lnTo>
                <a:cubicBezTo>
                  <a:pt x="271" y="465"/>
                  <a:pt x="110" y="626"/>
                  <a:pt x="110" y="824"/>
                </a:cubicBezTo>
                <a:close/>
                <a:moveTo>
                  <a:pt x="824" y="2030"/>
                </a:moveTo>
                <a:lnTo>
                  <a:pt x="1289" y="2030"/>
                </a:lnTo>
                <a:lnTo>
                  <a:pt x="1289" y="1288"/>
                </a:lnTo>
                <a:lnTo>
                  <a:pt x="1644" y="1288"/>
                </a:lnTo>
                <a:lnTo>
                  <a:pt x="1644" y="824"/>
                </a:lnTo>
                <a:lnTo>
                  <a:pt x="1289" y="824"/>
                </a:lnTo>
                <a:cubicBezTo>
                  <a:pt x="1289" y="626"/>
                  <a:pt x="1446" y="468"/>
                  <a:pt x="1644" y="468"/>
                </a:cubicBezTo>
                <a:lnTo>
                  <a:pt x="1644" y="0"/>
                </a:lnTo>
                <a:cubicBezTo>
                  <a:pt x="1191" y="0"/>
                  <a:pt x="824" y="370"/>
                  <a:pt x="824" y="824"/>
                </a:cubicBezTo>
                <a:lnTo>
                  <a:pt x="824" y="2030"/>
                </a:lnTo>
                <a:close/>
                <a:moveTo>
                  <a:pt x="1999" y="2030"/>
                </a:moveTo>
                <a:lnTo>
                  <a:pt x="2465" y="2030"/>
                </a:lnTo>
                <a:lnTo>
                  <a:pt x="2465" y="1288"/>
                </a:lnTo>
                <a:lnTo>
                  <a:pt x="2820" y="1288"/>
                </a:lnTo>
                <a:lnTo>
                  <a:pt x="2820" y="824"/>
                </a:lnTo>
                <a:lnTo>
                  <a:pt x="2467" y="824"/>
                </a:lnTo>
                <a:cubicBezTo>
                  <a:pt x="2467" y="626"/>
                  <a:pt x="2625" y="468"/>
                  <a:pt x="2823" y="468"/>
                </a:cubicBezTo>
                <a:lnTo>
                  <a:pt x="2823" y="0"/>
                </a:lnTo>
                <a:cubicBezTo>
                  <a:pt x="2369" y="0"/>
                  <a:pt x="1999" y="370"/>
                  <a:pt x="1999" y="824"/>
                </a:cubicBezTo>
                <a:lnTo>
                  <a:pt x="1999" y="20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1B23D3-1240-47A7-8D88-933EAD9A012E}"/>
              </a:ext>
            </a:extLst>
          </p:cNvPr>
          <p:cNvGrpSpPr/>
          <p:nvPr userDrawn="1"/>
        </p:nvGrpSpPr>
        <p:grpSpPr>
          <a:xfrm>
            <a:off x="0" y="0"/>
            <a:ext cx="3419856" cy="1709928"/>
            <a:chOff x="459740" y="0"/>
            <a:chExt cx="3419856" cy="170992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AF94E33-6E07-442C-88EE-DA1B619234E5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59740" y="0"/>
              <a:ext cx="1709928" cy="1709928"/>
            </a:xfrm>
            <a:custGeom>
              <a:avLst/>
              <a:gdLst>
                <a:gd name="connsiteX0" fmla="*/ 0 w 1711037"/>
                <a:gd name="connsiteY0" fmla="*/ 0 h 1711037"/>
                <a:gd name="connsiteX1" fmla="*/ 65137 w 1711037"/>
                <a:gd name="connsiteY1" fmla="*/ 0 h 1711037"/>
                <a:gd name="connsiteX2" fmla="*/ 171835 w 1711037"/>
                <a:gd name="connsiteY2" fmla="*/ 5388 h 1711037"/>
                <a:gd name="connsiteX3" fmla="*/ 1711037 w 1711037"/>
                <a:gd name="connsiteY3" fmla="*/ 1711036 h 1711037"/>
                <a:gd name="connsiteX4" fmla="*/ 1711037 w 1711037"/>
                <a:gd name="connsiteY4" fmla="*/ 1711037 h 1711037"/>
                <a:gd name="connsiteX5" fmla="*/ 0 w 1711037"/>
                <a:gd name="connsiteY5" fmla="*/ 1711037 h 171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1037" h="1711037">
                  <a:moveTo>
                    <a:pt x="0" y="0"/>
                  </a:moveTo>
                  <a:lnTo>
                    <a:pt x="65137" y="0"/>
                  </a:lnTo>
                  <a:lnTo>
                    <a:pt x="171835" y="5388"/>
                  </a:lnTo>
                  <a:cubicBezTo>
                    <a:pt x="1036382" y="93187"/>
                    <a:pt x="1711037" y="823325"/>
                    <a:pt x="1711037" y="1711036"/>
                  </a:cubicBezTo>
                  <a:lnTo>
                    <a:pt x="1711037" y="1711037"/>
                  </a:lnTo>
                  <a:lnTo>
                    <a:pt x="0" y="1711037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079C4CC-0D16-4589-8DFC-E5A60C8EE572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2169668" y="0"/>
              <a:ext cx="1709928" cy="1709928"/>
            </a:xfrm>
            <a:custGeom>
              <a:avLst/>
              <a:gdLst>
                <a:gd name="connsiteX0" fmla="*/ 0 w 1711037"/>
                <a:gd name="connsiteY0" fmla="*/ 0 h 1711037"/>
                <a:gd name="connsiteX1" fmla="*/ 65137 w 1711037"/>
                <a:gd name="connsiteY1" fmla="*/ 0 h 1711037"/>
                <a:gd name="connsiteX2" fmla="*/ 171835 w 1711037"/>
                <a:gd name="connsiteY2" fmla="*/ 5388 h 1711037"/>
                <a:gd name="connsiteX3" fmla="*/ 1711037 w 1711037"/>
                <a:gd name="connsiteY3" fmla="*/ 1711036 h 1711037"/>
                <a:gd name="connsiteX4" fmla="*/ 1711037 w 1711037"/>
                <a:gd name="connsiteY4" fmla="*/ 1711037 h 1711037"/>
                <a:gd name="connsiteX5" fmla="*/ 0 w 1711037"/>
                <a:gd name="connsiteY5" fmla="*/ 1711037 h 171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1037" h="1711037">
                  <a:moveTo>
                    <a:pt x="0" y="0"/>
                  </a:moveTo>
                  <a:lnTo>
                    <a:pt x="65137" y="0"/>
                  </a:lnTo>
                  <a:lnTo>
                    <a:pt x="171835" y="5388"/>
                  </a:lnTo>
                  <a:cubicBezTo>
                    <a:pt x="1036382" y="93187"/>
                    <a:pt x="1711037" y="823325"/>
                    <a:pt x="1711037" y="1711036"/>
                  </a:cubicBezTo>
                  <a:lnTo>
                    <a:pt x="1711037" y="1711037"/>
                  </a:lnTo>
                  <a:lnTo>
                    <a:pt x="0" y="1711037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6A40A-6A9B-4FC6-BD1A-0FB8258060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257300"/>
            <a:ext cx="8686800" cy="4648199"/>
          </a:xfrm>
        </p:spPr>
        <p:txBody>
          <a:bodyPr/>
          <a:lstStyle>
            <a:lvl1pPr>
              <a:spcAft>
                <a:spcPts val="1800"/>
              </a:spcAft>
              <a:defRPr sz="3200" b="0" i="0">
                <a:solidFill>
                  <a:schemeClr val="bg1"/>
                </a:solidFill>
              </a:defRPr>
            </a:lvl1pPr>
            <a:lvl2pPr marL="225425" indent="-225425">
              <a:spcAft>
                <a:spcPts val="1800"/>
              </a:spcAft>
              <a:buFont typeface="Arial" panose="020B0604020202020204" pitchFamily="34" charset="0"/>
              <a:buChar char="─"/>
              <a:defRPr sz="1800">
                <a:solidFill>
                  <a:schemeClr val="bg1"/>
                </a:solidFill>
              </a:defRPr>
            </a:lvl2pPr>
            <a:lvl3pPr marL="228600" indent="-228600">
              <a:defRPr sz="3200">
                <a:solidFill>
                  <a:schemeClr val="bg1"/>
                </a:solidFill>
              </a:defRPr>
            </a:lvl3pPr>
            <a:lvl4pPr marL="512763" indent="-227013">
              <a:defRPr sz="2800">
                <a:solidFill>
                  <a:schemeClr val="bg1"/>
                </a:solidFill>
              </a:defRPr>
            </a:lvl4pPr>
            <a:lvl5pPr marL="685800" indent="-115888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B71A68-A2F9-4D88-9674-E66CA1D86E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52197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bg1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99262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+ Pic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EE6E-D23B-4F69-BB3E-5B22D358C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6A40A-6A9B-4FC6-BD1A-0FB825806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7980"/>
            <a:ext cx="5410200" cy="4187519"/>
          </a:xfrm>
          <a:solidFill>
            <a:schemeClr val="bg1"/>
          </a:solidFill>
        </p:spPr>
        <p:txBody>
          <a:bodyPr lIns="182880" tIns="182880" rIns="182880" bIns="18288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B174-6D33-4C0E-B84E-F4A97A61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F816E-7E8D-4FFD-8FD7-B94FE5C6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1DB7600-B973-4DB1-988D-255CE1EFFB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000609"/>
            <a:ext cx="11277600" cy="47939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1859BC-7C3F-4D7C-A5CD-369AAB70AF7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24600" y="1717980"/>
            <a:ext cx="5410200" cy="4187519"/>
          </a:xfrm>
          <a:solidFill>
            <a:schemeClr val="bg1"/>
          </a:solidFill>
        </p:spPr>
        <p:txBody>
          <a:bodyPr lIns="182880" tIns="182880" rIns="182880" bIns="18288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8C6ABB7-9761-43EF-B3AB-675B37B4F9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52197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bg1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Freeform 1">
            <a:extLst>
              <a:ext uri="{FF2B5EF4-FFF2-40B4-BE49-F238E27FC236}">
                <a16:creationId xmlns:a16="http://schemas.microsoft.com/office/drawing/2014/main" id="{5C119DF5-49D2-47E1-813D-4A9332C99C8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00076" y="6172200"/>
            <a:ext cx="634724" cy="457200"/>
          </a:xfrm>
          <a:custGeom>
            <a:avLst/>
            <a:gdLst>
              <a:gd name="T0" fmla="*/ 39575 w 2824"/>
              <a:gd name="T1" fmla="*/ 296915 h 2031"/>
              <a:gd name="T2" fmla="*/ 167654 w 2824"/>
              <a:gd name="T3" fmla="*/ 296915 h 2031"/>
              <a:gd name="T4" fmla="*/ 167654 w 2824"/>
              <a:gd name="T5" fmla="*/ 731478 h 2031"/>
              <a:gd name="T6" fmla="*/ 0 w 2824"/>
              <a:gd name="T7" fmla="*/ 731478 h 2031"/>
              <a:gd name="T8" fmla="*/ 0 w 2824"/>
              <a:gd name="T9" fmla="*/ 29547 h 2031"/>
              <a:gd name="T10" fmla="*/ 167654 w 2824"/>
              <a:gd name="T11" fmla="*/ 29547 h 2031"/>
              <a:gd name="T12" fmla="*/ 167654 w 2824"/>
              <a:gd name="T13" fmla="*/ 168636 h 2031"/>
              <a:gd name="T14" fmla="*/ 39575 w 2824"/>
              <a:gd name="T15" fmla="*/ 296915 h 2031"/>
              <a:gd name="T16" fmla="*/ 296453 w 2824"/>
              <a:gd name="T17" fmla="*/ 731478 h 2031"/>
              <a:gd name="T18" fmla="*/ 463748 w 2824"/>
              <a:gd name="T19" fmla="*/ 731478 h 2031"/>
              <a:gd name="T20" fmla="*/ 463748 w 2824"/>
              <a:gd name="T21" fmla="*/ 464110 h 2031"/>
              <a:gd name="T22" fmla="*/ 591467 w 2824"/>
              <a:gd name="T23" fmla="*/ 464110 h 2031"/>
              <a:gd name="T24" fmla="*/ 591467 w 2824"/>
              <a:gd name="T25" fmla="*/ 296915 h 2031"/>
              <a:gd name="T26" fmla="*/ 463748 w 2824"/>
              <a:gd name="T27" fmla="*/ 296915 h 2031"/>
              <a:gd name="T28" fmla="*/ 591467 w 2824"/>
              <a:gd name="T29" fmla="*/ 168636 h 2031"/>
              <a:gd name="T30" fmla="*/ 591467 w 2824"/>
              <a:gd name="T31" fmla="*/ 0 h 2031"/>
              <a:gd name="T32" fmla="*/ 296453 w 2824"/>
              <a:gd name="T33" fmla="*/ 296915 h 2031"/>
              <a:gd name="T34" fmla="*/ 296453 w 2824"/>
              <a:gd name="T35" fmla="*/ 731478 h 2031"/>
              <a:gd name="T36" fmla="*/ 719187 w 2824"/>
              <a:gd name="T37" fmla="*/ 731478 h 2031"/>
              <a:gd name="T38" fmla="*/ 886841 w 2824"/>
              <a:gd name="T39" fmla="*/ 731478 h 2031"/>
              <a:gd name="T40" fmla="*/ 886841 w 2824"/>
              <a:gd name="T41" fmla="*/ 464110 h 2031"/>
              <a:gd name="T42" fmla="*/ 1014561 w 2824"/>
              <a:gd name="T43" fmla="*/ 464110 h 2031"/>
              <a:gd name="T44" fmla="*/ 1014561 w 2824"/>
              <a:gd name="T45" fmla="*/ 296915 h 2031"/>
              <a:gd name="T46" fmla="*/ 887561 w 2824"/>
              <a:gd name="T47" fmla="*/ 296915 h 2031"/>
              <a:gd name="T48" fmla="*/ 1015640 w 2824"/>
              <a:gd name="T49" fmla="*/ 168636 h 2031"/>
              <a:gd name="T50" fmla="*/ 1015640 w 2824"/>
              <a:gd name="T51" fmla="*/ 0 h 2031"/>
              <a:gd name="T52" fmla="*/ 719187 w 2824"/>
              <a:gd name="T53" fmla="*/ 296915 h 2031"/>
              <a:gd name="T54" fmla="*/ 719187 w 2824"/>
              <a:gd name="T55" fmla="*/ 731478 h 20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824" h="2031">
                <a:moveTo>
                  <a:pt x="110" y="824"/>
                </a:moveTo>
                <a:lnTo>
                  <a:pt x="466" y="824"/>
                </a:lnTo>
                <a:lnTo>
                  <a:pt x="466" y="2030"/>
                </a:lnTo>
                <a:lnTo>
                  <a:pt x="0" y="2030"/>
                </a:lnTo>
                <a:lnTo>
                  <a:pt x="0" y="82"/>
                </a:lnTo>
                <a:lnTo>
                  <a:pt x="466" y="82"/>
                </a:lnTo>
                <a:lnTo>
                  <a:pt x="466" y="468"/>
                </a:lnTo>
                <a:cubicBezTo>
                  <a:pt x="271" y="465"/>
                  <a:pt x="110" y="626"/>
                  <a:pt x="110" y="824"/>
                </a:cubicBezTo>
                <a:close/>
                <a:moveTo>
                  <a:pt x="824" y="2030"/>
                </a:moveTo>
                <a:lnTo>
                  <a:pt x="1289" y="2030"/>
                </a:lnTo>
                <a:lnTo>
                  <a:pt x="1289" y="1288"/>
                </a:lnTo>
                <a:lnTo>
                  <a:pt x="1644" y="1288"/>
                </a:lnTo>
                <a:lnTo>
                  <a:pt x="1644" y="824"/>
                </a:lnTo>
                <a:lnTo>
                  <a:pt x="1289" y="824"/>
                </a:lnTo>
                <a:cubicBezTo>
                  <a:pt x="1289" y="626"/>
                  <a:pt x="1446" y="468"/>
                  <a:pt x="1644" y="468"/>
                </a:cubicBezTo>
                <a:lnTo>
                  <a:pt x="1644" y="0"/>
                </a:lnTo>
                <a:cubicBezTo>
                  <a:pt x="1191" y="0"/>
                  <a:pt x="824" y="370"/>
                  <a:pt x="824" y="824"/>
                </a:cubicBezTo>
                <a:lnTo>
                  <a:pt x="824" y="2030"/>
                </a:lnTo>
                <a:close/>
                <a:moveTo>
                  <a:pt x="1999" y="2030"/>
                </a:moveTo>
                <a:lnTo>
                  <a:pt x="2465" y="2030"/>
                </a:lnTo>
                <a:lnTo>
                  <a:pt x="2465" y="1288"/>
                </a:lnTo>
                <a:lnTo>
                  <a:pt x="2820" y="1288"/>
                </a:lnTo>
                <a:lnTo>
                  <a:pt x="2820" y="824"/>
                </a:lnTo>
                <a:lnTo>
                  <a:pt x="2467" y="824"/>
                </a:lnTo>
                <a:cubicBezTo>
                  <a:pt x="2467" y="626"/>
                  <a:pt x="2625" y="468"/>
                  <a:pt x="2823" y="468"/>
                </a:cubicBezTo>
                <a:lnTo>
                  <a:pt x="2823" y="0"/>
                </a:lnTo>
                <a:cubicBezTo>
                  <a:pt x="2369" y="0"/>
                  <a:pt x="1999" y="370"/>
                  <a:pt x="1999" y="824"/>
                </a:cubicBezTo>
                <a:lnTo>
                  <a:pt x="1999" y="20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512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ic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DDF28A-3720-4351-90B6-7A624DDE21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6000" cy="6858000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8DEE6E-D23B-4F69-BB3E-5B22D358C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8860" y="457200"/>
            <a:ext cx="5188178" cy="800100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6A40A-6A9B-4FC6-BD1A-0FB825806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8860" y="1717980"/>
            <a:ext cx="5188178" cy="41875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B174-6D33-4C0E-B84E-F4A97A61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F816E-7E8D-4FFD-8FD7-B94FE5C6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1DB7600-B973-4DB1-988D-255CE1EFFB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48860" y="1000609"/>
            <a:ext cx="5188178" cy="47939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84007D65-4F19-4A64-A048-508934085C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48860" y="5905500"/>
            <a:ext cx="408104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accent3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64914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28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DDF28A-3720-4351-90B6-7A624DDE21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6000" cy="6858000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6A40A-6A9B-4FC6-BD1A-0FB825806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1257300"/>
            <a:ext cx="5181600" cy="4648199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 marL="228600" indent="-228600">
              <a:defRPr sz="3200"/>
            </a:lvl3pPr>
            <a:lvl4pPr marL="512763" indent="-227013">
              <a:defRPr sz="2800"/>
            </a:lvl4pPr>
            <a:lvl5pPr marL="685800" indent="-11588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B174-6D33-4C0E-B84E-F4A97A61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F816E-7E8D-4FFD-8FD7-B94FE5C6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BA754284-CC5A-426F-B847-FB8CD45DE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3200" y="5905500"/>
            <a:ext cx="40767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accent3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49942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2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EE6E-D23B-4F69-BB3E-5B22D358C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6A40A-6A9B-4FC6-BD1A-0FB825806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7980"/>
            <a:ext cx="5410200" cy="4187519"/>
          </a:xfrm>
        </p:spPr>
        <p:txBody>
          <a:bodyPr/>
          <a:lstStyle>
            <a:lvl1pPr marL="339725" indent="-339725">
              <a:buFont typeface="+mj-lt"/>
              <a:buAutoNum type="arabicPeriod"/>
              <a:defRPr sz="2400"/>
            </a:lvl1pPr>
            <a:lvl2pPr marL="339725" indent="0">
              <a:defRPr sz="2400"/>
            </a:lvl2pPr>
            <a:lvl3pPr marL="514350" indent="-171450">
              <a:defRPr sz="2400"/>
            </a:lvl3pPr>
            <a:lvl4pPr marL="739775" indent="-171450">
              <a:defRPr sz="2000"/>
            </a:lvl4pPr>
            <a:lvl5pPr marL="914400" indent="-11588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B174-6D33-4C0E-B84E-F4A97A61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F816E-7E8D-4FFD-8FD7-B94FE5C6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1859BC-7C3F-4D7C-A5CD-369AAB70AF7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24600" y="1717980"/>
            <a:ext cx="5410200" cy="4187519"/>
          </a:xfrm>
        </p:spPr>
        <p:txBody>
          <a:bodyPr/>
          <a:lstStyle>
            <a:lvl1pPr marL="339725" indent="-339725">
              <a:buFont typeface="+mj-lt"/>
              <a:buAutoNum type="arabicPeriod"/>
              <a:defRPr sz="2400"/>
            </a:lvl1pPr>
            <a:lvl2pPr marL="339725" indent="0">
              <a:defRPr sz="2400"/>
            </a:lvl2pPr>
            <a:lvl3pPr marL="514350" indent="-171450">
              <a:defRPr sz="2400"/>
            </a:lvl3pPr>
            <a:lvl4pPr marL="739775" indent="-171450">
              <a:defRPr sz="2000"/>
            </a:lvl4pPr>
            <a:lvl5pPr marL="801688" indent="-11588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E65278A-660D-44A1-A965-BF332B0C43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52197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accent3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622836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+ Pic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D40CBCB-7C51-4943-A63C-7DEBC3E806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6000" cy="6858000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5F1553-A388-408A-9130-2CE265112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0" y="457200"/>
            <a:ext cx="5181600" cy="5448300"/>
          </a:xfrm>
        </p:spPr>
        <p:txBody>
          <a:bodyPr anchor="ctr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3F909-E041-42F9-9BF3-046C1C76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7FA12-138F-49D3-82C3-497D8D6A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7B2C2B8-9767-45CF-94FA-B0D610AD1E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3200" y="5905500"/>
            <a:ext cx="40767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accent3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20868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28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ontent Color + Pic Half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EF81113-0EFB-484F-BFE4-AD11F73061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6000" cy="6858000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6A40A-6A9B-4FC6-BD1A-0FB825806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0"/>
            <a:ext cx="6096000" cy="6858000"/>
          </a:xfrm>
          <a:noFill/>
        </p:spPr>
        <p:txBody>
          <a:bodyPr lIns="457200" tIns="457200" rIns="457200" bIns="457200" anchor="ctr"/>
          <a:lstStyle>
            <a:lvl1pPr algn="l">
              <a:defRPr sz="3200">
                <a:solidFill>
                  <a:schemeClr val="bg1"/>
                </a:solidFill>
              </a:defRPr>
            </a:lvl1pPr>
            <a:lvl2pPr algn="l">
              <a:defRPr sz="3200">
                <a:solidFill>
                  <a:schemeClr val="bg1"/>
                </a:solidFill>
              </a:defRPr>
            </a:lvl2pPr>
            <a:lvl3pPr marL="228600" indent="-228600">
              <a:defRPr sz="3200">
                <a:solidFill>
                  <a:schemeClr val="bg1"/>
                </a:solidFill>
              </a:defRPr>
            </a:lvl3pPr>
            <a:lvl4pPr marL="512763" indent="-227013">
              <a:defRPr sz="2800">
                <a:solidFill>
                  <a:schemeClr val="bg1"/>
                </a:solidFill>
              </a:defRPr>
            </a:lvl4pPr>
            <a:lvl5pPr marL="685800" indent="-115888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B174-6D33-4C0E-B84E-F4A97A61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F816E-7E8D-4FFD-8FD7-B94FE5C6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E536FE1-031B-4870-93E2-82B44B97AE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4600" y="5905500"/>
            <a:ext cx="43053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bg1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Freeform 1">
            <a:extLst>
              <a:ext uri="{FF2B5EF4-FFF2-40B4-BE49-F238E27FC236}">
                <a16:creationId xmlns:a16="http://schemas.microsoft.com/office/drawing/2014/main" id="{DA41DBBD-E743-410B-9A7F-35C3C293E0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00076" y="6172200"/>
            <a:ext cx="634724" cy="457200"/>
          </a:xfrm>
          <a:custGeom>
            <a:avLst/>
            <a:gdLst>
              <a:gd name="T0" fmla="*/ 39575 w 2824"/>
              <a:gd name="T1" fmla="*/ 296915 h 2031"/>
              <a:gd name="T2" fmla="*/ 167654 w 2824"/>
              <a:gd name="T3" fmla="*/ 296915 h 2031"/>
              <a:gd name="T4" fmla="*/ 167654 w 2824"/>
              <a:gd name="T5" fmla="*/ 731478 h 2031"/>
              <a:gd name="T6" fmla="*/ 0 w 2824"/>
              <a:gd name="T7" fmla="*/ 731478 h 2031"/>
              <a:gd name="T8" fmla="*/ 0 w 2824"/>
              <a:gd name="T9" fmla="*/ 29547 h 2031"/>
              <a:gd name="T10" fmla="*/ 167654 w 2824"/>
              <a:gd name="T11" fmla="*/ 29547 h 2031"/>
              <a:gd name="T12" fmla="*/ 167654 w 2824"/>
              <a:gd name="T13" fmla="*/ 168636 h 2031"/>
              <a:gd name="T14" fmla="*/ 39575 w 2824"/>
              <a:gd name="T15" fmla="*/ 296915 h 2031"/>
              <a:gd name="T16" fmla="*/ 296453 w 2824"/>
              <a:gd name="T17" fmla="*/ 731478 h 2031"/>
              <a:gd name="T18" fmla="*/ 463748 w 2824"/>
              <a:gd name="T19" fmla="*/ 731478 h 2031"/>
              <a:gd name="T20" fmla="*/ 463748 w 2824"/>
              <a:gd name="T21" fmla="*/ 464110 h 2031"/>
              <a:gd name="T22" fmla="*/ 591467 w 2824"/>
              <a:gd name="T23" fmla="*/ 464110 h 2031"/>
              <a:gd name="T24" fmla="*/ 591467 w 2824"/>
              <a:gd name="T25" fmla="*/ 296915 h 2031"/>
              <a:gd name="T26" fmla="*/ 463748 w 2824"/>
              <a:gd name="T27" fmla="*/ 296915 h 2031"/>
              <a:gd name="T28" fmla="*/ 591467 w 2824"/>
              <a:gd name="T29" fmla="*/ 168636 h 2031"/>
              <a:gd name="T30" fmla="*/ 591467 w 2824"/>
              <a:gd name="T31" fmla="*/ 0 h 2031"/>
              <a:gd name="T32" fmla="*/ 296453 w 2824"/>
              <a:gd name="T33" fmla="*/ 296915 h 2031"/>
              <a:gd name="T34" fmla="*/ 296453 w 2824"/>
              <a:gd name="T35" fmla="*/ 731478 h 2031"/>
              <a:gd name="T36" fmla="*/ 719187 w 2824"/>
              <a:gd name="T37" fmla="*/ 731478 h 2031"/>
              <a:gd name="T38" fmla="*/ 886841 w 2824"/>
              <a:gd name="T39" fmla="*/ 731478 h 2031"/>
              <a:gd name="T40" fmla="*/ 886841 w 2824"/>
              <a:gd name="T41" fmla="*/ 464110 h 2031"/>
              <a:gd name="T42" fmla="*/ 1014561 w 2824"/>
              <a:gd name="T43" fmla="*/ 464110 h 2031"/>
              <a:gd name="T44" fmla="*/ 1014561 w 2824"/>
              <a:gd name="T45" fmla="*/ 296915 h 2031"/>
              <a:gd name="T46" fmla="*/ 887561 w 2824"/>
              <a:gd name="T47" fmla="*/ 296915 h 2031"/>
              <a:gd name="T48" fmla="*/ 1015640 w 2824"/>
              <a:gd name="T49" fmla="*/ 168636 h 2031"/>
              <a:gd name="T50" fmla="*/ 1015640 w 2824"/>
              <a:gd name="T51" fmla="*/ 0 h 2031"/>
              <a:gd name="T52" fmla="*/ 719187 w 2824"/>
              <a:gd name="T53" fmla="*/ 296915 h 2031"/>
              <a:gd name="T54" fmla="*/ 719187 w 2824"/>
              <a:gd name="T55" fmla="*/ 731478 h 20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824" h="2031">
                <a:moveTo>
                  <a:pt x="110" y="824"/>
                </a:moveTo>
                <a:lnTo>
                  <a:pt x="466" y="824"/>
                </a:lnTo>
                <a:lnTo>
                  <a:pt x="466" y="2030"/>
                </a:lnTo>
                <a:lnTo>
                  <a:pt x="0" y="2030"/>
                </a:lnTo>
                <a:lnTo>
                  <a:pt x="0" y="82"/>
                </a:lnTo>
                <a:lnTo>
                  <a:pt x="466" y="82"/>
                </a:lnTo>
                <a:lnTo>
                  <a:pt x="466" y="468"/>
                </a:lnTo>
                <a:cubicBezTo>
                  <a:pt x="271" y="465"/>
                  <a:pt x="110" y="626"/>
                  <a:pt x="110" y="824"/>
                </a:cubicBezTo>
                <a:close/>
                <a:moveTo>
                  <a:pt x="824" y="2030"/>
                </a:moveTo>
                <a:lnTo>
                  <a:pt x="1289" y="2030"/>
                </a:lnTo>
                <a:lnTo>
                  <a:pt x="1289" y="1288"/>
                </a:lnTo>
                <a:lnTo>
                  <a:pt x="1644" y="1288"/>
                </a:lnTo>
                <a:lnTo>
                  <a:pt x="1644" y="824"/>
                </a:lnTo>
                <a:lnTo>
                  <a:pt x="1289" y="824"/>
                </a:lnTo>
                <a:cubicBezTo>
                  <a:pt x="1289" y="626"/>
                  <a:pt x="1446" y="468"/>
                  <a:pt x="1644" y="468"/>
                </a:cubicBezTo>
                <a:lnTo>
                  <a:pt x="1644" y="0"/>
                </a:lnTo>
                <a:cubicBezTo>
                  <a:pt x="1191" y="0"/>
                  <a:pt x="824" y="370"/>
                  <a:pt x="824" y="824"/>
                </a:cubicBezTo>
                <a:lnTo>
                  <a:pt x="824" y="2030"/>
                </a:lnTo>
                <a:close/>
                <a:moveTo>
                  <a:pt x="1999" y="2030"/>
                </a:moveTo>
                <a:lnTo>
                  <a:pt x="2465" y="2030"/>
                </a:lnTo>
                <a:lnTo>
                  <a:pt x="2465" y="1288"/>
                </a:lnTo>
                <a:lnTo>
                  <a:pt x="2820" y="1288"/>
                </a:lnTo>
                <a:lnTo>
                  <a:pt x="2820" y="824"/>
                </a:lnTo>
                <a:lnTo>
                  <a:pt x="2467" y="824"/>
                </a:lnTo>
                <a:cubicBezTo>
                  <a:pt x="2467" y="626"/>
                  <a:pt x="2625" y="468"/>
                  <a:pt x="2823" y="468"/>
                </a:cubicBezTo>
                <a:lnTo>
                  <a:pt x="2823" y="0"/>
                </a:lnTo>
                <a:cubicBezTo>
                  <a:pt x="2369" y="0"/>
                  <a:pt x="1999" y="370"/>
                  <a:pt x="1999" y="824"/>
                </a:cubicBezTo>
                <a:lnTo>
                  <a:pt x="1999" y="20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369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ontent Color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6A40A-6A9B-4FC6-BD1A-0FB825806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6096000" cy="6858000"/>
          </a:xfrm>
          <a:solidFill>
            <a:schemeClr val="accent1"/>
          </a:solidFill>
        </p:spPr>
        <p:txBody>
          <a:bodyPr lIns="457200" tIns="457200" rIns="457200" bIns="457200" anchor="ctr"/>
          <a:lstStyle>
            <a:lvl1pPr algn="l">
              <a:defRPr sz="3200">
                <a:solidFill>
                  <a:schemeClr val="bg1"/>
                </a:solidFill>
              </a:defRPr>
            </a:lvl1pPr>
            <a:lvl2pPr algn="l">
              <a:defRPr sz="3200">
                <a:solidFill>
                  <a:schemeClr val="bg1"/>
                </a:solidFill>
              </a:defRPr>
            </a:lvl2pPr>
            <a:lvl3pPr marL="228600" indent="-228600">
              <a:defRPr sz="3200">
                <a:solidFill>
                  <a:schemeClr val="bg1"/>
                </a:solidFill>
              </a:defRPr>
            </a:lvl3pPr>
            <a:lvl4pPr marL="512763" indent="-227013">
              <a:defRPr sz="2800">
                <a:solidFill>
                  <a:schemeClr val="bg1"/>
                </a:solidFill>
              </a:defRPr>
            </a:lvl4pPr>
            <a:lvl5pPr marL="685800" indent="-115888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D6051D4-C67F-410C-A123-5D95AC31E0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5004076 w 6096000"/>
              <a:gd name="connsiteY0" fmla="*/ 6190659 h 6858000"/>
              <a:gd name="connsiteX1" fmla="*/ 5004076 w 6096000"/>
              <a:gd name="connsiteY1" fmla="*/ 6629175 h 6858000"/>
              <a:gd name="connsiteX2" fmla="*/ 5108814 w 6096000"/>
              <a:gd name="connsiteY2" fmla="*/ 6629175 h 6858000"/>
              <a:gd name="connsiteX3" fmla="*/ 5108814 w 6096000"/>
              <a:gd name="connsiteY3" fmla="*/ 6357692 h 6858000"/>
              <a:gd name="connsiteX4" fmla="*/ 5028800 w 6096000"/>
              <a:gd name="connsiteY4" fmla="*/ 6357692 h 6858000"/>
              <a:gd name="connsiteX5" fmla="*/ 5108814 w 6096000"/>
              <a:gd name="connsiteY5" fmla="*/ 6277552 h 6858000"/>
              <a:gd name="connsiteX6" fmla="*/ 5108814 w 6096000"/>
              <a:gd name="connsiteY6" fmla="*/ 6190659 h 6858000"/>
              <a:gd name="connsiteX7" fmla="*/ 5638575 w 6096000"/>
              <a:gd name="connsiteY7" fmla="*/ 6172200 h 6858000"/>
              <a:gd name="connsiteX8" fmla="*/ 5453372 w 6096000"/>
              <a:gd name="connsiteY8" fmla="*/ 6357692 h 6858000"/>
              <a:gd name="connsiteX9" fmla="*/ 5453372 w 6096000"/>
              <a:gd name="connsiteY9" fmla="*/ 6629175 h 6858000"/>
              <a:gd name="connsiteX10" fmla="*/ 5558111 w 6096000"/>
              <a:gd name="connsiteY10" fmla="*/ 6629175 h 6858000"/>
              <a:gd name="connsiteX11" fmla="*/ 5558111 w 6096000"/>
              <a:gd name="connsiteY11" fmla="*/ 6462143 h 6858000"/>
              <a:gd name="connsiteX12" fmla="*/ 5637901 w 6096000"/>
              <a:gd name="connsiteY12" fmla="*/ 6462143 h 6858000"/>
              <a:gd name="connsiteX13" fmla="*/ 5637901 w 6096000"/>
              <a:gd name="connsiteY13" fmla="*/ 6357692 h 6858000"/>
              <a:gd name="connsiteX14" fmla="*/ 5558560 w 6096000"/>
              <a:gd name="connsiteY14" fmla="*/ 6357692 h 6858000"/>
              <a:gd name="connsiteX15" fmla="*/ 5638575 w 6096000"/>
              <a:gd name="connsiteY15" fmla="*/ 6277552 h 6858000"/>
              <a:gd name="connsiteX16" fmla="*/ 5373582 w 6096000"/>
              <a:gd name="connsiteY16" fmla="*/ 6172200 h 6858000"/>
              <a:gd name="connsiteX17" fmla="*/ 5189279 w 6096000"/>
              <a:gd name="connsiteY17" fmla="*/ 6357692 h 6858000"/>
              <a:gd name="connsiteX18" fmla="*/ 5189279 w 6096000"/>
              <a:gd name="connsiteY18" fmla="*/ 6629175 h 6858000"/>
              <a:gd name="connsiteX19" fmla="*/ 5293792 w 6096000"/>
              <a:gd name="connsiteY19" fmla="*/ 6629175 h 6858000"/>
              <a:gd name="connsiteX20" fmla="*/ 5293792 w 6096000"/>
              <a:gd name="connsiteY20" fmla="*/ 6462143 h 6858000"/>
              <a:gd name="connsiteX21" fmla="*/ 5373582 w 6096000"/>
              <a:gd name="connsiteY21" fmla="*/ 6462143 h 6858000"/>
              <a:gd name="connsiteX22" fmla="*/ 5373582 w 6096000"/>
              <a:gd name="connsiteY22" fmla="*/ 6357692 h 6858000"/>
              <a:gd name="connsiteX23" fmla="*/ 5293792 w 6096000"/>
              <a:gd name="connsiteY23" fmla="*/ 6357692 h 6858000"/>
              <a:gd name="connsiteX24" fmla="*/ 5373582 w 6096000"/>
              <a:gd name="connsiteY24" fmla="*/ 6277552 h 6858000"/>
              <a:gd name="connsiteX25" fmla="*/ 0 w 6096000"/>
              <a:gd name="connsiteY25" fmla="*/ 0 h 6858000"/>
              <a:gd name="connsiteX26" fmla="*/ 6096000 w 6096000"/>
              <a:gd name="connsiteY26" fmla="*/ 0 h 6858000"/>
              <a:gd name="connsiteX27" fmla="*/ 6096000 w 6096000"/>
              <a:gd name="connsiteY27" fmla="*/ 6858000 h 6858000"/>
              <a:gd name="connsiteX28" fmla="*/ 0 w 6096000"/>
              <a:gd name="connsiteY2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96000" h="6858000">
                <a:moveTo>
                  <a:pt x="5004076" y="6190659"/>
                </a:moveTo>
                <a:lnTo>
                  <a:pt x="5004076" y="6629175"/>
                </a:lnTo>
                <a:lnTo>
                  <a:pt x="5108814" y="6629175"/>
                </a:lnTo>
                <a:lnTo>
                  <a:pt x="5108814" y="6357692"/>
                </a:lnTo>
                <a:lnTo>
                  <a:pt x="5028800" y="6357692"/>
                </a:lnTo>
                <a:cubicBezTo>
                  <a:pt x="5028800" y="6313120"/>
                  <a:pt x="5064986" y="6276877"/>
                  <a:pt x="5108814" y="6277552"/>
                </a:cubicBezTo>
                <a:lnTo>
                  <a:pt x="5108814" y="6190659"/>
                </a:lnTo>
                <a:close/>
                <a:moveTo>
                  <a:pt x="5638575" y="6172200"/>
                </a:moveTo>
                <a:cubicBezTo>
                  <a:pt x="5536534" y="6172200"/>
                  <a:pt x="5453372" y="6255491"/>
                  <a:pt x="5453372" y="6357692"/>
                </a:cubicBezTo>
                <a:lnTo>
                  <a:pt x="5453372" y="6629175"/>
                </a:lnTo>
                <a:lnTo>
                  <a:pt x="5558111" y="6629175"/>
                </a:lnTo>
                <a:lnTo>
                  <a:pt x="5558111" y="6462143"/>
                </a:lnTo>
                <a:lnTo>
                  <a:pt x="5637901" y="6462143"/>
                </a:lnTo>
                <a:lnTo>
                  <a:pt x="5637901" y="6357692"/>
                </a:lnTo>
                <a:lnTo>
                  <a:pt x="5558560" y="6357692"/>
                </a:lnTo>
                <a:cubicBezTo>
                  <a:pt x="5558560" y="6313120"/>
                  <a:pt x="5594073" y="6277552"/>
                  <a:pt x="5638575" y="6277552"/>
                </a:cubicBezTo>
                <a:close/>
                <a:moveTo>
                  <a:pt x="5373582" y="6172200"/>
                </a:moveTo>
                <a:cubicBezTo>
                  <a:pt x="5271766" y="6172200"/>
                  <a:pt x="5189279" y="6255491"/>
                  <a:pt x="5189279" y="6357692"/>
                </a:cubicBezTo>
                <a:lnTo>
                  <a:pt x="5189279" y="6629175"/>
                </a:lnTo>
                <a:lnTo>
                  <a:pt x="5293792" y="6629175"/>
                </a:lnTo>
                <a:lnTo>
                  <a:pt x="5293792" y="6462143"/>
                </a:lnTo>
                <a:lnTo>
                  <a:pt x="5373582" y="6462143"/>
                </a:lnTo>
                <a:lnTo>
                  <a:pt x="5373582" y="6357692"/>
                </a:lnTo>
                <a:lnTo>
                  <a:pt x="5293792" y="6357692"/>
                </a:lnTo>
                <a:cubicBezTo>
                  <a:pt x="5293792" y="6313120"/>
                  <a:pt x="5329080" y="6277552"/>
                  <a:pt x="5373582" y="6277552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457200" tIns="457200" rIns="457200" bIns="457200" anchor="ctr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  <a:lvl2pPr algn="l">
              <a:defRPr sz="3200">
                <a:solidFill>
                  <a:schemeClr val="bg1"/>
                </a:solidFill>
              </a:defRPr>
            </a:lvl2pPr>
            <a:lvl3pPr marL="228600" indent="-228600">
              <a:defRPr sz="3200">
                <a:solidFill>
                  <a:schemeClr val="bg1"/>
                </a:solidFill>
              </a:defRPr>
            </a:lvl3pPr>
            <a:lvl4pPr marL="512763" indent="-227013">
              <a:defRPr sz="2800">
                <a:solidFill>
                  <a:schemeClr val="bg1"/>
                </a:solidFill>
              </a:defRPr>
            </a:lvl4pPr>
            <a:lvl5pPr marL="685800" indent="-115888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B174-6D33-4C0E-B84E-F4A97A61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F816E-7E8D-4FFD-8FD7-B94FE5C6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CA947B-CCC6-45A1-93F1-03C81319A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4600" y="5905500"/>
            <a:ext cx="43053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bg1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sz="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879222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 + Content Col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6A40A-6A9B-4FC6-BD1A-0FB825806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7200"/>
            <a:ext cx="5410200" cy="5448299"/>
          </a:xfrm>
          <a:solidFill>
            <a:schemeClr val="accent1"/>
          </a:solidFill>
        </p:spPr>
        <p:txBody>
          <a:bodyPr lIns="457200" tIns="457200" rIns="182880" bIns="182880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 marL="228600" indent="-228600">
              <a:defRPr sz="3200">
                <a:solidFill>
                  <a:schemeClr val="bg1"/>
                </a:solidFill>
              </a:defRPr>
            </a:lvl3pPr>
            <a:lvl4pPr marL="512763" indent="-227013">
              <a:defRPr sz="2800">
                <a:solidFill>
                  <a:schemeClr val="bg1"/>
                </a:solidFill>
              </a:defRPr>
            </a:lvl4pPr>
            <a:lvl5pPr marL="685800" indent="-115888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B174-6D33-4C0E-B84E-F4A97A61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F816E-7E8D-4FFD-8FD7-B94FE5C6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reeform 1">
            <a:extLst>
              <a:ext uri="{FF2B5EF4-FFF2-40B4-BE49-F238E27FC236}">
                <a16:creationId xmlns:a16="http://schemas.microsoft.com/office/drawing/2014/main" id="{877A4C39-D80F-4DB7-81FD-D5BD58E2404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00076" y="6172200"/>
            <a:ext cx="634724" cy="457200"/>
          </a:xfrm>
          <a:custGeom>
            <a:avLst/>
            <a:gdLst>
              <a:gd name="T0" fmla="*/ 39575 w 2824"/>
              <a:gd name="T1" fmla="*/ 296915 h 2031"/>
              <a:gd name="T2" fmla="*/ 167654 w 2824"/>
              <a:gd name="T3" fmla="*/ 296915 h 2031"/>
              <a:gd name="T4" fmla="*/ 167654 w 2824"/>
              <a:gd name="T5" fmla="*/ 731478 h 2031"/>
              <a:gd name="T6" fmla="*/ 0 w 2824"/>
              <a:gd name="T7" fmla="*/ 731478 h 2031"/>
              <a:gd name="T8" fmla="*/ 0 w 2824"/>
              <a:gd name="T9" fmla="*/ 29547 h 2031"/>
              <a:gd name="T10" fmla="*/ 167654 w 2824"/>
              <a:gd name="T11" fmla="*/ 29547 h 2031"/>
              <a:gd name="T12" fmla="*/ 167654 w 2824"/>
              <a:gd name="T13" fmla="*/ 168636 h 2031"/>
              <a:gd name="T14" fmla="*/ 39575 w 2824"/>
              <a:gd name="T15" fmla="*/ 296915 h 2031"/>
              <a:gd name="T16" fmla="*/ 296453 w 2824"/>
              <a:gd name="T17" fmla="*/ 731478 h 2031"/>
              <a:gd name="T18" fmla="*/ 463748 w 2824"/>
              <a:gd name="T19" fmla="*/ 731478 h 2031"/>
              <a:gd name="T20" fmla="*/ 463748 w 2824"/>
              <a:gd name="T21" fmla="*/ 464110 h 2031"/>
              <a:gd name="T22" fmla="*/ 591467 w 2824"/>
              <a:gd name="T23" fmla="*/ 464110 h 2031"/>
              <a:gd name="T24" fmla="*/ 591467 w 2824"/>
              <a:gd name="T25" fmla="*/ 296915 h 2031"/>
              <a:gd name="T26" fmla="*/ 463748 w 2824"/>
              <a:gd name="T27" fmla="*/ 296915 h 2031"/>
              <a:gd name="T28" fmla="*/ 591467 w 2824"/>
              <a:gd name="T29" fmla="*/ 168636 h 2031"/>
              <a:gd name="T30" fmla="*/ 591467 w 2824"/>
              <a:gd name="T31" fmla="*/ 0 h 2031"/>
              <a:gd name="T32" fmla="*/ 296453 w 2824"/>
              <a:gd name="T33" fmla="*/ 296915 h 2031"/>
              <a:gd name="T34" fmla="*/ 296453 w 2824"/>
              <a:gd name="T35" fmla="*/ 731478 h 2031"/>
              <a:gd name="T36" fmla="*/ 719187 w 2824"/>
              <a:gd name="T37" fmla="*/ 731478 h 2031"/>
              <a:gd name="T38" fmla="*/ 886841 w 2824"/>
              <a:gd name="T39" fmla="*/ 731478 h 2031"/>
              <a:gd name="T40" fmla="*/ 886841 w 2824"/>
              <a:gd name="T41" fmla="*/ 464110 h 2031"/>
              <a:gd name="T42" fmla="*/ 1014561 w 2824"/>
              <a:gd name="T43" fmla="*/ 464110 h 2031"/>
              <a:gd name="T44" fmla="*/ 1014561 w 2824"/>
              <a:gd name="T45" fmla="*/ 296915 h 2031"/>
              <a:gd name="T46" fmla="*/ 887561 w 2824"/>
              <a:gd name="T47" fmla="*/ 296915 h 2031"/>
              <a:gd name="T48" fmla="*/ 1015640 w 2824"/>
              <a:gd name="T49" fmla="*/ 168636 h 2031"/>
              <a:gd name="T50" fmla="*/ 1015640 w 2824"/>
              <a:gd name="T51" fmla="*/ 0 h 2031"/>
              <a:gd name="T52" fmla="*/ 719187 w 2824"/>
              <a:gd name="T53" fmla="*/ 296915 h 2031"/>
              <a:gd name="T54" fmla="*/ 719187 w 2824"/>
              <a:gd name="T55" fmla="*/ 731478 h 20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824" h="2031">
                <a:moveTo>
                  <a:pt x="110" y="824"/>
                </a:moveTo>
                <a:lnTo>
                  <a:pt x="466" y="824"/>
                </a:lnTo>
                <a:lnTo>
                  <a:pt x="466" y="2030"/>
                </a:lnTo>
                <a:lnTo>
                  <a:pt x="0" y="2030"/>
                </a:lnTo>
                <a:lnTo>
                  <a:pt x="0" y="82"/>
                </a:lnTo>
                <a:lnTo>
                  <a:pt x="466" y="82"/>
                </a:lnTo>
                <a:lnTo>
                  <a:pt x="466" y="468"/>
                </a:lnTo>
                <a:cubicBezTo>
                  <a:pt x="271" y="465"/>
                  <a:pt x="110" y="626"/>
                  <a:pt x="110" y="824"/>
                </a:cubicBezTo>
                <a:close/>
                <a:moveTo>
                  <a:pt x="824" y="2030"/>
                </a:moveTo>
                <a:lnTo>
                  <a:pt x="1289" y="2030"/>
                </a:lnTo>
                <a:lnTo>
                  <a:pt x="1289" y="1288"/>
                </a:lnTo>
                <a:lnTo>
                  <a:pt x="1644" y="1288"/>
                </a:lnTo>
                <a:lnTo>
                  <a:pt x="1644" y="824"/>
                </a:lnTo>
                <a:lnTo>
                  <a:pt x="1289" y="824"/>
                </a:lnTo>
                <a:cubicBezTo>
                  <a:pt x="1289" y="626"/>
                  <a:pt x="1446" y="468"/>
                  <a:pt x="1644" y="468"/>
                </a:cubicBezTo>
                <a:lnTo>
                  <a:pt x="1644" y="0"/>
                </a:lnTo>
                <a:cubicBezTo>
                  <a:pt x="1191" y="0"/>
                  <a:pt x="824" y="370"/>
                  <a:pt x="824" y="824"/>
                </a:cubicBezTo>
                <a:lnTo>
                  <a:pt x="824" y="2030"/>
                </a:lnTo>
                <a:close/>
                <a:moveTo>
                  <a:pt x="1999" y="2030"/>
                </a:moveTo>
                <a:lnTo>
                  <a:pt x="2465" y="2030"/>
                </a:lnTo>
                <a:lnTo>
                  <a:pt x="2465" y="1288"/>
                </a:lnTo>
                <a:lnTo>
                  <a:pt x="2820" y="1288"/>
                </a:lnTo>
                <a:lnTo>
                  <a:pt x="2820" y="824"/>
                </a:lnTo>
                <a:lnTo>
                  <a:pt x="2467" y="824"/>
                </a:lnTo>
                <a:cubicBezTo>
                  <a:pt x="2467" y="626"/>
                  <a:pt x="2625" y="468"/>
                  <a:pt x="2823" y="468"/>
                </a:cubicBezTo>
                <a:lnTo>
                  <a:pt x="2823" y="0"/>
                </a:lnTo>
                <a:cubicBezTo>
                  <a:pt x="2369" y="0"/>
                  <a:pt x="1999" y="370"/>
                  <a:pt x="1999" y="824"/>
                </a:cubicBezTo>
                <a:lnTo>
                  <a:pt x="1999" y="20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B8A8F75-00FC-43BD-9EAB-C9854EA720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52197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bg1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129566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Circ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EE6E-D23B-4F69-BB3E-5B22D358C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B174-6D33-4C0E-B84E-F4A97A61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F816E-7E8D-4FFD-8FD7-B94FE5C6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1DB7600-B973-4DB1-988D-255CE1EFFB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000609"/>
            <a:ext cx="11277600" cy="47939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F3BB605E-E460-423A-BF7E-7D5304CB6E41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57200" y="2351131"/>
            <a:ext cx="2468563" cy="2468562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0F5B4402-77E0-4A98-B7F4-30216A25697A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3393546" y="2351131"/>
            <a:ext cx="2468563" cy="2468562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E68C1865-3609-4620-99C9-5C926B2E666E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6329892" y="2351131"/>
            <a:ext cx="2468563" cy="2468562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BCD2378F-696E-4B97-A730-C4D73786FF3E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266237" y="2351131"/>
            <a:ext cx="2468563" cy="2468562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Freeform 1">
            <a:extLst>
              <a:ext uri="{FF2B5EF4-FFF2-40B4-BE49-F238E27FC236}">
                <a16:creationId xmlns:a16="http://schemas.microsoft.com/office/drawing/2014/main" id="{E5A6033E-C2A3-4664-9AA2-E74DAE0921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00076" y="6172200"/>
            <a:ext cx="634724" cy="457200"/>
          </a:xfrm>
          <a:custGeom>
            <a:avLst/>
            <a:gdLst>
              <a:gd name="T0" fmla="*/ 39575 w 2824"/>
              <a:gd name="T1" fmla="*/ 296915 h 2031"/>
              <a:gd name="T2" fmla="*/ 167654 w 2824"/>
              <a:gd name="T3" fmla="*/ 296915 h 2031"/>
              <a:gd name="T4" fmla="*/ 167654 w 2824"/>
              <a:gd name="T5" fmla="*/ 731478 h 2031"/>
              <a:gd name="T6" fmla="*/ 0 w 2824"/>
              <a:gd name="T7" fmla="*/ 731478 h 2031"/>
              <a:gd name="T8" fmla="*/ 0 w 2824"/>
              <a:gd name="T9" fmla="*/ 29547 h 2031"/>
              <a:gd name="T10" fmla="*/ 167654 w 2824"/>
              <a:gd name="T11" fmla="*/ 29547 h 2031"/>
              <a:gd name="T12" fmla="*/ 167654 w 2824"/>
              <a:gd name="T13" fmla="*/ 168636 h 2031"/>
              <a:gd name="T14" fmla="*/ 39575 w 2824"/>
              <a:gd name="T15" fmla="*/ 296915 h 2031"/>
              <a:gd name="T16" fmla="*/ 296453 w 2824"/>
              <a:gd name="T17" fmla="*/ 731478 h 2031"/>
              <a:gd name="T18" fmla="*/ 463748 w 2824"/>
              <a:gd name="T19" fmla="*/ 731478 h 2031"/>
              <a:gd name="T20" fmla="*/ 463748 w 2824"/>
              <a:gd name="T21" fmla="*/ 464110 h 2031"/>
              <a:gd name="T22" fmla="*/ 591467 w 2824"/>
              <a:gd name="T23" fmla="*/ 464110 h 2031"/>
              <a:gd name="T24" fmla="*/ 591467 w 2824"/>
              <a:gd name="T25" fmla="*/ 296915 h 2031"/>
              <a:gd name="T26" fmla="*/ 463748 w 2824"/>
              <a:gd name="T27" fmla="*/ 296915 h 2031"/>
              <a:gd name="T28" fmla="*/ 591467 w 2824"/>
              <a:gd name="T29" fmla="*/ 168636 h 2031"/>
              <a:gd name="T30" fmla="*/ 591467 w 2824"/>
              <a:gd name="T31" fmla="*/ 0 h 2031"/>
              <a:gd name="T32" fmla="*/ 296453 w 2824"/>
              <a:gd name="T33" fmla="*/ 296915 h 2031"/>
              <a:gd name="T34" fmla="*/ 296453 w 2824"/>
              <a:gd name="T35" fmla="*/ 731478 h 2031"/>
              <a:gd name="T36" fmla="*/ 719187 w 2824"/>
              <a:gd name="T37" fmla="*/ 731478 h 2031"/>
              <a:gd name="T38" fmla="*/ 886841 w 2824"/>
              <a:gd name="T39" fmla="*/ 731478 h 2031"/>
              <a:gd name="T40" fmla="*/ 886841 w 2824"/>
              <a:gd name="T41" fmla="*/ 464110 h 2031"/>
              <a:gd name="T42" fmla="*/ 1014561 w 2824"/>
              <a:gd name="T43" fmla="*/ 464110 h 2031"/>
              <a:gd name="T44" fmla="*/ 1014561 w 2824"/>
              <a:gd name="T45" fmla="*/ 296915 h 2031"/>
              <a:gd name="T46" fmla="*/ 887561 w 2824"/>
              <a:gd name="T47" fmla="*/ 296915 h 2031"/>
              <a:gd name="T48" fmla="*/ 1015640 w 2824"/>
              <a:gd name="T49" fmla="*/ 168636 h 2031"/>
              <a:gd name="T50" fmla="*/ 1015640 w 2824"/>
              <a:gd name="T51" fmla="*/ 0 h 2031"/>
              <a:gd name="T52" fmla="*/ 719187 w 2824"/>
              <a:gd name="T53" fmla="*/ 296915 h 2031"/>
              <a:gd name="T54" fmla="*/ 719187 w 2824"/>
              <a:gd name="T55" fmla="*/ 731478 h 20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824" h="2031">
                <a:moveTo>
                  <a:pt x="110" y="824"/>
                </a:moveTo>
                <a:lnTo>
                  <a:pt x="466" y="824"/>
                </a:lnTo>
                <a:lnTo>
                  <a:pt x="466" y="2030"/>
                </a:lnTo>
                <a:lnTo>
                  <a:pt x="0" y="2030"/>
                </a:lnTo>
                <a:lnTo>
                  <a:pt x="0" y="82"/>
                </a:lnTo>
                <a:lnTo>
                  <a:pt x="466" y="82"/>
                </a:lnTo>
                <a:lnTo>
                  <a:pt x="466" y="468"/>
                </a:lnTo>
                <a:cubicBezTo>
                  <a:pt x="271" y="465"/>
                  <a:pt x="110" y="626"/>
                  <a:pt x="110" y="824"/>
                </a:cubicBezTo>
                <a:close/>
                <a:moveTo>
                  <a:pt x="824" y="2030"/>
                </a:moveTo>
                <a:lnTo>
                  <a:pt x="1289" y="2030"/>
                </a:lnTo>
                <a:lnTo>
                  <a:pt x="1289" y="1288"/>
                </a:lnTo>
                <a:lnTo>
                  <a:pt x="1644" y="1288"/>
                </a:lnTo>
                <a:lnTo>
                  <a:pt x="1644" y="824"/>
                </a:lnTo>
                <a:lnTo>
                  <a:pt x="1289" y="824"/>
                </a:lnTo>
                <a:cubicBezTo>
                  <a:pt x="1289" y="626"/>
                  <a:pt x="1446" y="468"/>
                  <a:pt x="1644" y="468"/>
                </a:cubicBezTo>
                <a:lnTo>
                  <a:pt x="1644" y="0"/>
                </a:lnTo>
                <a:cubicBezTo>
                  <a:pt x="1191" y="0"/>
                  <a:pt x="824" y="370"/>
                  <a:pt x="824" y="824"/>
                </a:cubicBezTo>
                <a:lnTo>
                  <a:pt x="824" y="2030"/>
                </a:lnTo>
                <a:close/>
                <a:moveTo>
                  <a:pt x="1999" y="2030"/>
                </a:moveTo>
                <a:lnTo>
                  <a:pt x="2465" y="2030"/>
                </a:lnTo>
                <a:lnTo>
                  <a:pt x="2465" y="1288"/>
                </a:lnTo>
                <a:lnTo>
                  <a:pt x="2820" y="1288"/>
                </a:lnTo>
                <a:lnTo>
                  <a:pt x="2820" y="824"/>
                </a:lnTo>
                <a:lnTo>
                  <a:pt x="2467" y="824"/>
                </a:lnTo>
                <a:cubicBezTo>
                  <a:pt x="2467" y="626"/>
                  <a:pt x="2625" y="468"/>
                  <a:pt x="2823" y="468"/>
                </a:cubicBezTo>
                <a:lnTo>
                  <a:pt x="2823" y="0"/>
                </a:lnTo>
                <a:cubicBezTo>
                  <a:pt x="2369" y="0"/>
                  <a:pt x="1999" y="370"/>
                  <a:pt x="1999" y="824"/>
                </a:cubicBezTo>
                <a:lnTo>
                  <a:pt x="1999" y="20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462002F-D0B8-43D7-851F-67CBF4C9E3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52197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bg1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558735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n Circ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EE6E-D23B-4F69-BB3E-5B22D358C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B174-6D33-4C0E-B84E-F4A97A61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F816E-7E8D-4FFD-8FD7-B94FE5C6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1DB7600-B973-4DB1-988D-255CE1EFFB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000609"/>
            <a:ext cx="11277600" cy="47939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F3BB605E-E460-423A-BF7E-7D5304CB6E41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57200" y="1721427"/>
            <a:ext cx="1920241" cy="192024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0F5B4402-77E0-4A98-B7F4-30216A25697A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796540" y="1721427"/>
            <a:ext cx="1920241" cy="192024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E68C1865-3609-4620-99C9-5C926B2E666E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5135880" y="1721427"/>
            <a:ext cx="1920241" cy="192024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BCD2378F-696E-4B97-A730-C4D73786FF3E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7475220" y="1721427"/>
            <a:ext cx="1920241" cy="192024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Freeform 1">
            <a:extLst>
              <a:ext uri="{FF2B5EF4-FFF2-40B4-BE49-F238E27FC236}">
                <a16:creationId xmlns:a16="http://schemas.microsoft.com/office/drawing/2014/main" id="{E5A6033E-C2A3-4664-9AA2-E74DAE0921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00076" y="6172200"/>
            <a:ext cx="634724" cy="457200"/>
          </a:xfrm>
          <a:custGeom>
            <a:avLst/>
            <a:gdLst>
              <a:gd name="T0" fmla="*/ 39575 w 2824"/>
              <a:gd name="T1" fmla="*/ 296915 h 2031"/>
              <a:gd name="T2" fmla="*/ 167654 w 2824"/>
              <a:gd name="T3" fmla="*/ 296915 h 2031"/>
              <a:gd name="T4" fmla="*/ 167654 w 2824"/>
              <a:gd name="T5" fmla="*/ 731478 h 2031"/>
              <a:gd name="T6" fmla="*/ 0 w 2824"/>
              <a:gd name="T7" fmla="*/ 731478 h 2031"/>
              <a:gd name="T8" fmla="*/ 0 w 2824"/>
              <a:gd name="T9" fmla="*/ 29547 h 2031"/>
              <a:gd name="T10" fmla="*/ 167654 w 2824"/>
              <a:gd name="T11" fmla="*/ 29547 h 2031"/>
              <a:gd name="T12" fmla="*/ 167654 w 2824"/>
              <a:gd name="T13" fmla="*/ 168636 h 2031"/>
              <a:gd name="T14" fmla="*/ 39575 w 2824"/>
              <a:gd name="T15" fmla="*/ 296915 h 2031"/>
              <a:gd name="T16" fmla="*/ 296453 w 2824"/>
              <a:gd name="T17" fmla="*/ 731478 h 2031"/>
              <a:gd name="T18" fmla="*/ 463748 w 2824"/>
              <a:gd name="T19" fmla="*/ 731478 h 2031"/>
              <a:gd name="T20" fmla="*/ 463748 w 2824"/>
              <a:gd name="T21" fmla="*/ 464110 h 2031"/>
              <a:gd name="T22" fmla="*/ 591467 w 2824"/>
              <a:gd name="T23" fmla="*/ 464110 h 2031"/>
              <a:gd name="T24" fmla="*/ 591467 w 2824"/>
              <a:gd name="T25" fmla="*/ 296915 h 2031"/>
              <a:gd name="T26" fmla="*/ 463748 w 2824"/>
              <a:gd name="T27" fmla="*/ 296915 h 2031"/>
              <a:gd name="T28" fmla="*/ 591467 w 2824"/>
              <a:gd name="T29" fmla="*/ 168636 h 2031"/>
              <a:gd name="T30" fmla="*/ 591467 w 2824"/>
              <a:gd name="T31" fmla="*/ 0 h 2031"/>
              <a:gd name="T32" fmla="*/ 296453 w 2824"/>
              <a:gd name="T33" fmla="*/ 296915 h 2031"/>
              <a:gd name="T34" fmla="*/ 296453 w 2824"/>
              <a:gd name="T35" fmla="*/ 731478 h 2031"/>
              <a:gd name="T36" fmla="*/ 719187 w 2824"/>
              <a:gd name="T37" fmla="*/ 731478 h 2031"/>
              <a:gd name="T38" fmla="*/ 886841 w 2824"/>
              <a:gd name="T39" fmla="*/ 731478 h 2031"/>
              <a:gd name="T40" fmla="*/ 886841 w 2824"/>
              <a:gd name="T41" fmla="*/ 464110 h 2031"/>
              <a:gd name="T42" fmla="*/ 1014561 w 2824"/>
              <a:gd name="T43" fmla="*/ 464110 h 2031"/>
              <a:gd name="T44" fmla="*/ 1014561 w 2824"/>
              <a:gd name="T45" fmla="*/ 296915 h 2031"/>
              <a:gd name="T46" fmla="*/ 887561 w 2824"/>
              <a:gd name="T47" fmla="*/ 296915 h 2031"/>
              <a:gd name="T48" fmla="*/ 1015640 w 2824"/>
              <a:gd name="T49" fmla="*/ 168636 h 2031"/>
              <a:gd name="T50" fmla="*/ 1015640 w 2824"/>
              <a:gd name="T51" fmla="*/ 0 h 2031"/>
              <a:gd name="T52" fmla="*/ 719187 w 2824"/>
              <a:gd name="T53" fmla="*/ 296915 h 2031"/>
              <a:gd name="T54" fmla="*/ 719187 w 2824"/>
              <a:gd name="T55" fmla="*/ 731478 h 20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824" h="2031">
                <a:moveTo>
                  <a:pt x="110" y="824"/>
                </a:moveTo>
                <a:lnTo>
                  <a:pt x="466" y="824"/>
                </a:lnTo>
                <a:lnTo>
                  <a:pt x="466" y="2030"/>
                </a:lnTo>
                <a:lnTo>
                  <a:pt x="0" y="2030"/>
                </a:lnTo>
                <a:lnTo>
                  <a:pt x="0" y="82"/>
                </a:lnTo>
                <a:lnTo>
                  <a:pt x="466" y="82"/>
                </a:lnTo>
                <a:lnTo>
                  <a:pt x="466" y="468"/>
                </a:lnTo>
                <a:cubicBezTo>
                  <a:pt x="271" y="465"/>
                  <a:pt x="110" y="626"/>
                  <a:pt x="110" y="824"/>
                </a:cubicBezTo>
                <a:close/>
                <a:moveTo>
                  <a:pt x="824" y="2030"/>
                </a:moveTo>
                <a:lnTo>
                  <a:pt x="1289" y="2030"/>
                </a:lnTo>
                <a:lnTo>
                  <a:pt x="1289" y="1288"/>
                </a:lnTo>
                <a:lnTo>
                  <a:pt x="1644" y="1288"/>
                </a:lnTo>
                <a:lnTo>
                  <a:pt x="1644" y="824"/>
                </a:lnTo>
                <a:lnTo>
                  <a:pt x="1289" y="824"/>
                </a:lnTo>
                <a:cubicBezTo>
                  <a:pt x="1289" y="626"/>
                  <a:pt x="1446" y="468"/>
                  <a:pt x="1644" y="468"/>
                </a:cubicBezTo>
                <a:lnTo>
                  <a:pt x="1644" y="0"/>
                </a:lnTo>
                <a:cubicBezTo>
                  <a:pt x="1191" y="0"/>
                  <a:pt x="824" y="370"/>
                  <a:pt x="824" y="824"/>
                </a:cubicBezTo>
                <a:lnTo>
                  <a:pt x="824" y="2030"/>
                </a:lnTo>
                <a:close/>
                <a:moveTo>
                  <a:pt x="1999" y="2030"/>
                </a:moveTo>
                <a:lnTo>
                  <a:pt x="2465" y="2030"/>
                </a:lnTo>
                <a:lnTo>
                  <a:pt x="2465" y="1288"/>
                </a:lnTo>
                <a:lnTo>
                  <a:pt x="2820" y="1288"/>
                </a:lnTo>
                <a:lnTo>
                  <a:pt x="2820" y="824"/>
                </a:lnTo>
                <a:lnTo>
                  <a:pt x="2467" y="824"/>
                </a:lnTo>
                <a:cubicBezTo>
                  <a:pt x="2467" y="626"/>
                  <a:pt x="2625" y="468"/>
                  <a:pt x="2823" y="468"/>
                </a:cubicBezTo>
                <a:lnTo>
                  <a:pt x="2823" y="0"/>
                </a:lnTo>
                <a:cubicBezTo>
                  <a:pt x="2369" y="0"/>
                  <a:pt x="1999" y="370"/>
                  <a:pt x="1999" y="824"/>
                </a:cubicBezTo>
                <a:lnTo>
                  <a:pt x="1999" y="20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BC38C03-1365-483F-93E6-97A6A4ABCA8E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9814559" y="1721427"/>
            <a:ext cx="1920241" cy="192024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2860D26-CD05-4894-8D13-FCCA61DE6559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457200" y="3985260"/>
            <a:ext cx="1920241" cy="192024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DD0AE87-3567-4ABB-BCE5-5A28CDC169B7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2796540" y="3985260"/>
            <a:ext cx="1920241" cy="192024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B9DC864-E98F-4112-A4BB-253413E68E9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5135880" y="3985260"/>
            <a:ext cx="1920241" cy="192024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ED70FD6A-E9B2-4D7A-ABF6-99B9FECC156B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7475220" y="3985260"/>
            <a:ext cx="1920241" cy="192024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2E1C2727-F7B7-4E59-8E5B-9361E911D158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9814559" y="3985260"/>
            <a:ext cx="1920241" cy="192024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FB11EAD6-187F-48BA-B083-AB8704C6F0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52197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bg1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010899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EE6E-D23B-4F69-BB3E-5B22D358C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B174-6D33-4C0E-B84E-F4A97A61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F816E-7E8D-4FFD-8FD7-B94FE5C6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1DB7600-B973-4DB1-988D-255CE1EFFB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000609"/>
            <a:ext cx="11277600" cy="47939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F3BB605E-E460-423A-BF7E-7D5304CB6E4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721427"/>
            <a:ext cx="5410200" cy="548640"/>
          </a:xfrm>
          <a:prstGeom prst="rect">
            <a:avLst/>
          </a:prstGeom>
          <a:solidFill>
            <a:schemeClr val="accent1"/>
          </a:solidFill>
        </p:spPr>
        <p:txBody>
          <a:bodyPr lIns="91440" tIns="91440" rIns="91440" bIns="91440" anchor="ctr"/>
          <a:lstStyle>
            <a:lvl1pPr algn="l"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 algn="l"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0F5B4402-77E0-4A98-B7F4-30216A2569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2448514"/>
            <a:ext cx="5410200" cy="548640"/>
          </a:xfrm>
          <a:prstGeom prst="rect">
            <a:avLst/>
          </a:prstGeom>
          <a:solidFill>
            <a:schemeClr val="accent1"/>
          </a:solidFill>
        </p:spPr>
        <p:txBody>
          <a:bodyPr lIns="91440" tIns="91440" rIns="91440" bIns="91440" anchor="ctr"/>
          <a:lstStyle>
            <a:lvl1pPr algn="l"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 algn="l"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E68C1865-3609-4620-99C9-5C926B2E66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3175601"/>
            <a:ext cx="5410200" cy="548640"/>
          </a:xfrm>
          <a:prstGeom prst="rect">
            <a:avLst/>
          </a:prstGeom>
          <a:solidFill>
            <a:schemeClr val="accent1"/>
          </a:solidFill>
        </p:spPr>
        <p:txBody>
          <a:bodyPr lIns="91440" tIns="91440" rIns="91440" bIns="91440" anchor="ctr"/>
          <a:lstStyle>
            <a:lvl1pPr algn="l"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 algn="l"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Freeform 1">
            <a:extLst>
              <a:ext uri="{FF2B5EF4-FFF2-40B4-BE49-F238E27FC236}">
                <a16:creationId xmlns:a16="http://schemas.microsoft.com/office/drawing/2014/main" id="{E5A6033E-C2A3-4664-9AA2-E74DAE0921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00076" y="6172200"/>
            <a:ext cx="634724" cy="457200"/>
          </a:xfrm>
          <a:custGeom>
            <a:avLst/>
            <a:gdLst>
              <a:gd name="T0" fmla="*/ 39575 w 2824"/>
              <a:gd name="T1" fmla="*/ 296915 h 2031"/>
              <a:gd name="T2" fmla="*/ 167654 w 2824"/>
              <a:gd name="T3" fmla="*/ 296915 h 2031"/>
              <a:gd name="T4" fmla="*/ 167654 w 2824"/>
              <a:gd name="T5" fmla="*/ 731478 h 2031"/>
              <a:gd name="T6" fmla="*/ 0 w 2824"/>
              <a:gd name="T7" fmla="*/ 731478 h 2031"/>
              <a:gd name="T8" fmla="*/ 0 w 2824"/>
              <a:gd name="T9" fmla="*/ 29547 h 2031"/>
              <a:gd name="T10" fmla="*/ 167654 w 2824"/>
              <a:gd name="T11" fmla="*/ 29547 h 2031"/>
              <a:gd name="T12" fmla="*/ 167654 w 2824"/>
              <a:gd name="T13" fmla="*/ 168636 h 2031"/>
              <a:gd name="T14" fmla="*/ 39575 w 2824"/>
              <a:gd name="T15" fmla="*/ 296915 h 2031"/>
              <a:gd name="T16" fmla="*/ 296453 w 2824"/>
              <a:gd name="T17" fmla="*/ 731478 h 2031"/>
              <a:gd name="T18" fmla="*/ 463748 w 2824"/>
              <a:gd name="T19" fmla="*/ 731478 h 2031"/>
              <a:gd name="T20" fmla="*/ 463748 w 2824"/>
              <a:gd name="T21" fmla="*/ 464110 h 2031"/>
              <a:gd name="T22" fmla="*/ 591467 w 2824"/>
              <a:gd name="T23" fmla="*/ 464110 h 2031"/>
              <a:gd name="T24" fmla="*/ 591467 w 2824"/>
              <a:gd name="T25" fmla="*/ 296915 h 2031"/>
              <a:gd name="T26" fmla="*/ 463748 w 2824"/>
              <a:gd name="T27" fmla="*/ 296915 h 2031"/>
              <a:gd name="T28" fmla="*/ 591467 w 2824"/>
              <a:gd name="T29" fmla="*/ 168636 h 2031"/>
              <a:gd name="T30" fmla="*/ 591467 w 2824"/>
              <a:gd name="T31" fmla="*/ 0 h 2031"/>
              <a:gd name="T32" fmla="*/ 296453 w 2824"/>
              <a:gd name="T33" fmla="*/ 296915 h 2031"/>
              <a:gd name="T34" fmla="*/ 296453 w 2824"/>
              <a:gd name="T35" fmla="*/ 731478 h 2031"/>
              <a:gd name="T36" fmla="*/ 719187 w 2824"/>
              <a:gd name="T37" fmla="*/ 731478 h 2031"/>
              <a:gd name="T38" fmla="*/ 886841 w 2824"/>
              <a:gd name="T39" fmla="*/ 731478 h 2031"/>
              <a:gd name="T40" fmla="*/ 886841 w 2824"/>
              <a:gd name="T41" fmla="*/ 464110 h 2031"/>
              <a:gd name="T42" fmla="*/ 1014561 w 2824"/>
              <a:gd name="T43" fmla="*/ 464110 h 2031"/>
              <a:gd name="T44" fmla="*/ 1014561 w 2824"/>
              <a:gd name="T45" fmla="*/ 296915 h 2031"/>
              <a:gd name="T46" fmla="*/ 887561 w 2824"/>
              <a:gd name="T47" fmla="*/ 296915 h 2031"/>
              <a:gd name="T48" fmla="*/ 1015640 w 2824"/>
              <a:gd name="T49" fmla="*/ 168636 h 2031"/>
              <a:gd name="T50" fmla="*/ 1015640 w 2824"/>
              <a:gd name="T51" fmla="*/ 0 h 2031"/>
              <a:gd name="T52" fmla="*/ 719187 w 2824"/>
              <a:gd name="T53" fmla="*/ 296915 h 2031"/>
              <a:gd name="T54" fmla="*/ 719187 w 2824"/>
              <a:gd name="T55" fmla="*/ 731478 h 20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824" h="2031">
                <a:moveTo>
                  <a:pt x="110" y="824"/>
                </a:moveTo>
                <a:lnTo>
                  <a:pt x="466" y="824"/>
                </a:lnTo>
                <a:lnTo>
                  <a:pt x="466" y="2030"/>
                </a:lnTo>
                <a:lnTo>
                  <a:pt x="0" y="2030"/>
                </a:lnTo>
                <a:lnTo>
                  <a:pt x="0" y="82"/>
                </a:lnTo>
                <a:lnTo>
                  <a:pt x="466" y="82"/>
                </a:lnTo>
                <a:lnTo>
                  <a:pt x="466" y="468"/>
                </a:lnTo>
                <a:cubicBezTo>
                  <a:pt x="271" y="465"/>
                  <a:pt x="110" y="626"/>
                  <a:pt x="110" y="824"/>
                </a:cubicBezTo>
                <a:close/>
                <a:moveTo>
                  <a:pt x="824" y="2030"/>
                </a:moveTo>
                <a:lnTo>
                  <a:pt x="1289" y="2030"/>
                </a:lnTo>
                <a:lnTo>
                  <a:pt x="1289" y="1288"/>
                </a:lnTo>
                <a:lnTo>
                  <a:pt x="1644" y="1288"/>
                </a:lnTo>
                <a:lnTo>
                  <a:pt x="1644" y="824"/>
                </a:lnTo>
                <a:lnTo>
                  <a:pt x="1289" y="824"/>
                </a:lnTo>
                <a:cubicBezTo>
                  <a:pt x="1289" y="626"/>
                  <a:pt x="1446" y="468"/>
                  <a:pt x="1644" y="468"/>
                </a:cubicBezTo>
                <a:lnTo>
                  <a:pt x="1644" y="0"/>
                </a:lnTo>
                <a:cubicBezTo>
                  <a:pt x="1191" y="0"/>
                  <a:pt x="824" y="370"/>
                  <a:pt x="824" y="824"/>
                </a:cubicBezTo>
                <a:lnTo>
                  <a:pt x="824" y="2030"/>
                </a:lnTo>
                <a:close/>
                <a:moveTo>
                  <a:pt x="1999" y="2030"/>
                </a:moveTo>
                <a:lnTo>
                  <a:pt x="2465" y="2030"/>
                </a:lnTo>
                <a:lnTo>
                  <a:pt x="2465" y="1288"/>
                </a:lnTo>
                <a:lnTo>
                  <a:pt x="2820" y="1288"/>
                </a:lnTo>
                <a:lnTo>
                  <a:pt x="2820" y="824"/>
                </a:lnTo>
                <a:lnTo>
                  <a:pt x="2467" y="824"/>
                </a:lnTo>
                <a:cubicBezTo>
                  <a:pt x="2467" y="626"/>
                  <a:pt x="2625" y="468"/>
                  <a:pt x="2823" y="468"/>
                </a:cubicBezTo>
                <a:lnTo>
                  <a:pt x="2823" y="0"/>
                </a:lnTo>
                <a:cubicBezTo>
                  <a:pt x="2369" y="0"/>
                  <a:pt x="1999" y="370"/>
                  <a:pt x="1999" y="824"/>
                </a:cubicBezTo>
                <a:lnTo>
                  <a:pt x="1999" y="20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2860D26-CD05-4894-8D13-FCCA61DE65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3902688"/>
            <a:ext cx="5410200" cy="548640"/>
          </a:xfrm>
          <a:prstGeom prst="rect">
            <a:avLst/>
          </a:prstGeom>
          <a:solidFill>
            <a:schemeClr val="accent1"/>
          </a:solidFill>
        </p:spPr>
        <p:txBody>
          <a:bodyPr lIns="91440" tIns="91440" rIns="91440" bIns="91440" anchor="ctr"/>
          <a:lstStyle>
            <a:lvl1pPr algn="l"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 algn="l"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DD0AE87-3567-4ABB-BCE5-5A28CDC169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4629775"/>
            <a:ext cx="5410200" cy="548640"/>
          </a:xfrm>
          <a:prstGeom prst="rect">
            <a:avLst/>
          </a:prstGeom>
          <a:solidFill>
            <a:schemeClr val="accent1"/>
          </a:solidFill>
        </p:spPr>
        <p:txBody>
          <a:bodyPr lIns="91440" tIns="91440" rIns="91440" bIns="91440" anchor="ctr"/>
          <a:lstStyle>
            <a:lvl1pPr algn="l"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 algn="l"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B9DC864-E98F-4112-A4BB-253413E68E9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5356860"/>
            <a:ext cx="5410200" cy="548640"/>
          </a:xfrm>
          <a:prstGeom prst="rect">
            <a:avLst/>
          </a:prstGeom>
          <a:solidFill>
            <a:schemeClr val="accent1"/>
          </a:solidFill>
        </p:spPr>
        <p:txBody>
          <a:bodyPr lIns="91440" tIns="91440" rIns="91440" bIns="91440" anchor="ctr"/>
          <a:lstStyle>
            <a:lvl1pPr algn="l"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 algn="l"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FB11EAD6-187F-48BA-B083-AB8704C6F0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52197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bg1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762733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 +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EE6E-D23B-4F69-BB3E-5B22D358C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3470564" cy="1257301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B174-6D33-4C0E-B84E-F4A97A61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F816E-7E8D-4FFD-8FD7-B94FE5C6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20AC27C3-7769-4163-AEAB-CE2DE5455E23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9450185" y="457199"/>
            <a:ext cx="2286000" cy="2286000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97B95E21-CCBE-4CEF-8E09-3F5E3E0840DB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381500" y="457199"/>
            <a:ext cx="2286000" cy="2286000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B05026A5-5B32-422A-9D6D-2C8203510147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915843" y="457199"/>
            <a:ext cx="2286000" cy="2286000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D2758BF-72A5-4751-9AB2-46DCBB2EB247}"/>
              </a:ext>
            </a:extLst>
          </p:cNvPr>
          <p:cNvSpPr>
            <a:spLocks noGrp="1" noChangeAspect="1"/>
          </p:cNvSpPr>
          <p:nvPr>
            <p:ph type="body" sz="quarter" idx="24"/>
          </p:nvPr>
        </p:nvSpPr>
        <p:spPr>
          <a:xfrm>
            <a:off x="4381500" y="457199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2286000 h 2286000"/>
              <a:gd name="connsiteX2" fmla="*/ 0 w 2286000"/>
              <a:gd name="connsiteY2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lnTo>
                  <a:pt x="2286000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91440" tIns="91440" rIns="91440" bIns="91440" anchor="b">
            <a:noAutofit/>
          </a:bodyPr>
          <a:lstStyle>
            <a:lvl1pPr>
              <a:defRPr sz="1600" cap="all" spc="3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D989A63-9419-4EE5-8E75-7AF7B0507556}"/>
              </a:ext>
            </a:extLst>
          </p:cNvPr>
          <p:cNvSpPr>
            <a:spLocks noGrp="1" noChangeAspect="1"/>
          </p:cNvSpPr>
          <p:nvPr>
            <p:ph type="body" sz="quarter" idx="25"/>
          </p:nvPr>
        </p:nvSpPr>
        <p:spPr>
          <a:xfrm>
            <a:off x="6915843" y="457200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2286000 h 2286000"/>
              <a:gd name="connsiteX2" fmla="*/ 0 w 2286000"/>
              <a:gd name="connsiteY2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lnTo>
                  <a:pt x="2286000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91440" tIns="91440" rIns="91440" bIns="91440" anchor="b">
            <a:noAutofit/>
          </a:bodyPr>
          <a:lstStyle>
            <a:lvl1pPr>
              <a:defRPr sz="1600" cap="all" spc="3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C741C20-2E2E-4FCC-B85E-08FDC122E244}"/>
              </a:ext>
            </a:extLst>
          </p:cNvPr>
          <p:cNvSpPr>
            <a:spLocks noGrp="1" noChangeAspect="1"/>
          </p:cNvSpPr>
          <p:nvPr>
            <p:ph type="body" sz="quarter" idx="26"/>
          </p:nvPr>
        </p:nvSpPr>
        <p:spPr>
          <a:xfrm>
            <a:off x="9450185" y="457199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2286000 h 2286000"/>
              <a:gd name="connsiteX2" fmla="*/ 0 w 2286000"/>
              <a:gd name="connsiteY2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lnTo>
                  <a:pt x="2286000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91440" tIns="91440" rIns="91440" bIns="91440" anchor="b">
            <a:noAutofit/>
          </a:bodyPr>
          <a:lstStyle>
            <a:lvl1pPr>
              <a:defRPr sz="1600" cap="all" spc="3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1815DA36-90DF-4B3B-BA64-4B75F30A5976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450185" y="2971801"/>
            <a:ext cx="2286000" cy="2286000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FDE85752-A30A-4733-BA3F-192B3DF8306A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4381500" y="2971801"/>
            <a:ext cx="2286000" cy="2286000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1" name="Picture Placeholder 6">
            <a:extLst>
              <a:ext uri="{FF2B5EF4-FFF2-40B4-BE49-F238E27FC236}">
                <a16:creationId xmlns:a16="http://schemas.microsoft.com/office/drawing/2014/main" id="{4F6A8E51-7C92-4890-8DD5-5D844AB65192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6915843" y="2971801"/>
            <a:ext cx="2286000" cy="2286000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202D47E2-8D3C-4DA7-BB71-EA27EAC0F9FD}"/>
              </a:ext>
            </a:extLst>
          </p:cNvPr>
          <p:cNvSpPr>
            <a:spLocks noGrp="1" noChangeAspect="1"/>
          </p:cNvSpPr>
          <p:nvPr>
            <p:ph type="body" sz="quarter" idx="30"/>
          </p:nvPr>
        </p:nvSpPr>
        <p:spPr>
          <a:xfrm>
            <a:off x="4381500" y="2971801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2286000 h 2286000"/>
              <a:gd name="connsiteX2" fmla="*/ 0 w 2286000"/>
              <a:gd name="connsiteY2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lnTo>
                  <a:pt x="2286000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91440" tIns="91440" rIns="91440" bIns="91440" anchor="b">
            <a:noAutofit/>
          </a:bodyPr>
          <a:lstStyle>
            <a:lvl1pPr>
              <a:defRPr sz="1600" cap="all" spc="3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38F73D0A-2523-48F2-9FA8-8761A25A46E6}"/>
              </a:ext>
            </a:extLst>
          </p:cNvPr>
          <p:cNvSpPr>
            <a:spLocks noGrp="1" noChangeAspect="1"/>
          </p:cNvSpPr>
          <p:nvPr>
            <p:ph type="body" sz="quarter" idx="31"/>
          </p:nvPr>
        </p:nvSpPr>
        <p:spPr>
          <a:xfrm>
            <a:off x="6915843" y="2971802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2286000 h 2286000"/>
              <a:gd name="connsiteX2" fmla="*/ 0 w 2286000"/>
              <a:gd name="connsiteY2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lnTo>
                  <a:pt x="2286000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91440" tIns="91440" rIns="91440" bIns="91440" anchor="b">
            <a:noAutofit/>
          </a:bodyPr>
          <a:lstStyle>
            <a:lvl1pPr>
              <a:defRPr sz="1600" cap="all" spc="3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D6DEB1CF-4326-4EA3-821E-349835E04351}"/>
              </a:ext>
            </a:extLst>
          </p:cNvPr>
          <p:cNvSpPr>
            <a:spLocks noGrp="1" noChangeAspect="1"/>
          </p:cNvSpPr>
          <p:nvPr>
            <p:ph type="body" sz="quarter" idx="32"/>
          </p:nvPr>
        </p:nvSpPr>
        <p:spPr>
          <a:xfrm>
            <a:off x="9450185" y="2971801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2286000 h 2286000"/>
              <a:gd name="connsiteX2" fmla="*/ 0 w 2286000"/>
              <a:gd name="connsiteY2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lnTo>
                  <a:pt x="2286000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91440" tIns="91440" rIns="91440" bIns="91440" anchor="b">
            <a:noAutofit/>
          </a:bodyPr>
          <a:lstStyle>
            <a:lvl1pPr>
              <a:defRPr sz="1600" cap="all" spc="3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5B7413FE-C283-4A2C-95BF-09B4B0E347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52197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accent3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AD7AEE7A-A876-4111-8FCF-66DE95A993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714500"/>
            <a:ext cx="3470564" cy="23241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8217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60" userDrawn="1">
          <p15:clr>
            <a:srgbClr val="FBAE40"/>
          </p15:clr>
        </p15:guide>
        <p15:guide id="2" pos="2472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 + Shap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BBEDD8F4-80FE-40CD-8EC7-C73822CD7C78}"/>
              </a:ext>
            </a:extLst>
          </p:cNvPr>
          <p:cNvSpPr>
            <a:spLocks noGrp="1" noChangeAspect="1"/>
          </p:cNvSpPr>
          <p:nvPr>
            <p:ph type="body" sz="quarter" idx="26"/>
          </p:nvPr>
        </p:nvSpPr>
        <p:spPr>
          <a:xfrm>
            <a:off x="922" y="0"/>
            <a:ext cx="2286000" cy="2286000"/>
          </a:xfrm>
          <a:solidFill>
            <a:schemeClr val="accent1"/>
          </a:solidFill>
        </p:spPr>
        <p:txBody>
          <a:bodyPr lIns="91440" tIns="0" rIns="91440" anchor="ctr"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12FAA1F-BDEF-497F-81D0-86230932E470}"/>
              </a:ext>
            </a:extLst>
          </p:cNvPr>
          <p:cNvSpPr>
            <a:spLocks noGrp="1" noChangeAspect="1"/>
          </p:cNvSpPr>
          <p:nvPr>
            <p:ph type="body" sz="quarter" idx="27"/>
          </p:nvPr>
        </p:nvSpPr>
        <p:spPr>
          <a:xfrm>
            <a:off x="922" y="2286000"/>
            <a:ext cx="2286000" cy="2286000"/>
          </a:xfrm>
          <a:solidFill>
            <a:schemeClr val="accent2"/>
          </a:solidFill>
        </p:spPr>
        <p:txBody>
          <a:bodyPr lIns="91440" tIns="0" rIns="91440" anchor="ctr"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81FD4952-C89A-489F-B8EB-DD140A28138B}"/>
              </a:ext>
            </a:extLst>
          </p:cNvPr>
          <p:cNvSpPr>
            <a:spLocks noGrp="1" noChangeAspect="1"/>
          </p:cNvSpPr>
          <p:nvPr>
            <p:ph type="body" sz="quarter" idx="28"/>
          </p:nvPr>
        </p:nvSpPr>
        <p:spPr>
          <a:xfrm>
            <a:off x="922" y="4572000"/>
            <a:ext cx="2286000" cy="2286000"/>
          </a:xfrm>
          <a:solidFill>
            <a:schemeClr val="accent1"/>
          </a:solidFill>
        </p:spPr>
        <p:txBody>
          <a:bodyPr lIns="91440" tIns="0" rIns="91440" anchor="ctr"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D2977298-8A4C-427C-A2CB-6609C807B488}"/>
              </a:ext>
            </a:extLst>
          </p:cNvPr>
          <p:cNvSpPr>
            <a:spLocks noGrp="1" noChangeAspect="1"/>
          </p:cNvSpPr>
          <p:nvPr>
            <p:ph type="body" sz="quarter" idx="29"/>
          </p:nvPr>
        </p:nvSpPr>
        <p:spPr>
          <a:xfrm>
            <a:off x="2286922" y="0"/>
            <a:ext cx="2286000" cy="2286000"/>
          </a:xfrm>
          <a:solidFill>
            <a:schemeClr val="accent2"/>
          </a:solidFill>
        </p:spPr>
        <p:txBody>
          <a:bodyPr lIns="91440" tIns="0" rIns="91440" anchor="ctr"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02098D67-8D7D-484C-BFF4-785089B3EF79}"/>
              </a:ext>
            </a:extLst>
          </p:cNvPr>
          <p:cNvSpPr>
            <a:spLocks noGrp="1" noChangeAspect="1"/>
          </p:cNvSpPr>
          <p:nvPr>
            <p:ph type="body" sz="quarter" idx="30"/>
          </p:nvPr>
        </p:nvSpPr>
        <p:spPr>
          <a:xfrm>
            <a:off x="2286922" y="2286000"/>
            <a:ext cx="2286000" cy="2286000"/>
          </a:xfrm>
          <a:solidFill>
            <a:schemeClr val="accent1"/>
          </a:solidFill>
        </p:spPr>
        <p:txBody>
          <a:bodyPr lIns="91440" tIns="0" rIns="91440" anchor="ctr"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210D00D-79EB-4214-B253-DD7EF9656A1E}"/>
              </a:ext>
            </a:extLst>
          </p:cNvPr>
          <p:cNvSpPr>
            <a:spLocks noGrp="1" noChangeAspect="1"/>
          </p:cNvSpPr>
          <p:nvPr>
            <p:ph type="body" sz="quarter" idx="31"/>
          </p:nvPr>
        </p:nvSpPr>
        <p:spPr>
          <a:xfrm>
            <a:off x="2286922" y="4572000"/>
            <a:ext cx="2286000" cy="2286000"/>
          </a:xfrm>
          <a:solidFill>
            <a:schemeClr val="accent2"/>
          </a:solidFill>
        </p:spPr>
        <p:txBody>
          <a:bodyPr lIns="91440" tIns="0" rIns="91440" anchor="ctr"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91C55E9-8EF2-452D-8488-CE023E31A871}"/>
              </a:ext>
            </a:extLst>
          </p:cNvPr>
          <p:cNvSpPr>
            <a:spLocks noGrp="1" noChangeAspect="1"/>
          </p:cNvSpPr>
          <p:nvPr>
            <p:ph type="body" sz="quarter" idx="32"/>
          </p:nvPr>
        </p:nvSpPr>
        <p:spPr>
          <a:xfrm>
            <a:off x="4572922" y="0"/>
            <a:ext cx="2286000" cy="2286000"/>
          </a:xfrm>
          <a:solidFill>
            <a:schemeClr val="accent1"/>
          </a:solidFill>
        </p:spPr>
        <p:txBody>
          <a:bodyPr lIns="91440" tIns="0" rIns="91440" anchor="ctr"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46B9931-1202-4307-B6CE-8E3A69C6F362}"/>
              </a:ext>
            </a:extLst>
          </p:cNvPr>
          <p:cNvSpPr>
            <a:spLocks noGrp="1" noChangeAspect="1"/>
          </p:cNvSpPr>
          <p:nvPr>
            <p:ph type="body" sz="quarter" idx="33"/>
          </p:nvPr>
        </p:nvSpPr>
        <p:spPr>
          <a:xfrm>
            <a:off x="4572922" y="2286000"/>
            <a:ext cx="2286000" cy="2286000"/>
          </a:xfrm>
          <a:solidFill>
            <a:schemeClr val="accent2"/>
          </a:solidFill>
        </p:spPr>
        <p:txBody>
          <a:bodyPr lIns="91440" tIns="0" rIns="91440" anchor="ctr"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36C0EC50-D21F-43C7-BD63-2A3E68E1E1D6}"/>
              </a:ext>
            </a:extLst>
          </p:cNvPr>
          <p:cNvSpPr>
            <a:spLocks noGrp="1" noChangeAspect="1"/>
          </p:cNvSpPr>
          <p:nvPr>
            <p:ph type="body" sz="quarter" idx="34"/>
          </p:nvPr>
        </p:nvSpPr>
        <p:spPr>
          <a:xfrm>
            <a:off x="4572922" y="4572000"/>
            <a:ext cx="2286000" cy="2286000"/>
          </a:xfrm>
          <a:solidFill>
            <a:schemeClr val="accent1"/>
          </a:solidFill>
        </p:spPr>
        <p:txBody>
          <a:bodyPr lIns="91440" tIns="0" rIns="91440" anchor="ctr"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9F052CA-6078-4EDE-B00B-675C8BE3CD37}"/>
              </a:ext>
            </a:extLst>
          </p:cNvPr>
          <p:cNvSpPr>
            <a:spLocks noGrp="1" noChangeAspect="1"/>
          </p:cNvSpPr>
          <p:nvPr>
            <p:ph type="body" sz="quarter" idx="35"/>
          </p:nvPr>
        </p:nvSpPr>
        <p:spPr>
          <a:xfrm>
            <a:off x="6858922" y="0"/>
            <a:ext cx="2286000" cy="2286000"/>
          </a:xfrm>
          <a:solidFill>
            <a:schemeClr val="accent2"/>
          </a:solidFill>
        </p:spPr>
        <p:txBody>
          <a:bodyPr lIns="91440" tIns="0" rIns="91440" anchor="ctr"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7A187325-BD2D-4150-9CE6-80F92C4599F3}"/>
              </a:ext>
            </a:extLst>
          </p:cNvPr>
          <p:cNvSpPr>
            <a:spLocks noGrp="1" noChangeAspect="1"/>
          </p:cNvSpPr>
          <p:nvPr>
            <p:ph type="body" sz="quarter" idx="36"/>
          </p:nvPr>
        </p:nvSpPr>
        <p:spPr>
          <a:xfrm>
            <a:off x="6858922" y="2286000"/>
            <a:ext cx="2286000" cy="2286000"/>
          </a:xfrm>
          <a:solidFill>
            <a:schemeClr val="accent1"/>
          </a:solidFill>
        </p:spPr>
        <p:txBody>
          <a:bodyPr lIns="91440" tIns="0" rIns="91440" anchor="ctr"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37089A38-9EA3-4C64-8612-5458EE6A907A}"/>
              </a:ext>
            </a:extLst>
          </p:cNvPr>
          <p:cNvSpPr>
            <a:spLocks noGrp="1" noChangeAspect="1"/>
          </p:cNvSpPr>
          <p:nvPr>
            <p:ph type="body" sz="quarter" idx="37"/>
          </p:nvPr>
        </p:nvSpPr>
        <p:spPr>
          <a:xfrm>
            <a:off x="6858922" y="4572000"/>
            <a:ext cx="2286000" cy="2286000"/>
          </a:xfrm>
          <a:solidFill>
            <a:schemeClr val="accent2"/>
          </a:solidFill>
        </p:spPr>
        <p:txBody>
          <a:bodyPr lIns="91440" tIns="0" rIns="91440" anchor="ctr"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B174-6D33-4C0E-B84E-F4A97A61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F816E-7E8D-4FFD-8FD7-B94FE5C6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Freeform 1">
            <a:extLst>
              <a:ext uri="{FF2B5EF4-FFF2-40B4-BE49-F238E27FC236}">
                <a16:creationId xmlns:a16="http://schemas.microsoft.com/office/drawing/2014/main" id="{EB6947F4-CB85-422B-9761-8184B12877C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00076" y="6172200"/>
            <a:ext cx="634724" cy="457200"/>
          </a:xfrm>
          <a:custGeom>
            <a:avLst/>
            <a:gdLst>
              <a:gd name="T0" fmla="*/ 39575 w 2824"/>
              <a:gd name="T1" fmla="*/ 296915 h 2031"/>
              <a:gd name="T2" fmla="*/ 167654 w 2824"/>
              <a:gd name="T3" fmla="*/ 296915 h 2031"/>
              <a:gd name="T4" fmla="*/ 167654 w 2824"/>
              <a:gd name="T5" fmla="*/ 731478 h 2031"/>
              <a:gd name="T6" fmla="*/ 0 w 2824"/>
              <a:gd name="T7" fmla="*/ 731478 h 2031"/>
              <a:gd name="T8" fmla="*/ 0 w 2824"/>
              <a:gd name="T9" fmla="*/ 29547 h 2031"/>
              <a:gd name="T10" fmla="*/ 167654 w 2824"/>
              <a:gd name="T11" fmla="*/ 29547 h 2031"/>
              <a:gd name="T12" fmla="*/ 167654 w 2824"/>
              <a:gd name="T13" fmla="*/ 168636 h 2031"/>
              <a:gd name="T14" fmla="*/ 39575 w 2824"/>
              <a:gd name="T15" fmla="*/ 296915 h 2031"/>
              <a:gd name="T16" fmla="*/ 296453 w 2824"/>
              <a:gd name="T17" fmla="*/ 731478 h 2031"/>
              <a:gd name="T18" fmla="*/ 463748 w 2824"/>
              <a:gd name="T19" fmla="*/ 731478 h 2031"/>
              <a:gd name="T20" fmla="*/ 463748 w 2824"/>
              <a:gd name="T21" fmla="*/ 464110 h 2031"/>
              <a:gd name="T22" fmla="*/ 591467 w 2824"/>
              <a:gd name="T23" fmla="*/ 464110 h 2031"/>
              <a:gd name="T24" fmla="*/ 591467 w 2824"/>
              <a:gd name="T25" fmla="*/ 296915 h 2031"/>
              <a:gd name="T26" fmla="*/ 463748 w 2824"/>
              <a:gd name="T27" fmla="*/ 296915 h 2031"/>
              <a:gd name="T28" fmla="*/ 591467 w 2824"/>
              <a:gd name="T29" fmla="*/ 168636 h 2031"/>
              <a:gd name="T30" fmla="*/ 591467 w 2824"/>
              <a:gd name="T31" fmla="*/ 0 h 2031"/>
              <a:gd name="T32" fmla="*/ 296453 w 2824"/>
              <a:gd name="T33" fmla="*/ 296915 h 2031"/>
              <a:gd name="T34" fmla="*/ 296453 w 2824"/>
              <a:gd name="T35" fmla="*/ 731478 h 2031"/>
              <a:gd name="T36" fmla="*/ 719187 w 2824"/>
              <a:gd name="T37" fmla="*/ 731478 h 2031"/>
              <a:gd name="T38" fmla="*/ 886841 w 2824"/>
              <a:gd name="T39" fmla="*/ 731478 h 2031"/>
              <a:gd name="T40" fmla="*/ 886841 w 2824"/>
              <a:gd name="T41" fmla="*/ 464110 h 2031"/>
              <a:gd name="T42" fmla="*/ 1014561 w 2824"/>
              <a:gd name="T43" fmla="*/ 464110 h 2031"/>
              <a:gd name="T44" fmla="*/ 1014561 w 2824"/>
              <a:gd name="T45" fmla="*/ 296915 h 2031"/>
              <a:gd name="T46" fmla="*/ 887561 w 2824"/>
              <a:gd name="T47" fmla="*/ 296915 h 2031"/>
              <a:gd name="T48" fmla="*/ 1015640 w 2824"/>
              <a:gd name="T49" fmla="*/ 168636 h 2031"/>
              <a:gd name="T50" fmla="*/ 1015640 w 2824"/>
              <a:gd name="T51" fmla="*/ 0 h 2031"/>
              <a:gd name="T52" fmla="*/ 719187 w 2824"/>
              <a:gd name="T53" fmla="*/ 296915 h 2031"/>
              <a:gd name="T54" fmla="*/ 719187 w 2824"/>
              <a:gd name="T55" fmla="*/ 731478 h 20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824" h="2031">
                <a:moveTo>
                  <a:pt x="110" y="824"/>
                </a:moveTo>
                <a:lnTo>
                  <a:pt x="466" y="824"/>
                </a:lnTo>
                <a:lnTo>
                  <a:pt x="466" y="2030"/>
                </a:lnTo>
                <a:lnTo>
                  <a:pt x="0" y="2030"/>
                </a:lnTo>
                <a:lnTo>
                  <a:pt x="0" y="82"/>
                </a:lnTo>
                <a:lnTo>
                  <a:pt x="466" y="82"/>
                </a:lnTo>
                <a:lnTo>
                  <a:pt x="466" y="468"/>
                </a:lnTo>
                <a:cubicBezTo>
                  <a:pt x="271" y="465"/>
                  <a:pt x="110" y="626"/>
                  <a:pt x="110" y="824"/>
                </a:cubicBezTo>
                <a:close/>
                <a:moveTo>
                  <a:pt x="824" y="2030"/>
                </a:moveTo>
                <a:lnTo>
                  <a:pt x="1289" y="2030"/>
                </a:lnTo>
                <a:lnTo>
                  <a:pt x="1289" y="1288"/>
                </a:lnTo>
                <a:lnTo>
                  <a:pt x="1644" y="1288"/>
                </a:lnTo>
                <a:lnTo>
                  <a:pt x="1644" y="824"/>
                </a:lnTo>
                <a:lnTo>
                  <a:pt x="1289" y="824"/>
                </a:lnTo>
                <a:cubicBezTo>
                  <a:pt x="1289" y="626"/>
                  <a:pt x="1446" y="468"/>
                  <a:pt x="1644" y="468"/>
                </a:cubicBezTo>
                <a:lnTo>
                  <a:pt x="1644" y="0"/>
                </a:lnTo>
                <a:cubicBezTo>
                  <a:pt x="1191" y="0"/>
                  <a:pt x="824" y="370"/>
                  <a:pt x="824" y="824"/>
                </a:cubicBezTo>
                <a:lnTo>
                  <a:pt x="824" y="2030"/>
                </a:lnTo>
                <a:close/>
                <a:moveTo>
                  <a:pt x="1999" y="2030"/>
                </a:moveTo>
                <a:lnTo>
                  <a:pt x="2465" y="2030"/>
                </a:lnTo>
                <a:lnTo>
                  <a:pt x="2465" y="1288"/>
                </a:lnTo>
                <a:lnTo>
                  <a:pt x="2820" y="1288"/>
                </a:lnTo>
                <a:lnTo>
                  <a:pt x="2820" y="824"/>
                </a:lnTo>
                <a:lnTo>
                  <a:pt x="2467" y="824"/>
                </a:lnTo>
                <a:cubicBezTo>
                  <a:pt x="2467" y="626"/>
                  <a:pt x="2625" y="468"/>
                  <a:pt x="2823" y="468"/>
                </a:cubicBezTo>
                <a:lnTo>
                  <a:pt x="2823" y="0"/>
                </a:lnTo>
                <a:cubicBezTo>
                  <a:pt x="2369" y="0"/>
                  <a:pt x="1999" y="370"/>
                  <a:pt x="1999" y="824"/>
                </a:cubicBezTo>
                <a:lnTo>
                  <a:pt x="1999" y="20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0704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shapes + P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D9DBF-4251-41E8-85AA-0FB5C9750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61BC7-7EC8-4EAB-ABE9-A93BB607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748821-6CC5-4FEC-A098-9E85FA1F0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C19629-4E91-4366-BA49-11D609B10185}"/>
              </a:ext>
            </a:extLst>
          </p:cNvPr>
          <p:cNvSpPr>
            <a:spLocks noGrp="1" noChangeAspect="1"/>
          </p:cNvSpPr>
          <p:nvPr>
            <p:ph idx="21"/>
          </p:nvPr>
        </p:nvSpPr>
        <p:spPr>
          <a:xfrm>
            <a:off x="5334000" y="2286002"/>
            <a:ext cx="2286000" cy="2286000"/>
          </a:xfrm>
          <a:solidFill>
            <a:schemeClr val="accent1"/>
          </a:solidFill>
        </p:spPr>
        <p:txBody>
          <a:bodyPr lIns="91440" tIns="91440" rIns="91440" bIns="91440" anchor="ctr"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3E4EDA-52A4-4DEA-ACEC-EAA80CF6A541}"/>
              </a:ext>
            </a:extLst>
          </p:cNvPr>
          <p:cNvSpPr>
            <a:spLocks noGrp="1" noChangeAspect="1"/>
          </p:cNvSpPr>
          <p:nvPr>
            <p:ph idx="22"/>
          </p:nvPr>
        </p:nvSpPr>
        <p:spPr>
          <a:xfrm>
            <a:off x="7620000" y="2286002"/>
            <a:ext cx="2286000" cy="2286000"/>
          </a:xfrm>
          <a:solidFill>
            <a:schemeClr val="accent2"/>
          </a:solidFill>
        </p:spPr>
        <p:txBody>
          <a:bodyPr lIns="91440" tIns="91440" rIns="91440" bIns="91440" anchor="ctr"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Freeform 1">
            <a:extLst>
              <a:ext uri="{FF2B5EF4-FFF2-40B4-BE49-F238E27FC236}">
                <a16:creationId xmlns:a16="http://schemas.microsoft.com/office/drawing/2014/main" id="{76F41B40-6598-4628-8C2F-6E961D04D7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00076" y="6172200"/>
            <a:ext cx="634724" cy="457200"/>
          </a:xfrm>
          <a:custGeom>
            <a:avLst/>
            <a:gdLst>
              <a:gd name="T0" fmla="*/ 39575 w 2824"/>
              <a:gd name="T1" fmla="*/ 296915 h 2031"/>
              <a:gd name="T2" fmla="*/ 167654 w 2824"/>
              <a:gd name="T3" fmla="*/ 296915 h 2031"/>
              <a:gd name="T4" fmla="*/ 167654 w 2824"/>
              <a:gd name="T5" fmla="*/ 731478 h 2031"/>
              <a:gd name="T6" fmla="*/ 0 w 2824"/>
              <a:gd name="T7" fmla="*/ 731478 h 2031"/>
              <a:gd name="T8" fmla="*/ 0 w 2824"/>
              <a:gd name="T9" fmla="*/ 29547 h 2031"/>
              <a:gd name="T10" fmla="*/ 167654 w 2824"/>
              <a:gd name="T11" fmla="*/ 29547 h 2031"/>
              <a:gd name="T12" fmla="*/ 167654 w 2824"/>
              <a:gd name="T13" fmla="*/ 168636 h 2031"/>
              <a:gd name="T14" fmla="*/ 39575 w 2824"/>
              <a:gd name="T15" fmla="*/ 296915 h 2031"/>
              <a:gd name="T16" fmla="*/ 296453 w 2824"/>
              <a:gd name="T17" fmla="*/ 731478 h 2031"/>
              <a:gd name="T18" fmla="*/ 463748 w 2824"/>
              <a:gd name="T19" fmla="*/ 731478 h 2031"/>
              <a:gd name="T20" fmla="*/ 463748 w 2824"/>
              <a:gd name="T21" fmla="*/ 464110 h 2031"/>
              <a:gd name="T22" fmla="*/ 591467 w 2824"/>
              <a:gd name="T23" fmla="*/ 464110 h 2031"/>
              <a:gd name="T24" fmla="*/ 591467 w 2824"/>
              <a:gd name="T25" fmla="*/ 296915 h 2031"/>
              <a:gd name="T26" fmla="*/ 463748 w 2824"/>
              <a:gd name="T27" fmla="*/ 296915 h 2031"/>
              <a:gd name="T28" fmla="*/ 591467 w 2824"/>
              <a:gd name="T29" fmla="*/ 168636 h 2031"/>
              <a:gd name="T30" fmla="*/ 591467 w 2824"/>
              <a:gd name="T31" fmla="*/ 0 h 2031"/>
              <a:gd name="T32" fmla="*/ 296453 w 2824"/>
              <a:gd name="T33" fmla="*/ 296915 h 2031"/>
              <a:gd name="T34" fmla="*/ 296453 w 2824"/>
              <a:gd name="T35" fmla="*/ 731478 h 2031"/>
              <a:gd name="T36" fmla="*/ 719187 w 2824"/>
              <a:gd name="T37" fmla="*/ 731478 h 2031"/>
              <a:gd name="T38" fmla="*/ 886841 w 2824"/>
              <a:gd name="T39" fmla="*/ 731478 h 2031"/>
              <a:gd name="T40" fmla="*/ 886841 w 2824"/>
              <a:gd name="T41" fmla="*/ 464110 h 2031"/>
              <a:gd name="T42" fmla="*/ 1014561 w 2824"/>
              <a:gd name="T43" fmla="*/ 464110 h 2031"/>
              <a:gd name="T44" fmla="*/ 1014561 w 2824"/>
              <a:gd name="T45" fmla="*/ 296915 h 2031"/>
              <a:gd name="T46" fmla="*/ 887561 w 2824"/>
              <a:gd name="T47" fmla="*/ 296915 h 2031"/>
              <a:gd name="T48" fmla="*/ 1015640 w 2824"/>
              <a:gd name="T49" fmla="*/ 168636 h 2031"/>
              <a:gd name="T50" fmla="*/ 1015640 w 2824"/>
              <a:gd name="T51" fmla="*/ 0 h 2031"/>
              <a:gd name="T52" fmla="*/ 719187 w 2824"/>
              <a:gd name="T53" fmla="*/ 296915 h 2031"/>
              <a:gd name="T54" fmla="*/ 719187 w 2824"/>
              <a:gd name="T55" fmla="*/ 731478 h 20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824" h="2031">
                <a:moveTo>
                  <a:pt x="110" y="824"/>
                </a:moveTo>
                <a:lnTo>
                  <a:pt x="466" y="824"/>
                </a:lnTo>
                <a:lnTo>
                  <a:pt x="466" y="2030"/>
                </a:lnTo>
                <a:lnTo>
                  <a:pt x="0" y="2030"/>
                </a:lnTo>
                <a:lnTo>
                  <a:pt x="0" y="82"/>
                </a:lnTo>
                <a:lnTo>
                  <a:pt x="466" y="82"/>
                </a:lnTo>
                <a:lnTo>
                  <a:pt x="466" y="468"/>
                </a:lnTo>
                <a:cubicBezTo>
                  <a:pt x="271" y="465"/>
                  <a:pt x="110" y="626"/>
                  <a:pt x="110" y="824"/>
                </a:cubicBezTo>
                <a:close/>
                <a:moveTo>
                  <a:pt x="824" y="2030"/>
                </a:moveTo>
                <a:lnTo>
                  <a:pt x="1289" y="2030"/>
                </a:lnTo>
                <a:lnTo>
                  <a:pt x="1289" y="1288"/>
                </a:lnTo>
                <a:lnTo>
                  <a:pt x="1644" y="1288"/>
                </a:lnTo>
                <a:lnTo>
                  <a:pt x="1644" y="824"/>
                </a:lnTo>
                <a:lnTo>
                  <a:pt x="1289" y="824"/>
                </a:lnTo>
                <a:cubicBezTo>
                  <a:pt x="1289" y="626"/>
                  <a:pt x="1446" y="468"/>
                  <a:pt x="1644" y="468"/>
                </a:cubicBezTo>
                <a:lnTo>
                  <a:pt x="1644" y="0"/>
                </a:lnTo>
                <a:cubicBezTo>
                  <a:pt x="1191" y="0"/>
                  <a:pt x="824" y="370"/>
                  <a:pt x="824" y="824"/>
                </a:cubicBezTo>
                <a:lnTo>
                  <a:pt x="824" y="2030"/>
                </a:lnTo>
                <a:close/>
                <a:moveTo>
                  <a:pt x="1999" y="2030"/>
                </a:moveTo>
                <a:lnTo>
                  <a:pt x="2465" y="2030"/>
                </a:lnTo>
                <a:lnTo>
                  <a:pt x="2465" y="1288"/>
                </a:lnTo>
                <a:lnTo>
                  <a:pt x="2820" y="1288"/>
                </a:lnTo>
                <a:lnTo>
                  <a:pt x="2820" y="824"/>
                </a:lnTo>
                <a:lnTo>
                  <a:pt x="2467" y="824"/>
                </a:lnTo>
                <a:cubicBezTo>
                  <a:pt x="2467" y="626"/>
                  <a:pt x="2625" y="468"/>
                  <a:pt x="2823" y="468"/>
                </a:cubicBezTo>
                <a:lnTo>
                  <a:pt x="2823" y="0"/>
                </a:lnTo>
                <a:cubicBezTo>
                  <a:pt x="2369" y="0"/>
                  <a:pt x="1999" y="370"/>
                  <a:pt x="1999" y="824"/>
                </a:cubicBezTo>
                <a:lnTo>
                  <a:pt x="1999" y="20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A074F0CA-00EA-4247-B185-CD6E0A5064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000609"/>
            <a:ext cx="11277600" cy="47939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C8DAC8D-04DA-45BB-9CB2-F70B75C241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52197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bg1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8635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EE6E-D23B-4F69-BB3E-5B22D358C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6A40A-6A9B-4FC6-BD1A-0FB8258060A2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457200" y="2621280"/>
            <a:ext cx="1920240" cy="1920240"/>
          </a:xfrm>
          <a:solidFill>
            <a:schemeClr val="accent1"/>
          </a:solidFill>
        </p:spPr>
        <p:txBody>
          <a:bodyPr lIns="91440" tIns="91440" rIns="91440" bIns="91440"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600">
                <a:solidFill>
                  <a:schemeClr val="bg1"/>
                </a:solidFill>
              </a:defRPr>
            </a:lvl3pPr>
            <a:lvl4pPr algn="ctr">
              <a:defRPr sz="1400">
                <a:solidFill>
                  <a:schemeClr val="bg1"/>
                </a:solidFill>
              </a:defRPr>
            </a:lvl4pPr>
            <a:lvl5pPr algn="ctr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B174-6D33-4C0E-B84E-F4A97A61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F816E-7E8D-4FFD-8FD7-B94FE5C6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CA947B-CCC6-45A1-93F1-03C81319A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52197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accent3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1859BC-7C3F-4D7C-A5CD-369AAB70AF7E}"/>
              </a:ext>
            </a:extLst>
          </p:cNvPr>
          <p:cNvSpPr>
            <a:spLocks noGrp="1" noChangeAspect="1"/>
          </p:cNvSpPr>
          <p:nvPr>
            <p:ph idx="15"/>
          </p:nvPr>
        </p:nvSpPr>
        <p:spPr>
          <a:xfrm>
            <a:off x="2796540" y="2621280"/>
            <a:ext cx="1920240" cy="1920240"/>
          </a:xfrm>
          <a:solidFill>
            <a:schemeClr val="accent1"/>
          </a:solidFill>
        </p:spPr>
        <p:txBody>
          <a:bodyPr lIns="91440" tIns="91440" rIns="91440" bIns="91440"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600">
                <a:solidFill>
                  <a:schemeClr val="bg1"/>
                </a:solidFill>
              </a:defRPr>
            </a:lvl3pPr>
            <a:lvl4pPr algn="ctr">
              <a:defRPr sz="1400">
                <a:solidFill>
                  <a:schemeClr val="bg1"/>
                </a:solidFill>
              </a:defRPr>
            </a:lvl4pPr>
            <a:lvl5pPr algn="ctr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F45148C-28CF-4773-99BC-87E4B7DF7BEA}"/>
              </a:ext>
            </a:extLst>
          </p:cNvPr>
          <p:cNvSpPr>
            <a:spLocks noGrp="1" noChangeAspect="1"/>
          </p:cNvSpPr>
          <p:nvPr>
            <p:ph idx="16"/>
          </p:nvPr>
        </p:nvSpPr>
        <p:spPr>
          <a:xfrm>
            <a:off x="5135880" y="2621280"/>
            <a:ext cx="1920240" cy="1920240"/>
          </a:xfrm>
          <a:solidFill>
            <a:schemeClr val="accent1"/>
          </a:solidFill>
        </p:spPr>
        <p:txBody>
          <a:bodyPr lIns="91440" tIns="91440" rIns="91440" bIns="91440"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600">
                <a:solidFill>
                  <a:schemeClr val="bg1"/>
                </a:solidFill>
              </a:defRPr>
            </a:lvl3pPr>
            <a:lvl4pPr algn="ctr">
              <a:defRPr sz="1400">
                <a:solidFill>
                  <a:schemeClr val="bg1"/>
                </a:solidFill>
              </a:defRPr>
            </a:lvl4pPr>
            <a:lvl5pPr algn="ctr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F297A74-BF77-4558-9953-0DE121EFA078}"/>
              </a:ext>
            </a:extLst>
          </p:cNvPr>
          <p:cNvSpPr>
            <a:spLocks noGrp="1" noChangeAspect="1"/>
          </p:cNvSpPr>
          <p:nvPr>
            <p:ph idx="17"/>
          </p:nvPr>
        </p:nvSpPr>
        <p:spPr>
          <a:xfrm>
            <a:off x="7475220" y="2621280"/>
            <a:ext cx="1920240" cy="1920240"/>
          </a:xfrm>
          <a:solidFill>
            <a:schemeClr val="accent1"/>
          </a:solidFill>
        </p:spPr>
        <p:txBody>
          <a:bodyPr lIns="91440" tIns="91440" rIns="91440" bIns="91440"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600">
                <a:solidFill>
                  <a:schemeClr val="bg1"/>
                </a:solidFill>
              </a:defRPr>
            </a:lvl3pPr>
            <a:lvl4pPr algn="ctr">
              <a:defRPr sz="1400">
                <a:solidFill>
                  <a:schemeClr val="bg1"/>
                </a:solidFill>
              </a:defRPr>
            </a:lvl4pPr>
            <a:lvl5pPr algn="ctr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1C1FB53-A6EC-475D-BB60-81CC56FFAFAD}"/>
              </a:ext>
            </a:extLst>
          </p:cNvPr>
          <p:cNvSpPr>
            <a:spLocks noGrp="1" noChangeAspect="1"/>
          </p:cNvSpPr>
          <p:nvPr>
            <p:ph idx="18"/>
          </p:nvPr>
        </p:nvSpPr>
        <p:spPr>
          <a:xfrm>
            <a:off x="9814560" y="2621280"/>
            <a:ext cx="1920240" cy="1920240"/>
          </a:xfrm>
          <a:solidFill>
            <a:schemeClr val="accent1"/>
          </a:solidFill>
        </p:spPr>
        <p:txBody>
          <a:bodyPr lIns="91440" tIns="91440" rIns="91440" bIns="91440"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600">
                <a:solidFill>
                  <a:schemeClr val="bg1"/>
                </a:solidFill>
              </a:defRPr>
            </a:lvl3pPr>
            <a:lvl4pPr algn="ctr">
              <a:defRPr sz="1400">
                <a:solidFill>
                  <a:schemeClr val="bg1"/>
                </a:solidFill>
              </a:defRPr>
            </a:lvl4pPr>
            <a:lvl5pPr algn="ctr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99480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shapes + Pic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D9DBF-4251-41E8-85AA-0FB5C9750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61BC7-7EC8-4EAB-ABE9-A93BB607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748821-6CC5-4FEC-A098-9E85FA1F0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4B2F06C-4793-4FCE-A9FF-57991604459B}"/>
              </a:ext>
            </a:extLst>
          </p:cNvPr>
          <p:cNvSpPr>
            <a:spLocks noGrp="1" noChangeAspect="1"/>
          </p:cNvSpPr>
          <p:nvPr>
            <p:ph idx="21"/>
          </p:nvPr>
        </p:nvSpPr>
        <p:spPr>
          <a:xfrm>
            <a:off x="3048000" y="2286001"/>
            <a:ext cx="4572000" cy="2286001"/>
          </a:xfrm>
          <a:custGeom>
            <a:avLst/>
            <a:gdLst>
              <a:gd name="connsiteX0" fmla="*/ 2286000 w 4572000"/>
              <a:gd name="connsiteY0" fmla="*/ 0 h 2286001"/>
              <a:gd name="connsiteX1" fmla="*/ 4572000 w 4572000"/>
              <a:gd name="connsiteY1" fmla="*/ 0 h 2286001"/>
              <a:gd name="connsiteX2" fmla="*/ 4572000 w 4572000"/>
              <a:gd name="connsiteY2" fmla="*/ 2286000 h 2286001"/>
              <a:gd name="connsiteX3" fmla="*/ 2286000 w 4572000"/>
              <a:gd name="connsiteY3" fmla="*/ 2286000 h 2286001"/>
              <a:gd name="connsiteX4" fmla="*/ 2286000 w 4572000"/>
              <a:gd name="connsiteY4" fmla="*/ 2286001 h 2286001"/>
              <a:gd name="connsiteX5" fmla="*/ 2285999 w 4572000"/>
              <a:gd name="connsiteY5" fmla="*/ 2286001 h 2286001"/>
              <a:gd name="connsiteX6" fmla="*/ 7198 w 4572000"/>
              <a:gd name="connsiteY6" fmla="*/ 229578 h 2286001"/>
              <a:gd name="connsiteX7" fmla="*/ 0 w 4572000"/>
              <a:gd name="connsiteY7" fmla="*/ 87026 h 2286001"/>
              <a:gd name="connsiteX8" fmla="*/ 0 w 4572000"/>
              <a:gd name="connsiteY8" fmla="*/ 1 h 2286001"/>
              <a:gd name="connsiteX9" fmla="*/ 2286000 w 4572000"/>
              <a:gd name="connsiteY9" fmla="*/ 1 h 228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2000" h="2286001">
                <a:moveTo>
                  <a:pt x="2286000" y="0"/>
                </a:moveTo>
                <a:lnTo>
                  <a:pt x="4572000" y="0"/>
                </a:lnTo>
                <a:lnTo>
                  <a:pt x="4572000" y="2286000"/>
                </a:lnTo>
                <a:lnTo>
                  <a:pt x="2286000" y="2286000"/>
                </a:lnTo>
                <a:lnTo>
                  <a:pt x="2286000" y="2286001"/>
                </a:lnTo>
                <a:lnTo>
                  <a:pt x="2285999" y="2286001"/>
                </a:lnTo>
                <a:cubicBezTo>
                  <a:pt x="1099988" y="2286001"/>
                  <a:pt x="124501" y="1384641"/>
                  <a:pt x="7198" y="229578"/>
                </a:cubicBezTo>
                <a:lnTo>
                  <a:pt x="0" y="87026"/>
                </a:lnTo>
                <a:lnTo>
                  <a:pt x="0" y="1"/>
                </a:lnTo>
                <a:lnTo>
                  <a:pt x="2286000" y="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457200" tIns="91440" rIns="91440" bIns="9144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8DDBB89-1040-4570-8A7B-E0F229DA8D88}"/>
              </a:ext>
            </a:extLst>
          </p:cNvPr>
          <p:cNvSpPr>
            <a:spLocks noGrp="1" noChangeAspect="1"/>
          </p:cNvSpPr>
          <p:nvPr>
            <p:ph idx="22"/>
          </p:nvPr>
        </p:nvSpPr>
        <p:spPr>
          <a:xfrm>
            <a:off x="7620000" y="2286000"/>
            <a:ext cx="4572000" cy="2286000"/>
          </a:xfrm>
          <a:custGeom>
            <a:avLst/>
            <a:gdLst>
              <a:gd name="connsiteX0" fmla="*/ 0 w 4572000"/>
              <a:gd name="connsiteY0" fmla="*/ 0 h 2286000"/>
              <a:gd name="connsiteX1" fmla="*/ 2286000 w 4572000"/>
              <a:gd name="connsiteY1" fmla="*/ 0 h 2286000"/>
              <a:gd name="connsiteX2" fmla="*/ 2286001 w 4572000"/>
              <a:gd name="connsiteY2" fmla="*/ 0 h 2286000"/>
              <a:gd name="connsiteX3" fmla="*/ 4564801 w 4572000"/>
              <a:gd name="connsiteY3" fmla="*/ 2056423 h 2286000"/>
              <a:gd name="connsiteX4" fmla="*/ 4572000 w 4572000"/>
              <a:gd name="connsiteY4" fmla="*/ 2198975 h 2286000"/>
              <a:gd name="connsiteX5" fmla="*/ 4572000 w 4572000"/>
              <a:gd name="connsiteY5" fmla="*/ 2286000 h 2286000"/>
              <a:gd name="connsiteX6" fmla="*/ 2286000 w 4572000"/>
              <a:gd name="connsiteY6" fmla="*/ 2286000 h 2286000"/>
              <a:gd name="connsiteX7" fmla="*/ 0 w 4572000"/>
              <a:gd name="connsiteY7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2000" h="2286000">
                <a:moveTo>
                  <a:pt x="0" y="0"/>
                </a:moveTo>
                <a:lnTo>
                  <a:pt x="2286000" y="0"/>
                </a:lnTo>
                <a:lnTo>
                  <a:pt x="2286001" y="0"/>
                </a:lnTo>
                <a:cubicBezTo>
                  <a:pt x="3472012" y="0"/>
                  <a:pt x="4447499" y="901361"/>
                  <a:pt x="4564801" y="2056423"/>
                </a:cubicBezTo>
                <a:lnTo>
                  <a:pt x="4572000" y="2198975"/>
                </a:lnTo>
                <a:lnTo>
                  <a:pt x="4572000" y="2286000"/>
                </a:lnTo>
                <a:lnTo>
                  <a:pt x="2286000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91440" tIns="91440" rIns="457200" bIns="9144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Freeform 1">
            <a:extLst>
              <a:ext uri="{FF2B5EF4-FFF2-40B4-BE49-F238E27FC236}">
                <a16:creationId xmlns:a16="http://schemas.microsoft.com/office/drawing/2014/main" id="{76F41B40-6598-4628-8C2F-6E961D04D7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00076" y="6172200"/>
            <a:ext cx="634724" cy="457200"/>
          </a:xfrm>
          <a:custGeom>
            <a:avLst/>
            <a:gdLst>
              <a:gd name="T0" fmla="*/ 39575 w 2824"/>
              <a:gd name="T1" fmla="*/ 296915 h 2031"/>
              <a:gd name="T2" fmla="*/ 167654 w 2824"/>
              <a:gd name="T3" fmla="*/ 296915 h 2031"/>
              <a:gd name="T4" fmla="*/ 167654 w 2824"/>
              <a:gd name="T5" fmla="*/ 731478 h 2031"/>
              <a:gd name="T6" fmla="*/ 0 w 2824"/>
              <a:gd name="T7" fmla="*/ 731478 h 2031"/>
              <a:gd name="T8" fmla="*/ 0 w 2824"/>
              <a:gd name="T9" fmla="*/ 29547 h 2031"/>
              <a:gd name="T10" fmla="*/ 167654 w 2824"/>
              <a:gd name="T11" fmla="*/ 29547 h 2031"/>
              <a:gd name="T12" fmla="*/ 167654 w 2824"/>
              <a:gd name="T13" fmla="*/ 168636 h 2031"/>
              <a:gd name="T14" fmla="*/ 39575 w 2824"/>
              <a:gd name="T15" fmla="*/ 296915 h 2031"/>
              <a:gd name="T16" fmla="*/ 296453 w 2824"/>
              <a:gd name="T17" fmla="*/ 731478 h 2031"/>
              <a:gd name="T18" fmla="*/ 463748 w 2824"/>
              <a:gd name="T19" fmla="*/ 731478 h 2031"/>
              <a:gd name="T20" fmla="*/ 463748 w 2824"/>
              <a:gd name="T21" fmla="*/ 464110 h 2031"/>
              <a:gd name="T22" fmla="*/ 591467 w 2824"/>
              <a:gd name="T23" fmla="*/ 464110 h 2031"/>
              <a:gd name="T24" fmla="*/ 591467 w 2824"/>
              <a:gd name="T25" fmla="*/ 296915 h 2031"/>
              <a:gd name="T26" fmla="*/ 463748 w 2824"/>
              <a:gd name="T27" fmla="*/ 296915 h 2031"/>
              <a:gd name="T28" fmla="*/ 591467 w 2824"/>
              <a:gd name="T29" fmla="*/ 168636 h 2031"/>
              <a:gd name="T30" fmla="*/ 591467 w 2824"/>
              <a:gd name="T31" fmla="*/ 0 h 2031"/>
              <a:gd name="T32" fmla="*/ 296453 w 2824"/>
              <a:gd name="T33" fmla="*/ 296915 h 2031"/>
              <a:gd name="T34" fmla="*/ 296453 w 2824"/>
              <a:gd name="T35" fmla="*/ 731478 h 2031"/>
              <a:gd name="T36" fmla="*/ 719187 w 2824"/>
              <a:gd name="T37" fmla="*/ 731478 h 2031"/>
              <a:gd name="T38" fmla="*/ 886841 w 2824"/>
              <a:gd name="T39" fmla="*/ 731478 h 2031"/>
              <a:gd name="T40" fmla="*/ 886841 w 2824"/>
              <a:gd name="T41" fmla="*/ 464110 h 2031"/>
              <a:gd name="T42" fmla="*/ 1014561 w 2824"/>
              <a:gd name="T43" fmla="*/ 464110 h 2031"/>
              <a:gd name="T44" fmla="*/ 1014561 w 2824"/>
              <a:gd name="T45" fmla="*/ 296915 h 2031"/>
              <a:gd name="T46" fmla="*/ 887561 w 2824"/>
              <a:gd name="T47" fmla="*/ 296915 h 2031"/>
              <a:gd name="T48" fmla="*/ 1015640 w 2824"/>
              <a:gd name="T49" fmla="*/ 168636 h 2031"/>
              <a:gd name="T50" fmla="*/ 1015640 w 2824"/>
              <a:gd name="T51" fmla="*/ 0 h 2031"/>
              <a:gd name="T52" fmla="*/ 719187 w 2824"/>
              <a:gd name="T53" fmla="*/ 296915 h 2031"/>
              <a:gd name="T54" fmla="*/ 719187 w 2824"/>
              <a:gd name="T55" fmla="*/ 731478 h 20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824" h="2031">
                <a:moveTo>
                  <a:pt x="110" y="824"/>
                </a:moveTo>
                <a:lnTo>
                  <a:pt x="466" y="824"/>
                </a:lnTo>
                <a:lnTo>
                  <a:pt x="466" y="2030"/>
                </a:lnTo>
                <a:lnTo>
                  <a:pt x="0" y="2030"/>
                </a:lnTo>
                <a:lnTo>
                  <a:pt x="0" y="82"/>
                </a:lnTo>
                <a:lnTo>
                  <a:pt x="466" y="82"/>
                </a:lnTo>
                <a:lnTo>
                  <a:pt x="466" y="468"/>
                </a:lnTo>
                <a:cubicBezTo>
                  <a:pt x="271" y="465"/>
                  <a:pt x="110" y="626"/>
                  <a:pt x="110" y="824"/>
                </a:cubicBezTo>
                <a:close/>
                <a:moveTo>
                  <a:pt x="824" y="2030"/>
                </a:moveTo>
                <a:lnTo>
                  <a:pt x="1289" y="2030"/>
                </a:lnTo>
                <a:lnTo>
                  <a:pt x="1289" y="1288"/>
                </a:lnTo>
                <a:lnTo>
                  <a:pt x="1644" y="1288"/>
                </a:lnTo>
                <a:lnTo>
                  <a:pt x="1644" y="824"/>
                </a:lnTo>
                <a:lnTo>
                  <a:pt x="1289" y="824"/>
                </a:lnTo>
                <a:cubicBezTo>
                  <a:pt x="1289" y="626"/>
                  <a:pt x="1446" y="468"/>
                  <a:pt x="1644" y="468"/>
                </a:cubicBezTo>
                <a:lnTo>
                  <a:pt x="1644" y="0"/>
                </a:lnTo>
                <a:cubicBezTo>
                  <a:pt x="1191" y="0"/>
                  <a:pt x="824" y="370"/>
                  <a:pt x="824" y="824"/>
                </a:cubicBezTo>
                <a:lnTo>
                  <a:pt x="824" y="2030"/>
                </a:lnTo>
                <a:close/>
                <a:moveTo>
                  <a:pt x="1999" y="2030"/>
                </a:moveTo>
                <a:lnTo>
                  <a:pt x="2465" y="2030"/>
                </a:lnTo>
                <a:lnTo>
                  <a:pt x="2465" y="1288"/>
                </a:lnTo>
                <a:lnTo>
                  <a:pt x="2820" y="1288"/>
                </a:lnTo>
                <a:lnTo>
                  <a:pt x="2820" y="824"/>
                </a:lnTo>
                <a:lnTo>
                  <a:pt x="2467" y="824"/>
                </a:lnTo>
                <a:cubicBezTo>
                  <a:pt x="2467" y="626"/>
                  <a:pt x="2625" y="468"/>
                  <a:pt x="2823" y="468"/>
                </a:cubicBezTo>
                <a:lnTo>
                  <a:pt x="2823" y="0"/>
                </a:lnTo>
                <a:cubicBezTo>
                  <a:pt x="2369" y="0"/>
                  <a:pt x="1999" y="370"/>
                  <a:pt x="1999" y="824"/>
                </a:cubicBezTo>
                <a:lnTo>
                  <a:pt x="1999" y="20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A074F0CA-00EA-4247-B185-CD6E0A5064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000609"/>
            <a:ext cx="11277600" cy="47939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FE68B7D-747A-47C9-9450-CCA4ABA992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52197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bg1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305113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 shap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156F874-B8BD-44FD-9A45-71EDB95953B3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3070921" y="4571997"/>
            <a:ext cx="2285586" cy="2285683"/>
          </a:xfrm>
          <a:custGeom>
            <a:avLst/>
            <a:gdLst>
              <a:gd name="connsiteX0" fmla="*/ 2285585 w 2285586"/>
              <a:gd name="connsiteY0" fmla="*/ 0 h 2285683"/>
              <a:gd name="connsiteX1" fmla="*/ 2285586 w 2285586"/>
              <a:gd name="connsiteY1" fmla="*/ 0 h 2285683"/>
              <a:gd name="connsiteX2" fmla="*/ 2285586 w 2285586"/>
              <a:gd name="connsiteY2" fmla="*/ 2285683 h 2285683"/>
              <a:gd name="connsiteX3" fmla="*/ 0 w 2285586"/>
              <a:gd name="connsiteY3" fmla="*/ 2285683 h 2285683"/>
              <a:gd name="connsiteX4" fmla="*/ 0 w 2285586"/>
              <a:gd name="connsiteY4" fmla="*/ 2190776 h 2285683"/>
              <a:gd name="connsiteX5" fmla="*/ 6785 w 2285586"/>
              <a:gd name="connsiteY5" fmla="*/ 2056423 h 2285683"/>
              <a:gd name="connsiteX6" fmla="*/ 2285585 w 2285586"/>
              <a:gd name="connsiteY6" fmla="*/ 0 h 228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5586" h="2285683">
                <a:moveTo>
                  <a:pt x="2285585" y="0"/>
                </a:moveTo>
                <a:lnTo>
                  <a:pt x="2285586" y="0"/>
                </a:lnTo>
                <a:lnTo>
                  <a:pt x="2285586" y="2285683"/>
                </a:lnTo>
                <a:lnTo>
                  <a:pt x="0" y="2285683"/>
                </a:lnTo>
                <a:lnTo>
                  <a:pt x="0" y="2190776"/>
                </a:lnTo>
                <a:lnTo>
                  <a:pt x="6785" y="2056423"/>
                </a:lnTo>
                <a:cubicBezTo>
                  <a:pt x="124087" y="901361"/>
                  <a:pt x="1099575" y="0"/>
                  <a:pt x="228558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82880" tIns="182880" rIns="182880" bIns="182880" anchor="b">
            <a:noAutofit/>
          </a:bodyPr>
          <a:lstStyle>
            <a:lvl1pPr algn="ctr">
              <a:spcAft>
                <a:spcPts val="400"/>
              </a:spcAft>
              <a:defRPr sz="1200">
                <a:solidFill>
                  <a:schemeClr val="bg1"/>
                </a:solidFill>
              </a:defRPr>
            </a:lvl1pPr>
            <a:lvl2pPr algn="ctr">
              <a:spcAft>
                <a:spcPts val="400"/>
              </a:spcAft>
              <a:defRPr sz="1200">
                <a:solidFill>
                  <a:schemeClr val="bg1"/>
                </a:solidFill>
              </a:defRPr>
            </a:lvl2pPr>
            <a:lvl3pPr algn="ctr">
              <a:spcAft>
                <a:spcPts val="400"/>
              </a:spcAft>
              <a:defRPr sz="1200">
                <a:solidFill>
                  <a:schemeClr val="bg1"/>
                </a:solidFill>
              </a:defRPr>
            </a:lvl3pPr>
            <a:lvl4pPr algn="ctr">
              <a:spcAft>
                <a:spcPts val="400"/>
              </a:spcAft>
              <a:defRPr sz="1100">
                <a:solidFill>
                  <a:schemeClr val="bg1"/>
                </a:solidFill>
              </a:defRPr>
            </a:lvl4pPr>
            <a:lvl5pPr algn="ctr">
              <a:spcAft>
                <a:spcPts val="400"/>
              </a:spcAft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72E098A-232E-4B3D-8970-9121D946BFDA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9918700" y="0"/>
            <a:ext cx="2286000" cy="2282825"/>
          </a:xfrm>
          <a:custGeom>
            <a:avLst/>
            <a:gdLst>
              <a:gd name="connsiteX0" fmla="*/ 0 w 2286000"/>
              <a:gd name="connsiteY0" fmla="*/ 0 h 2282825"/>
              <a:gd name="connsiteX1" fmla="*/ 2286000 w 2286000"/>
              <a:gd name="connsiteY1" fmla="*/ 0 h 2282825"/>
              <a:gd name="connsiteX2" fmla="*/ 2286000 w 2286000"/>
              <a:gd name="connsiteY2" fmla="*/ 2282825 h 2282825"/>
              <a:gd name="connsiteX3" fmla="*/ 2136100 w 2286000"/>
              <a:gd name="connsiteY3" fmla="*/ 2282825 h 2282825"/>
              <a:gd name="connsiteX4" fmla="*/ 2056423 w 2286000"/>
              <a:gd name="connsiteY4" fmla="*/ 2278802 h 2282825"/>
              <a:gd name="connsiteX5" fmla="*/ 0 w 2286000"/>
              <a:gd name="connsiteY5" fmla="*/ 1 h 228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6000" h="2282825">
                <a:moveTo>
                  <a:pt x="0" y="0"/>
                </a:moveTo>
                <a:lnTo>
                  <a:pt x="2286000" y="0"/>
                </a:lnTo>
                <a:lnTo>
                  <a:pt x="2286000" y="2282825"/>
                </a:lnTo>
                <a:lnTo>
                  <a:pt x="2136100" y="2282825"/>
                </a:lnTo>
                <a:lnTo>
                  <a:pt x="2056423" y="2278802"/>
                </a:lnTo>
                <a:cubicBezTo>
                  <a:pt x="901361" y="2161499"/>
                  <a:pt x="0" y="1186012"/>
                  <a:pt x="0" y="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82880" tIns="182880" rIns="182880" bIns="182880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921D75-EA39-460D-9E23-7AD78EE84223}"/>
              </a:ext>
            </a:extLst>
          </p:cNvPr>
          <p:cNvSpPr/>
          <p:nvPr userDrawn="1"/>
        </p:nvSpPr>
        <p:spPr>
          <a:xfrm>
            <a:off x="10668001" y="5336618"/>
            <a:ext cx="152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D379DD3B-C3C0-47BA-B5E5-33B8284A73D0}"/>
              </a:ext>
            </a:extLst>
          </p:cNvPr>
          <p:cNvSpPr>
            <a:spLocks noGrp="1" noChangeAspect="1"/>
          </p:cNvSpPr>
          <p:nvPr>
            <p:ph idx="14"/>
          </p:nvPr>
        </p:nvSpPr>
        <p:spPr>
          <a:xfrm>
            <a:off x="7632700" y="2285997"/>
            <a:ext cx="4559300" cy="4572004"/>
          </a:xfrm>
          <a:custGeom>
            <a:avLst/>
            <a:gdLst>
              <a:gd name="connsiteX0" fmla="*/ 3467376 w 4559300"/>
              <a:gd name="connsiteY0" fmla="*/ 3904662 h 4572004"/>
              <a:gd name="connsiteX1" fmla="*/ 3467376 w 4559300"/>
              <a:gd name="connsiteY1" fmla="*/ 4343178 h 4572004"/>
              <a:gd name="connsiteX2" fmla="*/ 3572114 w 4559300"/>
              <a:gd name="connsiteY2" fmla="*/ 4343178 h 4572004"/>
              <a:gd name="connsiteX3" fmla="*/ 3572114 w 4559300"/>
              <a:gd name="connsiteY3" fmla="*/ 4071695 h 4572004"/>
              <a:gd name="connsiteX4" fmla="*/ 3492100 w 4559300"/>
              <a:gd name="connsiteY4" fmla="*/ 4071695 h 4572004"/>
              <a:gd name="connsiteX5" fmla="*/ 3572114 w 4559300"/>
              <a:gd name="connsiteY5" fmla="*/ 3991555 h 4572004"/>
              <a:gd name="connsiteX6" fmla="*/ 3572114 w 4559300"/>
              <a:gd name="connsiteY6" fmla="*/ 3904662 h 4572004"/>
              <a:gd name="connsiteX7" fmla="*/ 4101875 w 4559300"/>
              <a:gd name="connsiteY7" fmla="*/ 3886203 h 4572004"/>
              <a:gd name="connsiteX8" fmla="*/ 3916672 w 4559300"/>
              <a:gd name="connsiteY8" fmla="*/ 4071695 h 4572004"/>
              <a:gd name="connsiteX9" fmla="*/ 3916672 w 4559300"/>
              <a:gd name="connsiteY9" fmla="*/ 4343178 h 4572004"/>
              <a:gd name="connsiteX10" fmla="*/ 4021411 w 4559300"/>
              <a:gd name="connsiteY10" fmla="*/ 4343178 h 4572004"/>
              <a:gd name="connsiteX11" fmla="*/ 4021411 w 4559300"/>
              <a:gd name="connsiteY11" fmla="*/ 4176146 h 4572004"/>
              <a:gd name="connsiteX12" fmla="*/ 4101201 w 4559300"/>
              <a:gd name="connsiteY12" fmla="*/ 4176146 h 4572004"/>
              <a:gd name="connsiteX13" fmla="*/ 4101201 w 4559300"/>
              <a:gd name="connsiteY13" fmla="*/ 4071695 h 4572004"/>
              <a:gd name="connsiteX14" fmla="*/ 4021860 w 4559300"/>
              <a:gd name="connsiteY14" fmla="*/ 4071695 h 4572004"/>
              <a:gd name="connsiteX15" fmla="*/ 4101875 w 4559300"/>
              <a:gd name="connsiteY15" fmla="*/ 3991555 h 4572004"/>
              <a:gd name="connsiteX16" fmla="*/ 3836882 w 4559300"/>
              <a:gd name="connsiteY16" fmla="*/ 3886203 h 4572004"/>
              <a:gd name="connsiteX17" fmla="*/ 3652579 w 4559300"/>
              <a:gd name="connsiteY17" fmla="*/ 4071695 h 4572004"/>
              <a:gd name="connsiteX18" fmla="*/ 3652579 w 4559300"/>
              <a:gd name="connsiteY18" fmla="*/ 4343178 h 4572004"/>
              <a:gd name="connsiteX19" fmla="*/ 3757092 w 4559300"/>
              <a:gd name="connsiteY19" fmla="*/ 4343178 h 4572004"/>
              <a:gd name="connsiteX20" fmla="*/ 3757092 w 4559300"/>
              <a:gd name="connsiteY20" fmla="*/ 4176146 h 4572004"/>
              <a:gd name="connsiteX21" fmla="*/ 3836882 w 4559300"/>
              <a:gd name="connsiteY21" fmla="*/ 4176146 h 4572004"/>
              <a:gd name="connsiteX22" fmla="*/ 3836882 w 4559300"/>
              <a:gd name="connsiteY22" fmla="*/ 4071695 h 4572004"/>
              <a:gd name="connsiteX23" fmla="*/ 3757092 w 4559300"/>
              <a:gd name="connsiteY23" fmla="*/ 4071695 h 4572004"/>
              <a:gd name="connsiteX24" fmla="*/ 3836882 w 4559300"/>
              <a:gd name="connsiteY24" fmla="*/ 3991555 h 4572004"/>
              <a:gd name="connsiteX25" fmla="*/ 0 w 4559300"/>
              <a:gd name="connsiteY25" fmla="*/ 2286004 h 4572004"/>
              <a:gd name="connsiteX26" fmla="*/ 2280064 w 4559300"/>
              <a:gd name="connsiteY26" fmla="*/ 2286004 h 4572004"/>
              <a:gd name="connsiteX27" fmla="*/ 2286000 w 4559300"/>
              <a:gd name="connsiteY27" fmla="*/ 2286004 h 4572004"/>
              <a:gd name="connsiteX28" fmla="*/ 4559300 w 4559300"/>
              <a:gd name="connsiteY28" fmla="*/ 2286004 h 4572004"/>
              <a:gd name="connsiteX29" fmla="*/ 4559300 w 4559300"/>
              <a:gd name="connsiteY29" fmla="*/ 4572004 h 4572004"/>
              <a:gd name="connsiteX30" fmla="*/ 2286000 w 4559300"/>
              <a:gd name="connsiteY30" fmla="*/ 4572004 h 4572004"/>
              <a:gd name="connsiteX31" fmla="*/ 2280064 w 4559300"/>
              <a:gd name="connsiteY31" fmla="*/ 4572004 h 4572004"/>
              <a:gd name="connsiteX32" fmla="*/ 0 w 4559300"/>
              <a:gd name="connsiteY32" fmla="*/ 4572004 h 4572004"/>
              <a:gd name="connsiteX33" fmla="*/ 2280064 w 4559300"/>
              <a:gd name="connsiteY33" fmla="*/ 0 h 4572004"/>
              <a:gd name="connsiteX34" fmla="*/ 2367089 w 4559300"/>
              <a:gd name="connsiteY34" fmla="*/ 0 h 4572004"/>
              <a:gd name="connsiteX35" fmla="*/ 2509641 w 4559300"/>
              <a:gd name="connsiteY35" fmla="*/ 7198 h 4572004"/>
              <a:gd name="connsiteX36" fmla="*/ 4555659 w 4559300"/>
              <a:gd name="connsiteY36" fmla="*/ 2066248 h 4572004"/>
              <a:gd name="connsiteX37" fmla="*/ 4559300 w 4559300"/>
              <a:gd name="connsiteY37" fmla="*/ 2143140 h 4572004"/>
              <a:gd name="connsiteX38" fmla="*/ 4559300 w 4559300"/>
              <a:gd name="connsiteY38" fmla="*/ 2286000 h 4572004"/>
              <a:gd name="connsiteX39" fmla="*/ 2286000 w 4559300"/>
              <a:gd name="connsiteY39" fmla="*/ 2286000 h 4572004"/>
              <a:gd name="connsiteX40" fmla="*/ 2286000 w 4559300"/>
              <a:gd name="connsiteY40" fmla="*/ 2286002 h 4572004"/>
              <a:gd name="connsiteX41" fmla="*/ 0 w 4559300"/>
              <a:gd name="connsiteY41" fmla="*/ 2286002 h 4572004"/>
              <a:gd name="connsiteX42" fmla="*/ 0 w 4559300"/>
              <a:gd name="connsiteY42" fmla="*/ 2198977 h 4572004"/>
              <a:gd name="connsiteX43" fmla="*/ 7199 w 4559300"/>
              <a:gd name="connsiteY43" fmla="*/ 2056425 h 4572004"/>
              <a:gd name="connsiteX44" fmla="*/ 2066247 w 4559300"/>
              <a:gd name="connsiteY44" fmla="*/ 10407 h 4572004"/>
              <a:gd name="connsiteX45" fmla="*/ 2280064 w 4559300"/>
              <a:gd name="connsiteY45" fmla="*/ 283 h 4572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559300" h="4572004">
                <a:moveTo>
                  <a:pt x="3467376" y="3904662"/>
                </a:moveTo>
                <a:lnTo>
                  <a:pt x="3467376" y="4343178"/>
                </a:lnTo>
                <a:lnTo>
                  <a:pt x="3572114" y="4343178"/>
                </a:lnTo>
                <a:lnTo>
                  <a:pt x="3572114" y="4071695"/>
                </a:lnTo>
                <a:lnTo>
                  <a:pt x="3492100" y="4071695"/>
                </a:lnTo>
                <a:cubicBezTo>
                  <a:pt x="3492100" y="4027123"/>
                  <a:pt x="3528286" y="3990880"/>
                  <a:pt x="3572114" y="3991555"/>
                </a:cubicBezTo>
                <a:lnTo>
                  <a:pt x="3572114" y="3904662"/>
                </a:lnTo>
                <a:close/>
                <a:moveTo>
                  <a:pt x="4101875" y="3886203"/>
                </a:moveTo>
                <a:cubicBezTo>
                  <a:pt x="3999834" y="3886203"/>
                  <a:pt x="3916672" y="3969494"/>
                  <a:pt x="3916672" y="4071695"/>
                </a:cubicBezTo>
                <a:lnTo>
                  <a:pt x="3916672" y="4343178"/>
                </a:lnTo>
                <a:lnTo>
                  <a:pt x="4021411" y="4343178"/>
                </a:lnTo>
                <a:lnTo>
                  <a:pt x="4021411" y="4176146"/>
                </a:lnTo>
                <a:lnTo>
                  <a:pt x="4101201" y="4176146"/>
                </a:lnTo>
                <a:lnTo>
                  <a:pt x="4101201" y="4071695"/>
                </a:lnTo>
                <a:lnTo>
                  <a:pt x="4021860" y="4071695"/>
                </a:lnTo>
                <a:cubicBezTo>
                  <a:pt x="4021860" y="4027123"/>
                  <a:pt x="4057373" y="3991555"/>
                  <a:pt x="4101875" y="3991555"/>
                </a:cubicBezTo>
                <a:close/>
                <a:moveTo>
                  <a:pt x="3836882" y="3886203"/>
                </a:moveTo>
                <a:cubicBezTo>
                  <a:pt x="3735066" y="3886203"/>
                  <a:pt x="3652579" y="3969494"/>
                  <a:pt x="3652579" y="4071695"/>
                </a:cubicBezTo>
                <a:lnTo>
                  <a:pt x="3652579" y="4343178"/>
                </a:lnTo>
                <a:lnTo>
                  <a:pt x="3757092" y="4343178"/>
                </a:lnTo>
                <a:lnTo>
                  <a:pt x="3757092" y="4176146"/>
                </a:lnTo>
                <a:lnTo>
                  <a:pt x="3836882" y="4176146"/>
                </a:lnTo>
                <a:lnTo>
                  <a:pt x="3836882" y="4071695"/>
                </a:lnTo>
                <a:lnTo>
                  <a:pt x="3757092" y="4071695"/>
                </a:lnTo>
                <a:cubicBezTo>
                  <a:pt x="3757092" y="4027123"/>
                  <a:pt x="3792380" y="3991555"/>
                  <a:pt x="3836882" y="3991555"/>
                </a:cubicBezTo>
                <a:close/>
                <a:moveTo>
                  <a:pt x="0" y="2286004"/>
                </a:moveTo>
                <a:lnTo>
                  <a:pt x="2280064" y="2286004"/>
                </a:lnTo>
                <a:lnTo>
                  <a:pt x="2286000" y="2286004"/>
                </a:lnTo>
                <a:lnTo>
                  <a:pt x="4559300" y="2286004"/>
                </a:lnTo>
                <a:lnTo>
                  <a:pt x="4559300" y="4572004"/>
                </a:lnTo>
                <a:lnTo>
                  <a:pt x="2286000" y="4572004"/>
                </a:lnTo>
                <a:lnTo>
                  <a:pt x="2280064" y="4572004"/>
                </a:lnTo>
                <a:lnTo>
                  <a:pt x="0" y="4572004"/>
                </a:lnTo>
                <a:close/>
                <a:moveTo>
                  <a:pt x="2280064" y="0"/>
                </a:moveTo>
                <a:lnTo>
                  <a:pt x="2367089" y="0"/>
                </a:lnTo>
                <a:lnTo>
                  <a:pt x="2509641" y="7198"/>
                </a:lnTo>
                <a:cubicBezTo>
                  <a:pt x="3592512" y="117170"/>
                  <a:pt x="4452403" y="981405"/>
                  <a:pt x="4555659" y="2066248"/>
                </a:cubicBezTo>
                <a:lnTo>
                  <a:pt x="4559300" y="2143140"/>
                </a:lnTo>
                <a:lnTo>
                  <a:pt x="4559300" y="2286000"/>
                </a:lnTo>
                <a:lnTo>
                  <a:pt x="2286000" y="2286000"/>
                </a:lnTo>
                <a:lnTo>
                  <a:pt x="2286000" y="2286002"/>
                </a:lnTo>
                <a:lnTo>
                  <a:pt x="0" y="2286002"/>
                </a:lnTo>
                <a:lnTo>
                  <a:pt x="0" y="2198977"/>
                </a:lnTo>
                <a:lnTo>
                  <a:pt x="7199" y="2056425"/>
                </a:lnTo>
                <a:cubicBezTo>
                  <a:pt x="117170" y="973554"/>
                  <a:pt x="981404" y="113663"/>
                  <a:pt x="2066247" y="10407"/>
                </a:cubicBezTo>
                <a:lnTo>
                  <a:pt x="2280064" y="28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457200" tIns="1371600" rIns="457200" bIns="457200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9D162395-A0C0-439A-8CFA-8032AC89D307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5352636" y="-4"/>
            <a:ext cx="2286000" cy="4572001"/>
          </a:xfrm>
          <a:custGeom>
            <a:avLst/>
            <a:gdLst>
              <a:gd name="connsiteX0" fmla="*/ 0 w 2286000"/>
              <a:gd name="connsiteY0" fmla="*/ 2286001 h 4572001"/>
              <a:gd name="connsiteX1" fmla="*/ 2286000 w 2286000"/>
              <a:gd name="connsiteY1" fmla="*/ 2286001 h 4572001"/>
              <a:gd name="connsiteX2" fmla="*/ 2286000 w 2286000"/>
              <a:gd name="connsiteY2" fmla="*/ 2373026 h 4572001"/>
              <a:gd name="connsiteX3" fmla="*/ 2278802 w 2286000"/>
              <a:gd name="connsiteY3" fmla="*/ 2515578 h 4572001"/>
              <a:gd name="connsiteX4" fmla="*/ 1 w 2286000"/>
              <a:gd name="connsiteY4" fmla="*/ 4572001 h 4572001"/>
              <a:gd name="connsiteX5" fmla="*/ 0 w 2286000"/>
              <a:gd name="connsiteY5" fmla="*/ 4572001 h 4572001"/>
              <a:gd name="connsiteX6" fmla="*/ 0 w 2286000"/>
              <a:gd name="connsiteY6" fmla="*/ 0 h 4572001"/>
              <a:gd name="connsiteX7" fmla="*/ 2286000 w 2286000"/>
              <a:gd name="connsiteY7" fmla="*/ 0 h 4572001"/>
              <a:gd name="connsiteX8" fmla="*/ 2286000 w 2286000"/>
              <a:gd name="connsiteY8" fmla="*/ 2286000 h 4572001"/>
              <a:gd name="connsiteX9" fmla="*/ 0 w 2286000"/>
              <a:gd name="connsiteY9" fmla="*/ 2286000 h 457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6000" h="4572001">
                <a:moveTo>
                  <a:pt x="0" y="2286001"/>
                </a:moveTo>
                <a:lnTo>
                  <a:pt x="2286000" y="2286001"/>
                </a:lnTo>
                <a:lnTo>
                  <a:pt x="2286000" y="2373026"/>
                </a:lnTo>
                <a:lnTo>
                  <a:pt x="2278802" y="2515578"/>
                </a:lnTo>
                <a:cubicBezTo>
                  <a:pt x="2161499" y="3670641"/>
                  <a:pt x="1186012" y="4572001"/>
                  <a:pt x="1" y="4572001"/>
                </a:cubicBezTo>
                <a:lnTo>
                  <a:pt x="0" y="4572001"/>
                </a:lnTo>
                <a:close/>
                <a:moveTo>
                  <a:pt x="0" y="0"/>
                </a:moveTo>
                <a:lnTo>
                  <a:pt x="2286000" y="0"/>
                </a:lnTo>
                <a:lnTo>
                  <a:pt x="2286000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82880" tIns="457200" rIns="182880" bIns="457200"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5D9DBF-4251-41E8-85AA-0FB5C9750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4400136" cy="8001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61BC7-7EC8-4EAB-ABE9-A93BB607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748821-6CC5-4FEC-A098-9E85FA1F0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A074F0CA-00EA-4247-B185-CD6E0A5064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714500"/>
            <a:ext cx="4400136" cy="17145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9767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+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A4B9BD4C-E76E-47F8-800C-16EACBA4F46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0" y="2"/>
            <a:ext cx="9906000" cy="2285999"/>
          </a:xfrm>
          <a:custGeom>
            <a:avLst/>
            <a:gdLst>
              <a:gd name="connsiteX0" fmla="*/ 5334001 w 9906000"/>
              <a:gd name="connsiteY0" fmla="*/ 0 h 2285999"/>
              <a:gd name="connsiteX1" fmla="*/ 7620000 w 9906000"/>
              <a:gd name="connsiteY1" fmla="*/ 0 h 2285999"/>
              <a:gd name="connsiteX2" fmla="*/ 7620001 w 9906000"/>
              <a:gd name="connsiteY2" fmla="*/ 0 h 2285999"/>
              <a:gd name="connsiteX3" fmla="*/ 9906000 w 9906000"/>
              <a:gd name="connsiteY3" fmla="*/ 0 h 2285999"/>
              <a:gd name="connsiteX4" fmla="*/ 9906000 w 9906000"/>
              <a:gd name="connsiteY4" fmla="*/ 1 h 2285999"/>
              <a:gd name="connsiteX5" fmla="*/ 7849577 w 9906000"/>
              <a:gd name="connsiteY5" fmla="*/ 2278801 h 2285999"/>
              <a:gd name="connsiteX6" fmla="*/ 7707045 w 9906000"/>
              <a:gd name="connsiteY6" fmla="*/ 2285999 h 2285999"/>
              <a:gd name="connsiteX7" fmla="*/ 5334001 w 9906000"/>
              <a:gd name="connsiteY7" fmla="*/ 2285999 h 2285999"/>
              <a:gd name="connsiteX8" fmla="*/ 0 w 9906000"/>
              <a:gd name="connsiteY8" fmla="*/ 0 h 2285999"/>
              <a:gd name="connsiteX9" fmla="*/ 5334000 w 9906000"/>
              <a:gd name="connsiteY9" fmla="*/ 0 h 2285999"/>
              <a:gd name="connsiteX10" fmla="*/ 5334000 w 9906000"/>
              <a:gd name="connsiteY10" fmla="*/ 2285999 h 2285999"/>
              <a:gd name="connsiteX11" fmla="*/ 0 w 9906000"/>
              <a:gd name="connsiteY11" fmla="*/ 2285999 h 228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906000" h="2285999">
                <a:moveTo>
                  <a:pt x="5334001" y="0"/>
                </a:moveTo>
                <a:lnTo>
                  <a:pt x="7620000" y="0"/>
                </a:lnTo>
                <a:lnTo>
                  <a:pt x="7620001" y="0"/>
                </a:lnTo>
                <a:lnTo>
                  <a:pt x="9906000" y="0"/>
                </a:lnTo>
                <a:lnTo>
                  <a:pt x="9906000" y="1"/>
                </a:lnTo>
                <a:cubicBezTo>
                  <a:pt x="9906000" y="1186011"/>
                  <a:pt x="9004639" y="2161499"/>
                  <a:pt x="7849577" y="2278801"/>
                </a:cubicBezTo>
                <a:lnTo>
                  <a:pt x="7707045" y="2285999"/>
                </a:lnTo>
                <a:lnTo>
                  <a:pt x="5334001" y="2285999"/>
                </a:lnTo>
                <a:close/>
                <a:moveTo>
                  <a:pt x="0" y="0"/>
                </a:moveTo>
                <a:lnTo>
                  <a:pt x="5334000" y="0"/>
                </a:lnTo>
                <a:lnTo>
                  <a:pt x="5334000" y="2285999"/>
                </a:lnTo>
                <a:lnTo>
                  <a:pt x="0" y="2285999"/>
                </a:lnTo>
                <a:close/>
              </a:path>
            </a:pathLst>
          </a:cu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8DEE6E-D23B-4F69-BB3E-5B22D358C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991600" cy="8001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6A40A-6A9B-4FC6-BD1A-0FB825806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43200"/>
            <a:ext cx="8991600" cy="31622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B174-6D33-4C0E-B84E-F4A97A61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F816E-7E8D-4FFD-8FD7-B94FE5C6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1DB7600-B973-4DB1-988D-255CE1EFFB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000609"/>
            <a:ext cx="8991600" cy="47939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A62C088D-3B68-483D-8407-03E4AEF3BE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52197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accent3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4853F61-4C99-4F29-98FE-623AA1D9DF0F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>
          <a:xfrm>
            <a:off x="9906000" y="2"/>
            <a:ext cx="2286000" cy="4571998"/>
          </a:xfrm>
          <a:custGeom>
            <a:avLst/>
            <a:gdLst>
              <a:gd name="connsiteX0" fmla="*/ 0 w 2286000"/>
              <a:gd name="connsiteY0" fmla="*/ 0 h 4571998"/>
              <a:gd name="connsiteX1" fmla="*/ 2286000 w 2286000"/>
              <a:gd name="connsiteY1" fmla="*/ 0 h 4571998"/>
              <a:gd name="connsiteX2" fmla="*/ 2286000 w 2286000"/>
              <a:gd name="connsiteY2" fmla="*/ 2286000 h 4571998"/>
              <a:gd name="connsiteX3" fmla="*/ 2286000 w 2286000"/>
              <a:gd name="connsiteY3" fmla="*/ 4571998 h 4571998"/>
              <a:gd name="connsiteX4" fmla="*/ 2198936 w 2286000"/>
              <a:gd name="connsiteY4" fmla="*/ 4571998 h 4571998"/>
              <a:gd name="connsiteX5" fmla="*/ 2056423 w 2286000"/>
              <a:gd name="connsiteY5" fmla="*/ 4564801 h 4571998"/>
              <a:gd name="connsiteX6" fmla="*/ 0 w 2286000"/>
              <a:gd name="connsiteY6" fmla="*/ 2286001 h 4571998"/>
              <a:gd name="connsiteX7" fmla="*/ 0 w 2286000"/>
              <a:gd name="connsiteY7" fmla="*/ 2286000 h 457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000" h="4571998">
                <a:moveTo>
                  <a:pt x="0" y="0"/>
                </a:moveTo>
                <a:lnTo>
                  <a:pt x="2286000" y="0"/>
                </a:lnTo>
                <a:lnTo>
                  <a:pt x="2286000" y="2286000"/>
                </a:lnTo>
                <a:lnTo>
                  <a:pt x="2286000" y="4571998"/>
                </a:lnTo>
                <a:lnTo>
                  <a:pt x="2198936" y="4571998"/>
                </a:lnTo>
                <a:lnTo>
                  <a:pt x="2056423" y="4564801"/>
                </a:lnTo>
                <a:cubicBezTo>
                  <a:pt x="901361" y="4447499"/>
                  <a:pt x="0" y="3472011"/>
                  <a:pt x="0" y="2286001"/>
                </a:cubicBezTo>
                <a:lnTo>
                  <a:pt x="0" y="2286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82880" tIns="457200" rIns="182880" bIns="18288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6042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  <p15:guide id="2" pos="5952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0649012-8FBD-4389-B0C2-77F2B29B4B99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>
          <a:xfrm>
            <a:off x="9906000" y="2"/>
            <a:ext cx="2286000" cy="4571998"/>
          </a:xfrm>
          <a:custGeom>
            <a:avLst/>
            <a:gdLst>
              <a:gd name="connsiteX0" fmla="*/ 0 w 2286000"/>
              <a:gd name="connsiteY0" fmla="*/ 0 h 4571998"/>
              <a:gd name="connsiteX1" fmla="*/ 2286000 w 2286000"/>
              <a:gd name="connsiteY1" fmla="*/ 0 h 4571998"/>
              <a:gd name="connsiteX2" fmla="*/ 2286000 w 2286000"/>
              <a:gd name="connsiteY2" fmla="*/ 2286000 h 4571998"/>
              <a:gd name="connsiteX3" fmla="*/ 2286000 w 2286000"/>
              <a:gd name="connsiteY3" fmla="*/ 4571998 h 4571998"/>
              <a:gd name="connsiteX4" fmla="*/ 2198936 w 2286000"/>
              <a:gd name="connsiteY4" fmla="*/ 4571998 h 4571998"/>
              <a:gd name="connsiteX5" fmla="*/ 2056423 w 2286000"/>
              <a:gd name="connsiteY5" fmla="*/ 4564801 h 4571998"/>
              <a:gd name="connsiteX6" fmla="*/ 0 w 2286000"/>
              <a:gd name="connsiteY6" fmla="*/ 2286001 h 4571998"/>
              <a:gd name="connsiteX7" fmla="*/ 0 w 2286000"/>
              <a:gd name="connsiteY7" fmla="*/ 2286000 h 457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000" h="4571998">
                <a:moveTo>
                  <a:pt x="0" y="0"/>
                </a:moveTo>
                <a:lnTo>
                  <a:pt x="2286000" y="0"/>
                </a:lnTo>
                <a:lnTo>
                  <a:pt x="2286000" y="2286000"/>
                </a:lnTo>
                <a:lnTo>
                  <a:pt x="2286000" y="4571998"/>
                </a:lnTo>
                <a:lnTo>
                  <a:pt x="2198936" y="4571998"/>
                </a:lnTo>
                <a:lnTo>
                  <a:pt x="2056423" y="4564801"/>
                </a:lnTo>
                <a:cubicBezTo>
                  <a:pt x="901361" y="4447499"/>
                  <a:pt x="0" y="3472011"/>
                  <a:pt x="0" y="2286001"/>
                </a:cubicBezTo>
                <a:lnTo>
                  <a:pt x="0" y="2286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82880" tIns="457200" rIns="182880" bIns="18288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202A31E-BAC1-48E1-A0F8-7E29B5B8DF38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0" y="2"/>
            <a:ext cx="9906000" cy="2285998"/>
          </a:xfrm>
          <a:custGeom>
            <a:avLst/>
            <a:gdLst>
              <a:gd name="connsiteX0" fmla="*/ 5334001 w 9906000"/>
              <a:gd name="connsiteY0" fmla="*/ 0 h 2285998"/>
              <a:gd name="connsiteX1" fmla="*/ 7620000 w 9906000"/>
              <a:gd name="connsiteY1" fmla="*/ 0 h 2285998"/>
              <a:gd name="connsiteX2" fmla="*/ 7620001 w 9906000"/>
              <a:gd name="connsiteY2" fmla="*/ 0 h 2285998"/>
              <a:gd name="connsiteX3" fmla="*/ 9906000 w 9906000"/>
              <a:gd name="connsiteY3" fmla="*/ 0 h 2285998"/>
              <a:gd name="connsiteX4" fmla="*/ 9906000 w 9906000"/>
              <a:gd name="connsiteY4" fmla="*/ 1 h 2285998"/>
              <a:gd name="connsiteX5" fmla="*/ 7849577 w 9906000"/>
              <a:gd name="connsiteY5" fmla="*/ 2278801 h 2285998"/>
              <a:gd name="connsiteX6" fmla="*/ 7707065 w 9906000"/>
              <a:gd name="connsiteY6" fmla="*/ 2285998 h 2285998"/>
              <a:gd name="connsiteX7" fmla="*/ 5334001 w 9906000"/>
              <a:gd name="connsiteY7" fmla="*/ 2285998 h 2285998"/>
              <a:gd name="connsiteX8" fmla="*/ 0 w 9906000"/>
              <a:gd name="connsiteY8" fmla="*/ 0 h 2285998"/>
              <a:gd name="connsiteX9" fmla="*/ 5334000 w 9906000"/>
              <a:gd name="connsiteY9" fmla="*/ 0 h 2285998"/>
              <a:gd name="connsiteX10" fmla="*/ 5334000 w 9906000"/>
              <a:gd name="connsiteY10" fmla="*/ 2285998 h 2285998"/>
              <a:gd name="connsiteX11" fmla="*/ 0 w 9906000"/>
              <a:gd name="connsiteY11" fmla="*/ 2285998 h 228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906000" h="2285998">
                <a:moveTo>
                  <a:pt x="5334001" y="0"/>
                </a:moveTo>
                <a:lnTo>
                  <a:pt x="7620000" y="0"/>
                </a:lnTo>
                <a:lnTo>
                  <a:pt x="7620001" y="0"/>
                </a:lnTo>
                <a:lnTo>
                  <a:pt x="9906000" y="0"/>
                </a:lnTo>
                <a:lnTo>
                  <a:pt x="9906000" y="1"/>
                </a:lnTo>
                <a:cubicBezTo>
                  <a:pt x="9906000" y="1186011"/>
                  <a:pt x="9004639" y="2161499"/>
                  <a:pt x="7849577" y="2278801"/>
                </a:cubicBezTo>
                <a:lnTo>
                  <a:pt x="7707065" y="2285998"/>
                </a:lnTo>
                <a:lnTo>
                  <a:pt x="5334001" y="2285998"/>
                </a:lnTo>
                <a:close/>
                <a:moveTo>
                  <a:pt x="0" y="0"/>
                </a:moveTo>
                <a:lnTo>
                  <a:pt x="5334000" y="0"/>
                </a:lnTo>
                <a:lnTo>
                  <a:pt x="5334000" y="2285998"/>
                </a:lnTo>
                <a:lnTo>
                  <a:pt x="0" y="22859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8DEE6E-D23B-4F69-BB3E-5B22D358C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991600" cy="8001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6A40A-6A9B-4FC6-BD1A-0FB825806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43200"/>
            <a:ext cx="8991600" cy="31622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B174-6D33-4C0E-B84E-F4A97A61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F816E-7E8D-4FFD-8FD7-B94FE5C6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1DB7600-B973-4DB1-988D-255CE1EFFB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000609"/>
            <a:ext cx="8991600" cy="47939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27DD26F-BE5E-42CE-B09C-CE6627E1A1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40386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accent3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2883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>
          <p15:clr>
            <a:srgbClr val="FBAE40"/>
          </p15:clr>
        </p15:guide>
        <p15:guide id="2" pos="5952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D9DBF-4251-41E8-85AA-0FB5C9750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61BC7-7EC8-4EAB-ABE9-A93BB607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748821-6CC5-4FEC-A098-9E85FA1F0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5663-17B9-4BE8-9DC2-3ABC039B796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14E1C80-336D-4A2C-8F6F-7DF5440B6599}"/>
              </a:ext>
            </a:extLst>
          </p:cNvPr>
          <p:cNvGrpSpPr/>
          <p:nvPr userDrawn="1"/>
        </p:nvGrpSpPr>
        <p:grpSpPr>
          <a:xfrm>
            <a:off x="893090" y="1347136"/>
            <a:ext cx="10419108" cy="5043390"/>
            <a:chOff x="622606" y="718697"/>
            <a:chExt cx="7823201" cy="3824288"/>
          </a:xfrm>
          <a:solidFill>
            <a:schemeClr val="bg1">
              <a:lumMod val="95000"/>
            </a:schemeClr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2D328FE-E02A-473F-A04B-431D1EFF2CD1}"/>
                </a:ext>
              </a:extLst>
            </p:cNvPr>
            <p:cNvGrpSpPr/>
            <p:nvPr/>
          </p:nvGrpSpPr>
          <p:grpSpPr>
            <a:xfrm>
              <a:off x="4794557" y="821885"/>
              <a:ext cx="3651250" cy="3471862"/>
              <a:chOff x="4735513" y="1738313"/>
              <a:chExt cx="3651250" cy="3471862"/>
            </a:xfrm>
            <a:grpFill/>
          </p:grpSpPr>
          <p:sp>
            <p:nvSpPr>
              <p:cNvPr id="153" name="Freeform 111">
                <a:extLst>
                  <a:ext uri="{FF2B5EF4-FFF2-40B4-BE49-F238E27FC236}">
                    <a16:creationId xmlns:a16="http://schemas.microsoft.com/office/drawing/2014/main" id="{FDEC3ADF-6898-42A3-8296-C9BC6B91C8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00975" y="3502025"/>
                <a:ext cx="25400" cy="149225"/>
              </a:xfrm>
              <a:custGeom>
                <a:avLst/>
                <a:gdLst>
                  <a:gd name="T0" fmla="*/ 8 w 16"/>
                  <a:gd name="T1" fmla="*/ 0 h 94"/>
                  <a:gd name="T2" fmla="*/ 8 w 16"/>
                  <a:gd name="T3" fmla="*/ 0 h 94"/>
                  <a:gd name="T4" fmla="*/ 9 w 16"/>
                  <a:gd name="T5" fmla="*/ 0 h 94"/>
                  <a:gd name="T6" fmla="*/ 9 w 16"/>
                  <a:gd name="T7" fmla="*/ 0 h 94"/>
                  <a:gd name="T8" fmla="*/ 8 w 16"/>
                  <a:gd name="T9" fmla="*/ 0 h 94"/>
                  <a:gd name="T10" fmla="*/ 8 w 16"/>
                  <a:gd name="T11" fmla="*/ 0 h 94"/>
                  <a:gd name="T12" fmla="*/ 8 w 16"/>
                  <a:gd name="T13" fmla="*/ 0 h 94"/>
                  <a:gd name="T14" fmla="*/ 8 w 16"/>
                  <a:gd name="T15" fmla="*/ 0 h 94"/>
                  <a:gd name="T16" fmla="*/ 8 w 16"/>
                  <a:gd name="T17" fmla="*/ 0 h 94"/>
                  <a:gd name="T18" fmla="*/ 8 w 16"/>
                  <a:gd name="T19" fmla="*/ 0 h 94"/>
                  <a:gd name="T20" fmla="*/ 8 w 16"/>
                  <a:gd name="T21" fmla="*/ 0 h 94"/>
                  <a:gd name="T22" fmla="*/ 8 w 16"/>
                  <a:gd name="T23" fmla="*/ 0 h 94"/>
                  <a:gd name="T24" fmla="*/ 8 w 16"/>
                  <a:gd name="T25" fmla="*/ 0 h 94"/>
                  <a:gd name="T26" fmla="*/ 16 w 16"/>
                  <a:gd name="T27" fmla="*/ 25 h 94"/>
                  <a:gd name="T28" fmla="*/ 16 w 16"/>
                  <a:gd name="T29" fmla="*/ 27 h 94"/>
                  <a:gd name="T30" fmla="*/ 16 w 16"/>
                  <a:gd name="T31" fmla="*/ 27 h 94"/>
                  <a:gd name="T32" fmla="*/ 16 w 16"/>
                  <a:gd name="T33" fmla="*/ 27 h 94"/>
                  <a:gd name="T34" fmla="*/ 16 w 16"/>
                  <a:gd name="T35" fmla="*/ 27 h 94"/>
                  <a:gd name="T36" fmla="*/ 16 w 16"/>
                  <a:gd name="T37" fmla="*/ 25 h 94"/>
                  <a:gd name="T38" fmla="*/ 16 w 16"/>
                  <a:gd name="T39" fmla="*/ 25 h 94"/>
                  <a:gd name="T40" fmla="*/ 16 w 16"/>
                  <a:gd name="T41" fmla="*/ 25 h 94"/>
                  <a:gd name="T42" fmla="*/ 16 w 16"/>
                  <a:gd name="T43" fmla="*/ 25 h 94"/>
                  <a:gd name="T44" fmla="*/ 16 w 16"/>
                  <a:gd name="T45" fmla="*/ 25 h 94"/>
                  <a:gd name="T46" fmla="*/ 16 w 16"/>
                  <a:gd name="T47" fmla="*/ 25 h 94"/>
                  <a:gd name="T48" fmla="*/ 16 w 16"/>
                  <a:gd name="T49" fmla="*/ 25 h 94"/>
                  <a:gd name="T50" fmla="*/ 16 w 16"/>
                  <a:gd name="T51" fmla="*/ 25 h 94"/>
                  <a:gd name="T52" fmla="*/ 16 w 16"/>
                  <a:gd name="T53" fmla="*/ 25 h 94"/>
                  <a:gd name="T54" fmla="*/ 15 w 16"/>
                  <a:gd name="T55" fmla="*/ 69 h 94"/>
                  <a:gd name="T56" fmla="*/ 15 w 16"/>
                  <a:gd name="T57" fmla="*/ 69 h 94"/>
                  <a:gd name="T58" fmla="*/ 15 w 16"/>
                  <a:gd name="T59" fmla="*/ 69 h 94"/>
                  <a:gd name="T60" fmla="*/ 15 w 16"/>
                  <a:gd name="T61" fmla="*/ 70 h 94"/>
                  <a:gd name="T62" fmla="*/ 15 w 16"/>
                  <a:gd name="T63" fmla="*/ 70 h 94"/>
                  <a:gd name="T64" fmla="*/ 15 w 16"/>
                  <a:gd name="T65" fmla="*/ 69 h 94"/>
                  <a:gd name="T66" fmla="*/ 15 w 16"/>
                  <a:gd name="T67" fmla="*/ 69 h 94"/>
                  <a:gd name="T68" fmla="*/ 15 w 16"/>
                  <a:gd name="T69" fmla="*/ 69 h 94"/>
                  <a:gd name="T70" fmla="*/ 15 w 16"/>
                  <a:gd name="T71" fmla="*/ 69 h 94"/>
                  <a:gd name="T72" fmla="*/ 15 w 16"/>
                  <a:gd name="T73" fmla="*/ 69 h 94"/>
                  <a:gd name="T74" fmla="*/ 15 w 16"/>
                  <a:gd name="T75" fmla="*/ 69 h 94"/>
                  <a:gd name="T76" fmla="*/ 15 w 16"/>
                  <a:gd name="T77" fmla="*/ 69 h 94"/>
                  <a:gd name="T78" fmla="*/ 15 w 16"/>
                  <a:gd name="T79" fmla="*/ 69 h 94"/>
                  <a:gd name="T80" fmla="*/ 15 w 16"/>
                  <a:gd name="T81" fmla="*/ 69 h 94"/>
                  <a:gd name="T82" fmla="*/ 15 w 16"/>
                  <a:gd name="T83" fmla="*/ 69 h 94"/>
                  <a:gd name="T84" fmla="*/ 1 w 16"/>
                  <a:gd name="T85" fmla="*/ 92 h 94"/>
                  <a:gd name="T86" fmla="*/ 1 w 16"/>
                  <a:gd name="T87" fmla="*/ 93 h 94"/>
                  <a:gd name="T88" fmla="*/ 0 w 16"/>
                  <a:gd name="T89" fmla="*/ 93 h 94"/>
                  <a:gd name="T90" fmla="*/ 1 w 16"/>
                  <a:gd name="T91" fmla="*/ 94 h 94"/>
                  <a:gd name="T92" fmla="*/ 3 w 16"/>
                  <a:gd name="T93" fmla="*/ 94 h 94"/>
                  <a:gd name="T94" fmla="*/ 3 w 16"/>
                  <a:gd name="T95" fmla="*/ 92 h 94"/>
                  <a:gd name="T96" fmla="*/ 4 w 16"/>
                  <a:gd name="T97" fmla="*/ 92 h 94"/>
                  <a:gd name="T98" fmla="*/ 4 w 16"/>
                  <a:gd name="T99" fmla="*/ 90 h 94"/>
                  <a:gd name="T100" fmla="*/ 4 w 16"/>
                  <a:gd name="T101" fmla="*/ 90 h 94"/>
                  <a:gd name="T102" fmla="*/ 1 w 16"/>
                  <a:gd name="T103" fmla="*/ 92 h 94"/>
                  <a:gd name="T104" fmla="*/ 1 w 16"/>
                  <a:gd name="T105" fmla="*/ 92 h 94"/>
                  <a:gd name="T106" fmla="*/ 1 w 16"/>
                  <a:gd name="T107" fmla="*/ 92 h 94"/>
                  <a:gd name="T108" fmla="*/ 1 w 16"/>
                  <a:gd name="T109" fmla="*/ 92 h 94"/>
                  <a:gd name="T110" fmla="*/ 1 w 16"/>
                  <a:gd name="T111" fmla="*/ 92 h 94"/>
                  <a:gd name="T112" fmla="*/ 1 w 16"/>
                  <a:gd name="T113" fmla="*/ 92 h 94"/>
                  <a:gd name="T114" fmla="*/ 1 w 16"/>
                  <a:gd name="T115" fmla="*/ 92 h 94"/>
                  <a:gd name="T116" fmla="*/ 1 w 16"/>
                  <a:gd name="T117" fmla="*/ 9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" h="94">
                    <a:moveTo>
                      <a:pt x="8" y="0"/>
                    </a:move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16" y="25"/>
                    </a:moveTo>
                    <a:lnTo>
                      <a:pt x="16" y="27"/>
                    </a:lnTo>
                    <a:lnTo>
                      <a:pt x="16" y="27"/>
                    </a:lnTo>
                    <a:lnTo>
                      <a:pt x="16" y="27"/>
                    </a:lnTo>
                    <a:lnTo>
                      <a:pt x="16" y="27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6" y="25"/>
                    </a:lnTo>
                    <a:close/>
                    <a:moveTo>
                      <a:pt x="15" y="69"/>
                    </a:moveTo>
                    <a:lnTo>
                      <a:pt x="15" y="69"/>
                    </a:lnTo>
                    <a:lnTo>
                      <a:pt x="15" y="69"/>
                    </a:lnTo>
                    <a:lnTo>
                      <a:pt x="15" y="70"/>
                    </a:lnTo>
                    <a:lnTo>
                      <a:pt x="15" y="70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5" y="69"/>
                    </a:lnTo>
                    <a:lnTo>
                      <a:pt x="15" y="69"/>
                    </a:lnTo>
                    <a:close/>
                    <a:moveTo>
                      <a:pt x="1" y="92"/>
                    </a:moveTo>
                    <a:lnTo>
                      <a:pt x="1" y="93"/>
                    </a:lnTo>
                    <a:lnTo>
                      <a:pt x="0" y="93"/>
                    </a:lnTo>
                    <a:lnTo>
                      <a:pt x="1" y="94"/>
                    </a:lnTo>
                    <a:lnTo>
                      <a:pt x="3" y="94"/>
                    </a:lnTo>
                    <a:lnTo>
                      <a:pt x="3" y="92"/>
                    </a:lnTo>
                    <a:lnTo>
                      <a:pt x="4" y="92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1" y="92"/>
                    </a:lnTo>
                    <a:lnTo>
                      <a:pt x="1" y="92"/>
                    </a:lnTo>
                    <a:lnTo>
                      <a:pt x="1" y="92"/>
                    </a:lnTo>
                    <a:lnTo>
                      <a:pt x="1" y="92"/>
                    </a:lnTo>
                    <a:lnTo>
                      <a:pt x="1" y="92"/>
                    </a:lnTo>
                    <a:lnTo>
                      <a:pt x="1" y="92"/>
                    </a:lnTo>
                    <a:lnTo>
                      <a:pt x="1" y="92"/>
                    </a:lnTo>
                    <a:lnTo>
                      <a:pt x="1" y="92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" name="Freeform 113">
                <a:extLst>
                  <a:ext uri="{FF2B5EF4-FFF2-40B4-BE49-F238E27FC236}">
                    <a16:creationId xmlns:a16="http://schemas.microsoft.com/office/drawing/2014/main" id="{26038B30-7E96-4E76-A450-185B4F476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3375" y="3681413"/>
                <a:ext cx="107950" cy="153988"/>
              </a:xfrm>
              <a:custGeom>
                <a:avLst/>
                <a:gdLst>
                  <a:gd name="T0" fmla="*/ 28 w 68"/>
                  <a:gd name="T1" fmla="*/ 14 h 97"/>
                  <a:gd name="T2" fmla="*/ 24 w 68"/>
                  <a:gd name="T3" fmla="*/ 14 h 97"/>
                  <a:gd name="T4" fmla="*/ 20 w 68"/>
                  <a:gd name="T5" fmla="*/ 13 h 97"/>
                  <a:gd name="T6" fmla="*/ 16 w 68"/>
                  <a:gd name="T7" fmla="*/ 17 h 97"/>
                  <a:gd name="T8" fmla="*/ 13 w 68"/>
                  <a:gd name="T9" fmla="*/ 14 h 97"/>
                  <a:gd name="T10" fmla="*/ 15 w 68"/>
                  <a:gd name="T11" fmla="*/ 9 h 97"/>
                  <a:gd name="T12" fmla="*/ 9 w 68"/>
                  <a:gd name="T13" fmla="*/ 5 h 97"/>
                  <a:gd name="T14" fmla="*/ 7 w 68"/>
                  <a:gd name="T15" fmla="*/ 4 h 97"/>
                  <a:gd name="T16" fmla="*/ 1 w 68"/>
                  <a:gd name="T17" fmla="*/ 0 h 97"/>
                  <a:gd name="T18" fmla="*/ 0 w 68"/>
                  <a:gd name="T19" fmla="*/ 4 h 97"/>
                  <a:gd name="T20" fmla="*/ 3 w 68"/>
                  <a:gd name="T21" fmla="*/ 17 h 97"/>
                  <a:gd name="T22" fmla="*/ 5 w 68"/>
                  <a:gd name="T23" fmla="*/ 30 h 97"/>
                  <a:gd name="T24" fmla="*/ 7 w 68"/>
                  <a:gd name="T25" fmla="*/ 40 h 97"/>
                  <a:gd name="T26" fmla="*/ 11 w 68"/>
                  <a:gd name="T27" fmla="*/ 46 h 97"/>
                  <a:gd name="T28" fmla="*/ 11 w 68"/>
                  <a:gd name="T29" fmla="*/ 49 h 97"/>
                  <a:gd name="T30" fmla="*/ 16 w 68"/>
                  <a:gd name="T31" fmla="*/ 57 h 97"/>
                  <a:gd name="T32" fmla="*/ 20 w 68"/>
                  <a:gd name="T33" fmla="*/ 64 h 97"/>
                  <a:gd name="T34" fmla="*/ 20 w 68"/>
                  <a:gd name="T35" fmla="*/ 68 h 97"/>
                  <a:gd name="T36" fmla="*/ 23 w 68"/>
                  <a:gd name="T37" fmla="*/ 72 h 97"/>
                  <a:gd name="T38" fmla="*/ 28 w 68"/>
                  <a:gd name="T39" fmla="*/ 74 h 97"/>
                  <a:gd name="T40" fmla="*/ 40 w 68"/>
                  <a:gd name="T41" fmla="*/ 83 h 97"/>
                  <a:gd name="T42" fmla="*/ 49 w 68"/>
                  <a:gd name="T43" fmla="*/ 90 h 97"/>
                  <a:gd name="T44" fmla="*/ 54 w 68"/>
                  <a:gd name="T45" fmla="*/ 97 h 97"/>
                  <a:gd name="T46" fmla="*/ 62 w 68"/>
                  <a:gd name="T47" fmla="*/ 94 h 97"/>
                  <a:gd name="T48" fmla="*/ 66 w 68"/>
                  <a:gd name="T49" fmla="*/ 94 h 97"/>
                  <a:gd name="T50" fmla="*/ 68 w 68"/>
                  <a:gd name="T51" fmla="*/ 90 h 97"/>
                  <a:gd name="T52" fmla="*/ 58 w 68"/>
                  <a:gd name="T53" fmla="*/ 74 h 97"/>
                  <a:gd name="T54" fmla="*/ 54 w 68"/>
                  <a:gd name="T55" fmla="*/ 66 h 97"/>
                  <a:gd name="T56" fmla="*/ 54 w 68"/>
                  <a:gd name="T57" fmla="*/ 57 h 97"/>
                  <a:gd name="T58" fmla="*/ 53 w 68"/>
                  <a:gd name="T59" fmla="*/ 49 h 97"/>
                  <a:gd name="T60" fmla="*/ 53 w 68"/>
                  <a:gd name="T61" fmla="*/ 33 h 97"/>
                  <a:gd name="T62" fmla="*/ 45 w 68"/>
                  <a:gd name="T63" fmla="*/ 20 h 97"/>
                  <a:gd name="T64" fmla="*/ 36 w 68"/>
                  <a:gd name="T65" fmla="*/ 9 h 97"/>
                  <a:gd name="T66" fmla="*/ 31 w 68"/>
                  <a:gd name="T67" fmla="*/ 6 h 97"/>
                  <a:gd name="T68" fmla="*/ 31 w 68"/>
                  <a:gd name="T69" fmla="*/ 10 h 97"/>
                  <a:gd name="T70" fmla="*/ 31 w 68"/>
                  <a:gd name="T71" fmla="*/ 10 h 97"/>
                  <a:gd name="T72" fmla="*/ 31 w 68"/>
                  <a:gd name="T73" fmla="*/ 10 h 97"/>
                  <a:gd name="T74" fmla="*/ 31 w 68"/>
                  <a:gd name="T75" fmla="*/ 1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8" h="97">
                    <a:moveTo>
                      <a:pt x="31" y="10"/>
                    </a:moveTo>
                    <a:lnTo>
                      <a:pt x="28" y="14"/>
                    </a:lnTo>
                    <a:lnTo>
                      <a:pt x="27" y="17"/>
                    </a:lnTo>
                    <a:lnTo>
                      <a:pt x="24" y="14"/>
                    </a:lnTo>
                    <a:lnTo>
                      <a:pt x="23" y="13"/>
                    </a:lnTo>
                    <a:lnTo>
                      <a:pt x="20" y="13"/>
                    </a:lnTo>
                    <a:lnTo>
                      <a:pt x="19" y="14"/>
                    </a:lnTo>
                    <a:lnTo>
                      <a:pt x="16" y="17"/>
                    </a:lnTo>
                    <a:lnTo>
                      <a:pt x="15" y="17"/>
                    </a:lnTo>
                    <a:lnTo>
                      <a:pt x="13" y="14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1" y="6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9"/>
                    </a:lnTo>
                    <a:lnTo>
                      <a:pt x="3" y="17"/>
                    </a:lnTo>
                    <a:lnTo>
                      <a:pt x="3" y="22"/>
                    </a:lnTo>
                    <a:lnTo>
                      <a:pt x="5" y="30"/>
                    </a:lnTo>
                    <a:lnTo>
                      <a:pt x="7" y="33"/>
                    </a:lnTo>
                    <a:lnTo>
                      <a:pt x="7" y="40"/>
                    </a:lnTo>
                    <a:lnTo>
                      <a:pt x="9" y="45"/>
                    </a:lnTo>
                    <a:lnTo>
                      <a:pt x="11" y="46"/>
                    </a:lnTo>
                    <a:lnTo>
                      <a:pt x="13" y="46"/>
                    </a:lnTo>
                    <a:lnTo>
                      <a:pt x="11" y="49"/>
                    </a:lnTo>
                    <a:lnTo>
                      <a:pt x="13" y="50"/>
                    </a:lnTo>
                    <a:lnTo>
                      <a:pt x="16" y="57"/>
                    </a:lnTo>
                    <a:lnTo>
                      <a:pt x="20" y="62"/>
                    </a:lnTo>
                    <a:lnTo>
                      <a:pt x="20" y="64"/>
                    </a:lnTo>
                    <a:lnTo>
                      <a:pt x="20" y="66"/>
                    </a:lnTo>
                    <a:lnTo>
                      <a:pt x="20" y="68"/>
                    </a:lnTo>
                    <a:lnTo>
                      <a:pt x="20" y="70"/>
                    </a:lnTo>
                    <a:lnTo>
                      <a:pt x="23" y="72"/>
                    </a:lnTo>
                    <a:lnTo>
                      <a:pt x="27" y="72"/>
                    </a:lnTo>
                    <a:lnTo>
                      <a:pt x="28" y="74"/>
                    </a:lnTo>
                    <a:lnTo>
                      <a:pt x="33" y="79"/>
                    </a:lnTo>
                    <a:lnTo>
                      <a:pt x="40" y="83"/>
                    </a:lnTo>
                    <a:lnTo>
                      <a:pt x="44" y="85"/>
                    </a:lnTo>
                    <a:lnTo>
                      <a:pt x="49" y="90"/>
                    </a:lnTo>
                    <a:lnTo>
                      <a:pt x="53" y="93"/>
                    </a:lnTo>
                    <a:lnTo>
                      <a:pt x="54" y="97"/>
                    </a:lnTo>
                    <a:lnTo>
                      <a:pt x="58" y="94"/>
                    </a:lnTo>
                    <a:lnTo>
                      <a:pt x="62" y="94"/>
                    </a:lnTo>
                    <a:lnTo>
                      <a:pt x="64" y="94"/>
                    </a:lnTo>
                    <a:lnTo>
                      <a:pt x="66" y="94"/>
                    </a:lnTo>
                    <a:lnTo>
                      <a:pt x="68" y="94"/>
                    </a:lnTo>
                    <a:lnTo>
                      <a:pt x="68" y="90"/>
                    </a:lnTo>
                    <a:lnTo>
                      <a:pt x="62" y="77"/>
                    </a:lnTo>
                    <a:lnTo>
                      <a:pt x="58" y="74"/>
                    </a:lnTo>
                    <a:lnTo>
                      <a:pt x="54" y="70"/>
                    </a:lnTo>
                    <a:lnTo>
                      <a:pt x="54" y="66"/>
                    </a:lnTo>
                    <a:lnTo>
                      <a:pt x="54" y="62"/>
                    </a:lnTo>
                    <a:lnTo>
                      <a:pt x="54" y="57"/>
                    </a:lnTo>
                    <a:lnTo>
                      <a:pt x="53" y="53"/>
                    </a:lnTo>
                    <a:lnTo>
                      <a:pt x="53" y="49"/>
                    </a:lnTo>
                    <a:lnTo>
                      <a:pt x="54" y="44"/>
                    </a:lnTo>
                    <a:lnTo>
                      <a:pt x="53" y="33"/>
                    </a:lnTo>
                    <a:lnTo>
                      <a:pt x="49" y="26"/>
                    </a:lnTo>
                    <a:lnTo>
                      <a:pt x="45" y="20"/>
                    </a:lnTo>
                    <a:lnTo>
                      <a:pt x="40" y="14"/>
                    </a:lnTo>
                    <a:lnTo>
                      <a:pt x="36" y="9"/>
                    </a:lnTo>
                    <a:lnTo>
                      <a:pt x="32" y="6"/>
                    </a:lnTo>
                    <a:lnTo>
                      <a:pt x="31" y="6"/>
                    </a:lnTo>
                    <a:lnTo>
                      <a:pt x="31" y="9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10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" name="Freeform 114">
                <a:extLst>
                  <a:ext uri="{FF2B5EF4-FFF2-40B4-BE49-F238E27FC236}">
                    <a16:creationId xmlns:a16="http://schemas.microsoft.com/office/drawing/2014/main" id="{83520FF1-4ADF-40EB-BBD8-0E1845F46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1325" y="3836988"/>
                <a:ext cx="7938" cy="7938"/>
              </a:xfrm>
              <a:custGeom>
                <a:avLst/>
                <a:gdLst>
                  <a:gd name="T0" fmla="*/ 5 w 5"/>
                  <a:gd name="T1" fmla="*/ 4 h 5"/>
                  <a:gd name="T2" fmla="*/ 5 w 5"/>
                  <a:gd name="T3" fmla="*/ 4 h 5"/>
                  <a:gd name="T4" fmla="*/ 4 w 5"/>
                  <a:gd name="T5" fmla="*/ 0 h 5"/>
                  <a:gd name="T6" fmla="*/ 2 w 5"/>
                  <a:gd name="T7" fmla="*/ 3 h 5"/>
                  <a:gd name="T8" fmla="*/ 0 w 5"/>
                  <a:gd name="T9" fmla="*/ 3 h 5"/>
                  <a:gd name="T10" fmla="*/ 0 w 5"/>
                  <a:gd name="T11" fmla="*/ 4 h 5"/>
                  <a:gd name="T12" fmla="*/ 0 w 5"/>
                  <a:gd name="T13" fmla="*/ 4 h 5"/>
                  <a:gd name="T14" fmla="*/ 2 w 5"/>
                  <a:gd name="T15" fmla="*/ 4 h 5"/>
                  <a:gd name="T16" fmla="*/ 4 w 5"/>
                  <a:gd name="T17" fmla="*/ 5 h 5"/>
                  <a:gd name="T18" fmla="*/ 4 w 5"/>
                  <a:gd name="T19" fmla="*/ 5 h 5"/>
                  <a:gd name="T20" fmla="*/ 4 w 5"/>
                  <a:gd name="T21" fmla="*/ 5 h 5"/>
                  <a:gd name="T22" fmla="*/ 5 w 5"/>
                  <a:gd name="T23" fmla="*/ 5 h 5"/>
                  <a:gd name="T24" fmla="*/ 5 w 5"/>
                  <a:gd name="T25" fmla="*/ 4 h 5"/>
                  <a:gd name="T26" fmla="*/ 5 w 5"/>
                  <a:gd name="T27" fmla="*/ 4 h 5"/>
                  <a:gd name="T28" fmla="*/ 5 w 5"/>
                  <a:gd name="T29" fmla="*/ 4 h 5"/>
                  <a:gd name="T30" fmla="*/ 5 w 5"/>
                  <a:gd name="T31" fmla="*/ 4 h 5"/>
                  <a:gd name="T32" fmla="*/ 5 w 5"/>
                  <a:gd name="T33" fmla="*/ 4 h 5"/>
                  <a:gd name="T34" fmla="*/ 5 w 5"/>
                  <a:gd name="T35" fmla="*/ 4 h 5"/>
                  <a:gd name="T36" fmla="*/ 5 w 5"/>
                  <a:gd name="T37" fmla="*/ 4 h 5"/>
                  <a:gd name="T38" fmla="*/ 5 w 5"/>
                  <a:gd name="T3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" h="5">
                    <a:moveTo>
                      <a:pt x="5" y="4"/>
                    </a:moveTo>
                    <a:lnTo>
                      <a:pt x="5" y="4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" name="Freeform 122">
                <a:extLst>
                  <a:ext uri="{FF2B5EF4-FFF2-40B4-BE49-F238E27FC236}">
                    <a16:creationId xmlns:a16="http://schemas.microsoft.com/office/drawing/2014/main" id="{D9BFC12C-B92D-49AA-BC2A-37976F965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9813" y="2379663"/>
                <a:ext cx="754063" cy="293688"/>
              </a:xfrm>
              <a:custGeom>
                <a:avLst/>
                <a:gdLst>
                  <a:gd name="T0" fmla="*/ 8 w 475"/>
                  <a:gd name="T1" fmla="*/ 62 h 185"/>
                  <a:gd name="T2" fmla="*/ 28 w 475"/>
                  <a:gd name="T3" fmla="*/ 71 h 185"/>
                  <a:gd name="T4" fmla="*/ 42 w 475"/>
                  <a:gd name="T5" fmla="*/ 75 h 185"/>
                  <a:gd name="T6" fmla="*/ 66 w 475"/>
                  <a:gd name="T7" fmla="*/ 96 h 185"/>
                  <a:gd name="T8" fmla="*/ 67 w 475"/>
                  <a:gd name="T9" fmla="*/ 114 h 185"/>
                  <a:gd name="T10" fmla="*/ 107 w 475"/>
                  <a:gd name="T11" fmla="*/ 124 h 185"/>
                  <a:gd name="T12" fmla="*/ 136 w 475"/>
                  <a:gd name="T13" fmla="*/ 138 h 185"/>
                  <a:gd name="T14" fmla="*/ 149 w 475"/>
                  <a:gd name="T15" fmla="*/ 146 h 185"/>
                  <a:gd name="T16" fmla="*/ 170 w 475"/>
                  <a:gd name="T17" fmla="*/ 165 h 185"/>
                  <a:gd name="T18" fmla="*/ 208 w 475"/>
                  <a:gd name="T19" fmla="*/ 168 h 185"/>
                  <a:gd name="T20" fmla="*/ 246 w 475"/>
                  <a:gd name="T21" fmla="*/ 168 h 185"/>
                  <a:gd name="T22" fmla="*/ 282 w 475"/>
                  <a:gd name="T23" fmla="*/ 181 h 185"/>
                  <a:gd name="T24" fmla="*/ 301 w 475"/>
                  <a:gd name="T25" fmla="*/ 185 h 185"/>
                  <a:gd name="T26" fmla="*/ 339 w 475"/>
                  <a:gd name="T27" fmla="*/ 172 h 185"/>
                  <a:gd name="T28" fmla="*/ 375 w 475"/>
                  <a:gd name="T29" fmla="*/ 163 h 185"/>
                  <a:gd name="T30" fmla="*/ 387 w 475"/>
                  <a:gd name="T31" fmla="*/ 148 h 185"/>
                  <a:gd name="T32" fmla="*/ 374 w 475"/>
                  <a:gd name="T33" fmla="*/ 132 h 185"/>
                  <a:gd name="T34" fmla="*/ 392 w 475"/>
                  <a:gd name="T35" fmla="*/ 128 h 185"/>
                  <a:gd name="T36" fmla="*/ 412 w 475"/>
                  <a:gd name="T37" fmla="*/ 119 h 185"/>
                  <a:gd name="T38" fmla="*/ 425 w 475"/>
                  <a:gd name="T39" fmla="*/ 118 h 185"/>
                  <a:gd name="T40" fmla="*/ 435 w 475"/>
                  <a:gd name="T41" fmla="*/ 102 h 185"/>
                  <a:gd name="T42" fmla="*/ 444 w 475"/>
                  <a:gd name="T43" fmla="*/ 98 h 185"/>
                  <a:gd name="T44" fmla="*/ 459 w 475"/>
                  <a:gd name="T45" fmla="*/ 94 h 185"/>
                  <a:gd name="T46" fmla="*/ 472 w 475"/>
                  <a:gd name="T47" fmla="*/ 91 h 185"/>
                  <a:gd name="T48" fmla="*/ 436 w 475"/>
                  <a:gd name="T49" fmla="*/ 71 h 185"/>
                  <a:gd name="T50" fmla="*/ 423 w 475"/>
                  <a:gd name="T51" fmla="*/ 75 h 185"/>
                  <a:gd name="T52" fmla="*/ 406 w 475"/>
                  <a:gd name="T53" fmla="*/ 78 h 185"/>
                  <a:gd name="T54" fmla="*/ 399 w 475"/>
                  <a:gd name="T55" fmla="*/ 39 h 185"/>
                  <a:gd name="T56" fmla="*/ 386 w 475"/>
                  <a:gd name="T57" fmla="*/ 39 h 185"/>
                  <a:gd name="T58" fmla="*/ 362 w 475"/>
                  <a:gd name="T59" fmla="*/ 31 h 185"/>
                  <a:gd name="T60" fmla="*/ 347 w 475"/>
                  <a:gd name="T61" fmla="*/ 45 h 185"/>
                  <a:gd name="T62" fmla="*/ 328 w 475"/>
                  <a:gd name="T63" fmla="*/ 49 h 185"/>
                  <a:gd name="T64" fmla="*/ 303 w 475"/>
                  <a:gd name="T65" fmla="*/ 49 h 185"/>
                  <a:gd name="T66" fmla="*/ 281 w 475"/>
                  <a:gd name="T67" fmla="*/ 43 h 185"/>
                  <a:gd name="T68" fmla="*/ 267 w 475"/>
                  <a:gd name="T69" fmla="*/ 37 h 185"/>
                  <a:gd name="T70" fmla="*/ 242 w 475"/>
                  <a:gd name="T71" fmla="*/ 30 h 185"/>
                  <a:gd name="T72" fmla="*/ 217 w 475"/>
                  <a:gd name="T73" fmla="*/ 34 h 185"/>
                  <a:gd name="T74" fmla="*/ 202 w 475"/>
                  <a:gd name="T75" fmla="*/ 31 h 185"/>
                  <a:gd name="T76" fmla="*/ 185 w 475"/>
                  <a:gd name="T77" fmla="*/ 18 h 185"/>
                  <a:gd name="T78" fmla="*/ 164 w 475"/>
                  <a:gd name="T79" fmla="*/ 9 h 185"/>
                  <a:gd name="T80" fmla="*/ 129 w 475"/>
                  <a:gd name="T81" fmla="*/ 5 h 185"/>
                  <a:gd name="T82" fmla="*/ 124 w 475"/>
                  <a:gd name="T83" fmla="*/ 14 h 185"/>
                  <a:gd name="T84" fmla="*/ 137 w 475"/>
                  <a:gd name="T85" fmla="*/ 31 h 185"/>
                  <a:gd name="T86" fmla="*/ 128 w 475"/>
                  <a:gd name="T87" fmla="*/ 41 h 185"/>
                  <a:gd name="T88" fmla="*/ 101 w 475"/>
                  <a:gd name="T89" fmla="*/ 37 h 185"/>
                  <a:gd name="T90" fmla="*/ 83 w 475"/>
                  <a:gd name="T91" fmla="*/ 30 h 185"/>
                  <a:gd name="T92" fmla="*/ 66 w 475"/>
                  <a:gd name="T93" fmla="*/ 26 h 185"/>
                  <a:gd name="T94" fmla="*/ 58 w 475"/>
                  <a:gd name="T95" fmla="*/ 23 h 185"/>
                  <a:gd name="T96" fmla="*/ 48 w 475"/>
                  <a:gd name="T97" fmla="*/ 23 h 185"/>
                  <a:gd name="T98" fmla="*/ 35 w 475"/>
                  <a:gd name="T99" fmla="*/ 31 h 185"/>
                  <a:gd name="T100" fmla="*/ 26 w 475"/>
                  <a:gd name="T101" fmla="*/ 37 h 185"/>
                  <a:gd name="T102" fmla="*/ 18 w 475"/>
                  <a:gd name="T103" fmla="*/ 45 h 185"/>
                  <a:gd name="T104" fmla="*/ 6 w 475"/>
                  <a:gd name="T105" fmla="*/ 45 h 185"/>
                  <a:gd name="T106" fmla="*/ 2 w 475"/>
                  <a:gd name="T107" fmla="*/ 51 h 185"/>
                  <a:gd name="T108" fmla="*/ 2 w 475"/>
                  <a:gd name="T109" fmla="*/ 54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75" h="185">
                    <a:moveTo>
                      <a:pt x="2" y="54"/>
                    </a:moveTo>
                    <a:lnTo>
                      <a:pt x="2" y="57"/>
                    </a:lnTo>
                    <a:lnTo>
                      <a:pt x="4" y="58"/>
                    </a:lnTo>
                    <a:lnTo>
                      <a:pt x="8" y="61"/>
                    </a:lnTo>
                    <a:lnTo>
                      <a:pt x="8" y="62"/>
                    </a:lnTo>
                    <a:lnTo>
                      <a:pt x="12" y="65"/>
                    </a:lnTo>
                    <a:lnTo>
                      <a:pt x="15" y="66"/>
                    </a:lnTo>
                    <a:lnTo>
                      <a:pt x="19" y="67"/>
                    </a:lnTo>
                    <a:lnTo>
                      <a:pt x="23" y="71"/>
                    </a:lnTo>
                    <a:lnTo>
                      <a:pt x="28" y="71"/>
                    </a:lnTo>
                    <a:lnTo>
                      <a:pt x="32" y="71"/>
                    </a:lnTo>
                    <a:lnTo>
                      <a:pt x="35" y="74"/>
                    </a:lnTo>
                    <a:lnTo>
                      <a:pt x="39" y="75"/>
                    </a:lnTo>
                    <a:lnTo>
                      <a:pt x="40" y="74"/>
                    </a:lnTo>
                    <a:lnTo>
                      <a:pt x="42" y="75"/>
                    </a:lnTo>
                    <a:lnTo>
                      <a:pt x="48" y="79"/>
                    </a:lnTo>
                    <a:lnTo>
                      <a:pt x="52" y="83"/>
                    </a:lnTo>
                    <a:lnTo>
                      <a:pt x="56" y="87"/>
                    </a:lnTo>
                    <a:lnTo>
                      <a:pt x="62" y="91"/>
                    </a:lnTo>
                    <a:lnTo>
                      <a:pt x="66" y="96"/>
                    </a:lnTo>
                    <a:lnTo>
                      <a:pt x="66" y="100"/>
                    </a:lnTo>
                    <a:lnTo>
                      <a:pt x="67" y="106"/>
                    </a:lnTo>
                    <a:lnTo>
                      <a:pt x="70" y="108"/>
                    </a:lnTo>
                    <a:lnTo>
                      <a:pt x="67" y="110"/>
                    </a:lnTo>
                    <a:lnTo>
                      <a:pt x="67" y="114"/>
                    </a:lnTo>
                    <a:lnTo>
                      <a:pt x="70" y="118"/>
                    </a:lnTo>
                    <a:lnTo>
                      <a:pt x="71" y="119"/>
                    </a:lnTo>
                    <a:lnTo>
                      <a:pt x="79" y="123"/>
                    </a:lnTo>
                    <a:lnTo>
                      <a:pt x="96" y="124"/>
                    </a:lnTo>
                    <a:lnTo>
                      <a:pt x="107" y="124"/>
                    </a:lnTo>
                    <a:lnTo>
                      <a:pt x="113" y="127"/>
                    </a:lnTo>
                    <a:lnTo>
                      <a:pt x="116" y="128"/>
                    </a:lnTo>
                    <a:lnTo>
                      <a:pt x="120" y="131"/>
                    </a:lnTo>
                    <a:lnTo>
                      <a:pt x="127" y="132"/>
                    </a:lnTo>
                    <a:lnTo>
                      <a:pt x="136" y="138"/>
                    </a:lnTo>
                    <a:lnTo>
                      <a:pt x="141" y="138"/>
                    </a:lnTo>
                    <a:lnTo>
                      <a:pt x="143" y="138"/>
                    </a:lnTo>
                    <a:lnTo>
                      <a:pt x="145" y="140"/>
                    </a:lnTo>
                    <a:lnTo>
                      <a:pt x="147" y="144"/>
                    </a:lnTo>
                    <a:lnTo>
                      <a:pt x="149" y="146"/>
                    </a:lnTo>
                    <a:lnTo>
                      <a:pt x="156" y="154"/>
                    </a:lnTo>
                    <a:lnTo>
                      <a:pt x="160" y="158"/>
                    </a:lnTo>
                    <a:lnTo>
                      <a:pt x="164" y="159"/>
                    </a:lnTo>
                    <a:lnTo>
                      <a:pt x="168" y="163"/>
                    </a:lnTo>
                    <a:lnTo>
                      <a:pt x="170" y="165"/>
                    </a:lnTo>
                    <a:lnTo>
                      <a:pt x="173" y="167"/>
                    </a:lnTo>
                    <a:lnTo>
                      <a:pt x="177" y="165"/>
                    </a:lnTo>
                    <a:lnTo>
                      <a:pt x="190" y="167"/>
                    </a:lnTo>
                    <a:lnTo>
                      <a:pt x="202" y="168"/>
                    </a:lnTo>
                    <a:lnTo>
                      <a:pt x="208" y="168"/>
                    </a:lnTo>
                    <a:lnTo>
                      <a:pt x="216" y="168"/>
                    </a:lnTo>
                    <a:lnTo>
                      <a:pt x="221" y="167"/>
                    </a:lnTo>
                    <a:lnTo>
                      <a:pt x="225" y="167"/>
                    </a:lnTo>
                    <a:lnTo>
                      <a:pt x="234" y="168"/>
                    </a:lnTo>
                    <a:lnTo>
                      <a:pt x="246" y="168"/>
                    </a:lnTo>
                    <a:lnTo>
                      <a:pt x="251" y="172"/>
                    </a:lnTo>
                    <a:lnTo>
                      <a:pt x="255" y="175"/>
                    </a:lnTo>
                    <a:lnTo>
                      <a:pt x="265" y="179"/>
                    </a:lnTo>
                    <a:lnTo>
                      <a:pt x="277" y="181"/>
                    </a:lnTo>
                    <a:lnTo>
                      <a:pt x="282" y="181"/>
                    </a:lnTo>
                    <a:lnTo>
                      <a:pt x="287" y="181"/>
                    </a:lnTo>
                    <a:lnTo>
                      <a:pt x="294" y="181"/>
                    </a:lnTo>
                    <a:lnTo>
                      <a:pt x="295" y="184"/>
                    </a:lnTo>
                    <a:lnTo>
                      <a:pt x="299" y="185"/>
                    </a:lnTo>
                    <a:lnTo>
                      <a:pt x="301" y="185"/>
                    </a:lnTo>
                    <a:lnTo>
                      <a:pt x="305" y="185"/>
                    </a:lnTo>
                    <a:lnTo>
                      <a:pt x="307" y="184"/>
                    </a:lnTo>
                    <a:lnTo>
                      <a:pt x="317" y="179"/>
                    </a:lnTo>
                    <a:lnTo>
                      <a:pt x="328" y="175"/>
                    </a:lnTo>
                    <a:lnTo>
                      <a:pt x="339" y="172"/>
                    </a:lnTo>
                    <a:lnTo>
                      <a:pt x="352" y="172"/>
                    </a:lnTo>
                    <a:lnTo>
                      <a:pt x="358" y="172"/>
                    </a:lnTo>
                    <a:lnTo>
                      <a:pt x="364" y="171"/>
                    </a:lnTo>
                    <a:lnTo>
                      <a:pt x="371" y="167"/>
                    </a:lnTo>
                    <a:lnTo>
                      <a:pt x="375" y="163"/>
                    </a:lnTo>
                    <a:lnTo>
                      <a:pt x="378" y="158"/>
                    </a:lnTo>
                    <a:lnTo>
                      <a:pt x="379" y="155"/>
                    </a:lnTo>
                    <a:lnTo>
                      <a:pt x="382" y="154"/>
                    </a:lnTo>
                    <a:lnTo>
                      <a:pt x="386" y="150"/>
                    </a:lnTo>
                    <a:lnTo>
                      <a:pt x="387" y="148"/>
                    </a:lnTo>
                    <a:lnTo>
                      <a:pt x="383" y="144"/>
                    </a:lnTo>
                    <a:lnTo>
                      <a:pt x="378" y="138"/>
                    </a:lnTo>
                    <a:lnTo>
                      <a:pt x="375" y="138"/>
                    </a:lnTo>
                    <a:lnTo>
                      <a:pt x="374" y="136"/>
                    </a:lnTo>
                    <a:lnTo>
                      <a:pt x="374" y="132"/>
                    </a:lnTo>
                    <a:lnTo>
                      <a:pt x="374" y="128"/>
                    </a:lnTo>
                    <a:lnTo>
                      <a:pt x="375" y="124"/>
                    </a:lnTo>
                    <a:lnTo>
                      <a:pt x="379" y="123"/>
                    </a:lnTo>
                    <a:lnTo>
                      <a:pt x="383" y="124"/>
                    </a:lnTo>
                    <a:lnTo>
                      <a:pt x="392" y="128"/>
                    </a:lnTo>
                    <a:lnTo>
                      <a:pt x="402" y="131"/>
                    </a:lnTo>
                    <a:lnTo>
                      <a:pt x="404" y="128"/>
                    </a:lnTo>
                    <a:lnTo>
                      <a:pt x="408" y="124"/>
                    </a:lnTo>
                    <a:lnTo>
                      <a:pt x="409" y="123"/>
                    </a:lnTo>
                    <a:lnTo>
                      <a:pt x="412" y="119"/>
                    </a:lnTo>
                    <a:lnTo>
                      <a:pt x="412" y="118"/>
                    </a:lnTo>
                    <a:lnTo>
                      <a:pt x="413" y="118"/>
                    </a:lnTo>
                    <a:lnTo>
                      <a:pt x="417" y="119"/>
                    </a:lnTo>
                    <a:lnTo>
                      <a:pt x="421" y="119"/>
                    </a:lnTo>
                    <a:lnTo>
                      <a:pt x="425" y="118"/>
                    </a:lnTo>
                    <a:lnTo>
                      <a:pt x="431" y="111"/>
                    </a:lnTo>
                    <a:lnTo>
                      <a:pt x="428" y="108"/>
                    </a:lnTo>
                    <a:lnTo>
                      <a:pt x="431" y="104"/>
                    </a:lnTo>
                    <a:lnTo>
                      <a:pt x="432" y="102"/>
                    </a:lnTo>
                    <a:lnTo>
                      <a:pt x="435" y="102"/>
                    </a:lnTo>
                    <a:lnTo>
                      <a:pt x="439" y="102"/>
                    </a:lnTo>
                    <a:lnTo>
                      <a:pt x="440" y="100"/>
                    </a:lnTo>
                    <a:lnTo>
                      <a:pt x="440" y="98"/>
                    </a:lnTo>
                    <a:lnTo>
                      <a:pt x="443" y="98"/>
                    </a:lnTo>
                    <a:lnTo>
                      <a:pt x="444" y="98"/>
                    </a:lnTo>
                    <a:lnTo>
                      <a:pt x="445" y="98"/>
                    </a:lnTo>
                    <a:lnTo>
                      <a:pt x="449" y="96"/>
                    </a:lnTo>
                    <a:lnTo>
                      <a:pt x="453" y="94"/>
                    </a:lnTo>
                    <a:lnTo>
                      <a:pt x="457" y="94"/>
                    </a:lnTo>
                    <a:lnTo>
                      <a:pt x="459" y="94"/>
                    </a:lnTo>
                    <a:lnTo>
                      <a:pt x="461" y="94"/>
                    </a:lnTo>
                    <a:lnTo>
                      <a:pt x="465" y="96"/>
                    </a:lnTo>
                    <a:lnTo>
                      <a:pt x="472" y="96"/>
                    </a:lnTo>
                    <a:lnTo>
                      <a:pt x="475" y="94"/>
                    </a:lnTo>
                    <a:lnTo>
                      <a:pt x="472" y="91"/>
                    </a:lnTo>
                    <a:lnTo>
                      <a:pt x="465" y="85"/>
                    </a:lnTo>
                    <a:lnTo>
                      <a:pt x="456" y="79"/>
                    </a:lnTo>
                    <a:lnTo>
                      <a:pt x="445" y="74"/>
                    </a:lnTo>
                    <a:lnTo>
                      <a:pt x="445" y="74"/>
                    </a:lnTo>
                    <a:lnTo>
                      <a:pt x="436" y="71"/>
                    </a:lnTo>
                    <a:lnTo>
                      <a:pt x="432" y="71"/>
                    </a:lnTo>
                    <a:lnTo>
                      <a:pt x="431" y="75"/>
                    </a:lnTo>
                    <a:lnTo>
                      <a:pt x="428" y="78"/>
                    </a:lnTo>
                    <a:lnTo>
                      <a:pt x="427" y="78"/>
                    </a:lnTo>
                    <a:lnTo>
                      <a:pt x="423" y="75"/>
                    </a:lnTo>
                    <a:lnTo>
                      <a:pt x="417" y="75"/>
                    </a:lnTo>
                    <a:lnTo>
                      <a:pt x="413" y="75"/>
                    </a:lnTo>
                    <a:lnTo>
                      <a:pt x="409" y="75"/>
                    </a:lnTo>
                    <a:lnTo>
                      <a:pt x="408" y="78"/>
                    </a:lnTo>
                    <a:lnTo>
                      <a:pt x="406" y="78"/>
                    </a:lnTo>
                    <a:lnTo>
                      <a:pt x="400" y="71"/>
                    </a:lnTo>
                    <a:lnTo>
                      <a:pt x="400" y="70"/>
                    </a:lnTo>
                    <a:lnTo>
                      <a:pt x="402" y="67"/>
                    </a:lnTo>
                    <a:lnTo>
                      <a:pt x="400" y="66"/>
                    </a:lnTo>
                    <a:lnTo>
                      <a:pt x="399" y="39"/>
                    </a:lnTo>
                    <a:lnTo>
                      <a:pt x="399" y="39"/>
                    </a:lnTo>
                    <a:lnTo>
                      <a:pt x="395" y="37"/>
                    </a:lnTo>
                    <a:lnTo>
                      <a:pt x="391" y="37"/>
                    </a:lnTo>
                    <a:lnTo>
                      <a:pt x="388" y="37"/>
                    </a:lnTo>
                    <a:lnTo>
                      <a:pt x="386" y="39"/>
                    </a:lnTo>
                    <a:lnTo>
                      <a:pt x="382" y="39"/>
                    </a:lnTo>
                    <a:lnTo>
                      <a:pt x="378" y="37"/>
                    </a:lnTo>
                    <a:lnTo>
                      <a:pt x="371" y="34"/>
                    </a:lnTo>
                    <a:lnTo>
                      <a:pt x="366" y="31"/>
                    </a:lnTo>
                    <a:lnTo>
                      <a:pt x="362" y="31"/>
                    </a:lnTo>
                    <a:lnTo>
                      <a:pt x="358" y="34"/>
                    </a:lnTo>
                    <a:lnTo>
                      <a:pt x="355" y="35"/>
                    </a:lnTo>
                    <a:lnTo>
                      <a:pt x="351" y="37"/>
                    </a:lnTo>
                    <a:lnTo>
                      <a:pt x="348" y="41"/>
                    </a:lnTo>
                    <a:lnTo>
                      <a:pt x="347" y="45"/>
                    </a:lnTo>
                    <a:lnTo>
                      <a:pt x="344" y="45"/>
                    </a:lnTo>
                    <a:lnTo>
                      <a:pt x="343" y="45"/>
                    </a:lnTo>
                    <a:lnTo>
                      <a:pt x="342" y="45"/>
                    </a:lnTo>
                    <a:lnTo>
                      <a:pt x="331" y="47"/>
                    </a:lnTo>
                    <a:lnTo>
                      <a:pt x="328" y="49"/>
                    </a:lnTo>
                    <a:lnTo>
                      <a:pt x="324" y="51"/>
                    </a:lnTo>
                    <a:lnTo>
                      <a:pt x="321" y="51"/>
                    </a:lnTo>
                    <a:lnTo>
                      <a:pt x="317" y="51"/>
                    </a:lnTo>
                    <a:lnTo>
                      <a:pt x="309" y="51"/>
                    </a:lnTo>
                    <a:lnTo>
                      <a:pt x="303" y="49"/>
                    </a:lnTo>
                    <a:lnTo>
                      <a:pt x="301" y="49"/>
                    </a:lnTo>
                    <a:lnTo>
                      <a:pt x="294" y="49"/>
                    </a:lnTo>
                    <a:lnTo>
                      <a:pt x="290" y="49"/>
                    </a:lnTo>
                    <a:lnTo>
                      <a:pt x="285" y="45"/>
                    </a:lnTo>
                    <a:lnTo>
                      <a:pt x="281" y="43"/>
                    </a:lnTo>
                    <a:lnTo>
                      <a:pt x="278" y="41"/>
                    </a:lnTo>
                    <a:lnTo>
                      <a:pt x="277" y="39"/>
                    </a:lnTo>
                    <a:lnTo>
                      <a:pt x="273" y="37"/>
                    </a:lnTo>
                    <a:lnTo>
                      <a:pt x="271" y="37"/>
                    </a:lnTo>
                    <a:lnTo>
                      <a:pt x="267" y="37"/>
                    </a:lnTo>
                    <a:lnTo>
                      <a:pt x="261" y="35"/>
                    </a:lnTo>
                    <a:lnTo>
                      <a:pt x="257" y="31"/>
                    </a:lnTo>
                    <a:lnTo>
                      <a:pt x="254" y="30"/>
                    </a:lnTo>
                    <a:lnTo>
                      <a:pt x="243" y="30"/>
                    </a:lnTo>
                    <a:lnTo>
                      <a:pt x="242" y="30"/>
                    </a:lnTo>
                    <a:lnTo>
                      <a:pt x="238" y="30"/>
                    </a:lnTo>
                    <a:lnTo>
                      <a:pt x="233" y="30"/>
                    </a:lnTo>
                    <a:lnTo>
                      <a:pt x="230" y="30"/>
                    </a:lnTo>
                    <a:lnTo>
                      <a:pt x="221" y="31"/>
                    </a:lnTo>
                    <a:lnTo>
                      <a:pt x="217" y="34"/>
                    </a:lnTo>
                    <a:lnTo>
                      <a:pt x="216" y="34"/>
                    </a:lnTo>
                    <a:lnTo>
                      <a:pt x="213" y="34"/>
                    </a:lnTo>
                    <a:lnTo>
                      <a:pt x="210" y="34"/>
                    </a:lnTo>
                    <a:lnTo>
                      <a:pt x="208" y="34"/>
                    </a:lnTo>
                    <a:lnTo>
                      <a:pt x="202" y="31"/>
                    </a:lnTo>
                    <a:lnTo>
                      <a:pt x="198" y="30"/>
                    </a:lnTo>
                    <a:lnTo>
                      <a:pt x="194" y="27"/>
                    </a:lnTo>
                    <a:lnTo>
                      <a:pt x="190" y="23"/>
                    </a:lnTo>
                    <a:lnTo>
                      <a:pt x="186" y="22"/>
                    </a:lnTo>
                    <a:lnTo>
                      <a:pt x="185" y="18"/>
                    </a:lnTo>
                    <a:lnTo>
                      <a:pt x="184" y="14"/>
                    </a:lnTo>
                    <a:lnTo>
                      <a:pt x="181" y="13"/>
                    </a:lnTo>
                    <a:lnTo>
                      <a:pt x="176" y="10"/>
                    </a:lnTo>
                    <a:lnTo>
                      <a:pt x="172" y="10"/>
                    </a:lnTo>
                    <a:lnTo>
                      <a:pt x="164" y="9"/>
                    </a:lnTo>
                    <a:lnTo>
                      <a:pt x="156" y="8"/>
                    </a:lnTo>
                    <a:lnTo>
                      <a:pt x="147" y="5"/>
                    </a:lnTo>
                    <a:lnTo>
                      <a:pt x="129" y="0"/>
                    </a:lnTo>
                    <a:lnTo>
                      <a:pt x="129" y="4"/>
                    </a:lnTo>
                    <a:lnTo>
                      <a:pt x="129" y="5"/>
                    </a:lnTo>
                    <a:lnTo>
                      <a:pt x="128" y="8"/>
                    </a:lnTo>
                    <a:lnTo>
                      <a:pt x="127" y="9"/>
                    </a:lnTo>
                    <a:lnTo>
                      <a:pt x="127" y="10"/>
                    </a:lnTo>
                    <a:lnTo>
                      <a:pt x="124" y="13"/>
                    </a:lnTo>
                    <a:lnTo>
                      <a:pt x="124" y="14"/>
                    </a:lnTo>
                    <a:lnTo>
                      <a:pt x="127" y="21"/>
                    </a:lnTo>
                    <a:lnTo>
                      <a:pt x="129" y="23"/>
                    </a:lnTo>
                    <a:lnTo>
                      <a:pt x="133" y="27"/>
                    </a:lnTo>
                    <a:lnTo>
                      <a:pt x="136" y="27"/>
                    </a:lnTo>
                    <a:lnTo>
                      <a:pt x="137" y="31"/>
                    </a:lnTo>
                    <a:lnTo>
                      <a:pt x="137" y="35"/>
                    </a:lnTo>
                    <a:lnTo>
                      <a:pt x="136" y="37"/>
                    </a:lnTo>
                    <a:lnTo>
                      <a:pt x="132" y="37"/>
                    </a:lnTo>
                    <a:lnTo>
                      <a:pt x="129" y="41"/>
                    </a:lnTo>
                    <a:lnTo>
                      <a:pt x="128" y="41"/>
                    </a:lnTo>
                    <a:lnTo>
                      <a:pt x="123" y="39"/>
                    </a:lnTo>
                    <a:lnTo>
                      <a:pt x="111" y="37"/>
                    </a:lnTo>
                    <a:lnTo>
                      <a:pt x="109" y="37"/>
                    </a:lnTo>
                    <a:lnTo>
                      <a:pt x="107" y="37"/>
                    </a:lnTo>
                    <a:lnTo>
                      <a:pt x="101" y="37"/>
                    </a:lnTo>
                    <a:lnTo>
                      <a:pt x="99" y="37"/>
                    </a:lnTo>
                    <a:lnTo>
                      <a:pt x="97" y="37"/>
                    </a:lnTo>
                    <a:lnTo>
                      <a:pt x="89" y="35"/>
                    </a:lnTo>
                    <a:lnTo>
                      <a:pt x="85" y="34"/>
                    </a:lnTo>
                    <a:lnTo>
                      <a:pt x="83" y="30"/>
                    </a:lnTo>
                    <a:lnTo>
                      <a:pt x="79" y="26"/>
                    </a:lnTo>
                    <a:lnTo>
                      <a:pt x="75" y="26"/>
                    </a:lnTo>
                    <a:lnTo>
                      <a:pt x="72" y="26"/>
                    </a:lnTo>
                    <a:lnTo>
                      <a:pt x="71" y="26"/>
                    </a:lnTo>
                    <a:lnTo>
                      <a:pt x="66" y="26"/>
                    </a:lnTo>
                    <a:lnTo>
                      <a:pt x="63" y="26"/>
                    </a:lnTo>
                    <a:lnTo>
                      <a:pt x="62" y="26"/>
                    </a:lnTo>
                    <a:lnTo>
                      <a:pt x="62" y="23"/>
                    </a:lnTo>
                    <a:lnTo>
                      <a:pt x="59" y="23"/>
                    </a:lnTo>
                    <a:lnTo>
                      <a:pt x="58" y="23"/>
                    </a:lnTo>
                    <a:lnTo>
                      <a:pt x="56" y="23"/>
                    </a:lnTo>
                    <a:lnTo>
                      <a:pt x="54" y="23"/>
                    </a:lnTo>
                    <a:lnTo>
                      <a:pt x="50" y="22"/>
                    </a:lnTo>
                    <a:lnTo>
                      <a:pt x="50" y="23"/>
                    </a:lnTo>
                    <a:lnTo>
                      <a:pt x="48" y="23"/>
                    </a:lnTo>
                    <a:lnTo>
                      <a:pt x="44" y="26"/>
                    </a:lnTo>
                    <a:lnTo>
                      <a:pt x="42" y="26"/>
                    </a:lnTo>
                    <a:lnTo>
                      <a:pt x="40" y="27"/>
                    </a:lnTo>
                    <a:lnTo>
                      <a:pt x="39" y="30"/>
                    </a:lnTo>
                    <a:lnTo>
                      <a:pt x="35" y="31"/>
                    </a:lnTo>
                    <a:lnTo>
                      <a:pt x="32" y="34"/>
                    </a:lnTo>
                    <a:lnTo>
                      <a:pt x="28" y="34"/>
                    </a:lnTo>
                    <a:lnTo>
                      <a:pt x="27" y="34"/>
                    </a:lnTo>
                    <a:lnTo>
                      <a:pt x="26" y="35"/>
                    </a:lnTo>
                    <a:lnTo>
                      <a:pt x="26" y="37"/>
                    </a:lnTo>
                    <a:lnTo>
                      <a:pt x="23" y="37"/>
                    </a:lnTo>
                    <a:lnTo>
                      <a:pt x="22" y="39"/>
                    </a:lnTo>
                    <a:lnTo>
                      <a:pt x="23" y="41"/>
                    </a:lnTo>
                    <a:lnTo>
                      <a:pt x="15" y="43"/>
                    </a:lnTo>
                    <a:lnTo>
                      <a:pt x="18" y="45"/>
                    </a:lnTo>
                    <a:lnTo>
                      <a:pt x="15" y="45"/>
                    </a:lnTo>
                    <a:lnTo>
                      <a:pt x="12" y="45"/>
                    </a:lnTo>
                    <a:lnTo>
                      <a:pt x="12" y="47"/>
                    </a:lnTo>
                    <a:lnTo>
                      <a:pt x="10" y="45"/>
                    </a:lnTo>
                    <a:lnTo>
                      <a:pt x="6" y="45"/>
                    </a:lnTo>
                    <a:lnTo>
                      <a:pt x="4" y="47"/>
                    </a:lnTo>
                    <a:lnTo>
                      <a:pt x="4" y="49"/>
                    </a:lnTo>
                    <a:lnTo>
                      <a:pt x="2" y="51"/>
                    </a:lnTo>
                    <a:lnTo>
                      <a:pt x="0" y="51"/>
                    </a:lnTo>
                    <a:lnTo>
                      <a:pt x="2" y="51"/>
                    </a:lnTo>
                    <a:lnTo>
                      <a:pt x="2" y="53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2" y="54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" name="Freeform 123">
                <a:extLst>
                  <a:ext uri="{FF2B5EF4-FFF2-40B4-BE49-F238E27FC236}">
                    <a16:creationId xmlns:a16="http://schemas.microsoft.com/office/drawing/2014/main" id="{45DEE967-E51E-4B1A-AD4B-8BA0A8C7B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088" y="3590925"/>
                <a:ext cx="57150" cy="111125"/>
              </a:xfrm>
              <a:custGeom>
                <a:avLst/>
                <a:gdLst>
                  <a:gd name="T0" fmla="*/ 1 w 36"/>
                  <a:gd name="T1" fmla="*/ 40 h 70"/>
                  <a:gd name="T2" fmla="*/ 5 w 36"/>
                  <a:gd name="T3" fmla="*/ 58 h 70"/>
                  <a:gd name="T4" fmla="*/ 9 w 36"/>
                  <a:gd name="T5" fmla="*/ 67 h 70"/>
                  <a:gd name="T6" fmla="*/ 16 w 36"/>
                  <a:gd name="T7" fmla="*/ 70 h 70"/>
                  <a:gd name="T8" fmla="*/ 26 w 36"/>
                  <a:gd name="T9" fmla="*/ 66 h 70"/>
                  <a:gd name="T10" fmla="*/ 33 w 36"/>
                  <a:gd name="T11" fmla="*/ 58 h 70"/>
                  <a:gd name="T12" fmla="*/ 36 w 36"/>
                  <a:gd name="T13" fmla="*/ 50 h 70"/>
                  <a:gd name="T14" fmla="*/ 33 w 36"/>
                  <a:gd name="T15" fmla="*/ 41 h 70"/>
                  <a:gd name="T16" fmla="*/ 32 w 36"/>
                  <a:gd name="T17" fmla="*/ 37 h 70"/>
                  <a:gd name="T18" fmla="*/ 32 w 36"/>
                  <a:gd name="T19" fmla="*/ 37 h 70"/>
                  <a:gd name="T20" fmla="*/ 30 w 36"/>
                  <a:gd name="T21" fmla="*/ 32 h 70"/>
                  <a:gd name="T22" fmla="*/ 26 w 36"/>
                  <a:gd name="T23" fmla="*/ 22 h 70"/>
                  <a:gd name="T24" fmla="*/ 24 w 36"/>
                  <a:gd name="T25" fmla="*/ 24 h 70"/>
                  <a:gd name="T26" fmla="*/ 22 w 36"/>
                  <a:gd name="T27" fmla="*/ 22 h 70"/>
                  <a:gd name="T28" fmla="*/ 24 w 36"/>
                  <a:gd name="T29" fmla="*/ 20 h 70"/>
                  <a:gd name="T30" fmla="*/ 18 w 36"/>
                  <a:gd name="T31" fmla="*/ 10 h 70"/>
                  <a:gd name="T32" fmla="*/ 13 w 36"/>
                  <a:gd name="T33" fmla="*/ 4 h 70"/>
                  <a:gd name="T34" fmla="*/ 6 w 36"/>
                  <a:gd name="T35" fmla="*/ 0 h 70"/>
                  <a:gd name="T36" fmla="*/ 9 w 36"/>
                  <a:gd name="T37" fmla="*/ 1 h 70"/>
                  <a:gd name="T38" fmla="*/ 10 w 36"/>
                  <a:gd name="T39" fmla="*/ 4 h 70"/>
                  <a:gd name="T40" fmla="*/ 5 w 36"/>
                  <a:gd name="T41" fmla="*/ 0 h 70"/>
                  <a:gd name="T42" fmla="*/ 1 w 36"/>
                  <a:gd name="T43" fmla="*/ 0 h 70"/>
                  <a:gd name="T44" fmla="*/ 6 w 36"/>
                  <a:gd name="T45" fmla="*/ 4 h 70"/>
                  <a:gd name="T46" fmla="*/ 6 w 36"/>
                  <a:gd name="T47" fmla="*/ 4 h 70"/>
                  <a:gd name="T48" fmla="*/ 13 w 36"/>
                  <a:gd name="T49" fmla="*/ 5 h 70"/>
                  <a:gd name="T50" fmla="*/ 5 w 36"/>
                  <a:gd name="T51" fmla="*/ 5 h 70"/>
                  <a:gd name="T52" fmla="*/ 6 w 36"/>
                  <a:gd name="T53" fmla="*/ 5 h 70"/>
                  <a:gd name="T54" fmla="*/ 5 w 36"/>
                  <a:gd name="T55" fmla="*/ 6 h 70"/>
                  <a:gd name="T56" fmla="*/ 5 w 36"/>
                  <a:gd name="T57" fmla="*/ 13 h 70"/>
                  <a:gd name="T58" fmla="*/ 2 w 36"/>
                  <a:gd name="T59" fmla="*/ 17 h 70"/>
                  <a:gd name="T60" fmla="*/ 1 w 36"/>
                  <a:gd name="T61" fmla="*/ 32 h 70"/>
                  <a:gd name="T62" fmla="*/ 1 w 36"/>
                  <a:gd name="T63" fmla="*/ 32 h 70"/>
                  <a:gd name="T64" fmla="*/ 1 w 36"/>
                  <a:gd name="T65" fmla="*/ 26 h 70"/>
                  <a:gd name="T66" fmla="*/ 0 w 36"/>
                  <a:gd name="T67" fmla="*/ 30 h 70"/>
                  <a:gd name="T68" fmla="*/ 1 w 36"/>
                  <a:gd name="T69" fmla="*/ 40 h 70"/>
                  <a:gd name="T70" fmla="*/ 1 w 36"/>
                  <a:gd name="T71" fmla="*/ 40 h 70"/>
                  <a:gd name="T72" fmla="*/ 1 w 36"/>
                  <a:gd name="T73" fmla="*/ 40 h 70"/>
                  <a:gd name="T74" fmla="*/ 1 w 36"/>
                  <a:gd name="T75" fmla="*/ 4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6" h="70">
                    <a:moveTo>
                      <a:pt x="1" y="40"/>
                    </a:moveTo>
                    <a:lnTo>
                      <a:pt x="1" y="40"/>
                    </a:lnTo>
                    <a:lnTo>
                      <a:pt x="2" y="46"/>
                    </a:lnTo>
                    <a:lnTo>
                      <a:pt x="5" y="58"/>
                    </a:lnTo>
                    <a:lnTo>
                      <a:pt x="6" y="63"/>
                    </a:lnTo>
                    <a:lnTo>
                      <a:pt x="9" y="67"/>
                    </a:lnTo>
                    <a:lnTo>
                      <a:pt x="13" y="70"/>
                    </a:lnTo>
                    <a:lnTo>
                      <a:pt x="16" y="70"/>
                    </a:lnTo>
                    <a:lnTo>
                      <a:pt x="16" y="70"/>
                    </a:lnTo>
                    <a:lnTo>
                      <a:pt x="26" y="66"/>
                    </a:lnTo>
                    <a:lnTo>
                      <a:pt x="32" y="62"/>
                    </a:lnTo>
                    <a:lnTo>
                      <a:pt x="33" y="58"/>
                    </a:lnTo>
                    <a:lnTo>
                      <a:pt x="33" y="58"/>
                    </a:lnTo>
                    <a:lnTo>
                      <a:pt x="36" y="50"/>
                    </a:lnTo>
                    <a:lnTo>
                      <a:pt x="36" y="45"/>
                    </a:lnTo>
                    <a:lnTo>
                      <a:pt x="33" y="41"/>
                    </a:lnTo>
                    <a:lnTo>
                      <a:pt x="33" y="41"/>
                    </a:lnTo>
                    <a:lnTo>
                      <a:pt x="32" y="37"/>
                    </a:lnTo>
                    <a:lnTo>
                      <a:pt x="32" y="37"/>
                    </a:lnTo>
                    <a:lnTo>
                      <a:pt x="32" y="37"/>
                    </a:lnTo>
                    <a:lnTo>
                      <a:pt x="32" y="36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4" y="24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4" y="22"/>
                    </a:lnTo>
                    <a:lnTo>
                      <a:pt x="24" y="20"/>
                    </a:lnTo>
                    <a:lnTo>
                      <a:pt x="22" y="17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3" y="4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5" y="1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9" y="4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9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2" y="17"/>
                    </a:lnTo>
                    <a:lnTo>
                      <a:pt x="2" y="22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0"/>
                    </a:lnTo>
                    <a:lnTo>
                      <a:pt x="1" y="26"/>
                    </a:lnTo>
                    <a:lnTo>
                      <a:pt x="1" y="26"/>
                    </a:lnTo>
                    <a:lnTo>
                      <a:pt x="0" y="30"/>
                    </a:lnTo>
                    <a:lnTo>
                      <a:pt x="1" y="33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1" y="40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" name="Freeform 124">
                <a:extLst>
                  <a:ext uri="{FF2B5EF4-FFF2-40B4-BE49-F238E27FC236}">
                    <a16:creationId xmlns:a16="http://schemas.microsoft.com/office/drawing/2014/main" id="{3F4D077C-031E-4909-9ED3-145F1D984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6288" y="3146425"/>
                <a:ext cx="38100" cy="92075"/>
              </a:xfrm>
              <a:custGeom>
                <a:avLst/>
                <a:gdLst>
                  <a:gd name="T0" fmla="*/ 0 w 24"/>
                  <a:gd name="T1" fmla="*/ 30 h 58"/>
                  <a:gd name="T2" fmla="*/ 0 w 24"/>
                  <a:gd name="T3" fmla="*/ 30 h 58"/>
                  <a:gd name="T4" fmla="*/ 3 w 24"/>
                  <a:gd name="T5" fmla="*/ 36 h 58"/>
                  <a:gd name="T6" fmla="*/ 3 w 24"/>
                  <a:gd name="T7" fmla="*/ 36 h 58"/>
                  <a:gd name="T8" fmla="*/ 0 w 24"/>
                  <a:gd name="T9" fmla="*/ 38 h 58"/>
                  <a:gd name="T10" fmla="*/ 3 w 24"/>
                  <a:gd name="T11" fmla="*/ 38 h 58"/>
                  <a:gd name="T12" fmla="*/ 3 w 24"/>
                  <a:gd name="T13" fmla="*/ 38 h 58"/>
                  <a:gd name="T14" fmla="*/ 4 w 24"/>
                  <a:gd name="T15" fmla="*/ 41 h 58"/>
                  <a:gd name="T16" fmla="*/ 7 w 24"/>
                  <a:gd name="T17" fmla="*/ 47 h 58"/>
                  <a:gd name="T18" fmla="*/ 7 w 24"/>
                  <a:gd name="T19" fmla="*/ 47 h 58"/>
                  <a:gd name="T20" fmla="*/ 9 w 24"/>
                  <a:gd name="T21" fmla="*/ 51 h 58"/>
                  <a:gd name="T22" fmla="*/ 12 w 24"/>
                  <a:gd name="T23" fmla="*/ 53 h 58"/>
                  <a:gd name="T24" fmla="*/ 12 w 24"/>
                  <a:gd name="T25" fmla="*/ 53 h 58"/>
                  <a:gd name="T26" fmla="*/ 13 w 24"/>
                  <a:gd name="T27" fmla="*/ 57 h 58"/>
                  <a:gd name="T28" fmla="*/ 16 w 24"/>
                  <a:gd name="T29" fmla="*/ 58 h 58"/>
                  <a:gd name="T30" fmla="*/ 16 w 24"/>
                  <a:gd name="T31" fmla="*/ 58 h 58"/>
                  <a:gd name="T32" fmla="*/ 16 w 24"/>
                  <a:gd name="T33" fmla="*/ 58 h 58"/>
                  <a:gd name="T34" fmla="*/ 17 w 24"/>
                  <a:gd name="T35" fmla="*/ 57 h 58"/>
                  <a:gd name="T36" fmla="*/ 17 w 24"/>
                  <a:gd name="T37" fmla="*/ 53 h 58"/>
                  <a:gd name="T38" fmla="*/ 17 w 24"/>
                  <a:gd name="T39" fmla="*/ 53 h 58"/>
                  <a:gd name="T40" fmla="*/ 17 w 24"/>
                  <a:gd name="T41" fmla="*/ 49 h 58"/>
                  <a:gd name="T42" fmla="*/ 20 w 24"/>
                  <a:gd name="T43" fmla="*/ 45 h 58"/>
                  <a:gd name="T44" fmla="*/ 20 w 24"/>
                  <a:gd name="T45" fmla="*/ 45 h 58"/>
                  <a:gd name="T46" fmla="*/ 21 w 24"/>
                  <a:gd name="T47" fmla="*/ 41 h 58"/>
                  <a:gd name="T48" fmla="*/ 24 w 24"/>
                  <a:gd name="T49" fmla="*/ 36 h 58"/>
                  <a:gd name="T50" fmla="*/ 24 w 24"/>
                  <a:gd name="T51" fmla="*/ 25 h 58"/>
                  <a:gd name="T52" fmla="*/ 24 w 24"/>
                  <a:gd name="T53" fmla="*/ 25 h 58"/>
                  <a:gd name="T54" fmla="*/ 21 w 24"/>
                  <a:gd name="T55" fmla="*/ 18 h 58"/>
                  <a:gd name="T56" fmla="*/ 21 w 24"/>
                  <a:gd name="T57" fmla="*/ 18 h 58"/>
                  <a:gd name="T58" fmla="*/ 24 w 24"/>
                  <a:gd name="T59" fmla="*/ 17 h 58"/>
                  <a:gd name="T60" fmla="*/ 24 w 24"/>
                  <a:gd name="T61" fmla="*/ 17 h 58"/>
                  <a:gd name="T62" fmla="*/ 24 w 24"/>
                  <a:gd name="T63" fmla="*/ 8 h 58"/>
                  <a:gd name="T64" fmla="*/ 24 w 24"/>
                  <a:gd name="T65" fmla="*/ 8 h 58"/>
                  <a:gd name="T66" fmla="*/ 24 w 24"/>
                  <a:gd name="T67" fmla="*/ 5 h 58"/>
                  <a:gd name="T68" fmla="*/ 24 w 24"/>
                  <a:gd name="T69" fmla="*/ 4 h 58"/>
                  <a:gd name="T70" fmla="*/ 24 w 24"/>
                  <a:gd name="T71" fmla="*/ 4 h 58"/>
                  <a:gd name="T72" fmla="*/ 20 w 24"/>
                  <a:gd name="T73" fmla="*/ 0 h 58"/>
                  <a:gd name="T74" fmla="*/ 16 w 24"/>
                  <a:gd name="T75" fmla="*/ 0 h 58"/>
                  <a:gd name="T76" fmla="*/ 16 w 24"/>
                  <a:gd name="T77" fmla="*/ 0 h 58"/>
                  <a:gd name="T78" fmla="*/ 12 w 24"/>
                  <a:gd name="T79" fmla="*/ 1 h 58"/>
                  <a:gd name="T80" fmla="*/ 9 w 24"/>
                  <a:gd name="T81" fmla="*/ 4 h 58"/>
                  <a:gd name="T82" fmla="*/ 9 w 24"/>
                  <a:gd name="T83" fmla="*/ 4 h 58"/>
                  <a:gd name="T84" fmla="*/ 8 w 24"/>
                  <a:gd name="T85" fmla="*/ 8 h 58"/>
                  <a:gd name="T86" fmla="*/ 7 w 24"/>
                  <a:gd name="T87" fmla="*/ 12 h 58"/>
                  <a:gd name="T88" fmla="*/ 7 w 24"/>
                  <a:gd name="T89" fmla="*/ 12 h 58"/>
                  <a:gd name="T90" fmla="*/ 4 w 24"/>
                  <a:gd name="T91" fmla="*/ 14 h 58"/>
                  <a:gd name="T92" fmla="*/ 4 w 24"/>
                  <a:gd name="T93" fmla="*/ 18 h 58"/>
                  <a:gd name="T94" fmla="*/ 4 w 24"/>
                  <a:gd name="T95" fmla="*/ 18 h 58"/>
                  <a:gd name="T96" fmla="*/ 3 w 24"/>
                  <a:gd name="T97" fmla="*/ 25 h 58"/>
                  <a:gd name="T98" fmla="*/ 0 w 24"/>
                  <a:gd name="T99" fmla="*/ 30 h 58"/>
                  <a:gd name="T100" fmla="*/ 0 w 24"/>
                  <a:gd name="T101" fmla="*/ 30 h 58"/>
                  <a:gd name="T102" fmla="*/ 0 w 24"/>
                  <a:gd name="T103" fmla="*/ 30 h 58"/>
                  <a:gd name="T104" fmla="*/ 0 w 24"/>
                  <a:gd name="T105" fmla="*/ 30 h 58"/>
                  <a:gd name="T106" fmla="*/ 0 w 24"/>
                  <a:gd name="T107" fmla="*/ 30 h 58"/>
                  <a:gd name="T108" fmla="*/ 0 w 24"/>
                  <a:gd name="T109" fmla="*/ 30 h 58"/>
                  <a:gd name="T110" fmla="*/ 0 w 24"/>
                  <a:gd name="T111" fmla="*/ 30 h 58"/>
                  <a:gd name="T112" fmla="*/ 0 w 24"/>
                  <a:gd name="T113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" h="58">
                    <a:moveTo>
                      <a:pt x="0" y="30"/>
                    </a:moveTo>
                    <a:lnTo>
                      <a:pt x="0" y="30"/>
                    </a:lnTo>
                    <a:lnTo>
                      <a:pt x="3" y="36"/>
                    </a:lnTo>
                    <a:lnTo>
                      <a:pt x="3" y="36"/>
                    </a:lnTo>
                    <a:lnTo>
                      <a:pt x="0" y="38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4" y="41"/>
                    </a:lnTo>
                    <a:lnTo>
                      <a:pt x="7" y="47"/>
                    </a:lnTo>
                    <a:lnTo>
                      <a:pt x="7" y="47"/>
                    </a:lnTo>
                    <a:lnTo>
                      <a:pt x="9" y="51"/>
                    </a:lnTo>
                    <a:lnTo>
                      <a:pt x="12" y="53"/>
                    </a:lnTo>
                    <a:lnTo>
                      <a:pt x="12" y="53"/>
                    </a:lnTo>
                    <a:lnTo>
                      <a:pt x="13" y="57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7" y="57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7" y="49"/>
                    </a:lnTo>
                    <a:lnTo>
                      <a:pt x="20" y="45"/>
                    </a:lnTo>
                    <a:lnTo>
                      <a:pt x="20" y="45"/>
                    </a:lnTo>
                    <a:lnTo>
                      <a:pt x="21" y="41"/>
                    </a:lnTo>
                    <a:lnTo>
                      <a:pt x="24" y="36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5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2" y="1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8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4" y="14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3" y="25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" name="Freeform 125">
                <a:extLst>
                  <a:ext uri="{FF2B5EF4-FFF2-40B4-BE49-F238E27FC236}">
                    <a16:creationId xmlns:a16="http://schemas.microsoft.com/office/drawing/2014/main" id="{D1DEFEC3-E5B2-4A25-9FA8-A533A586C4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40675" y="4860925"/>
                <a:ext cx="446088" cy="349250"/>
              </a:xfrm>
              <a:custGeom>
                <a:avLst/>
                <a:gdLst>
                  <a:gd name="T0" fmla="*/ 179 w 281"/>
                  <a:gd name="T1" fmla="*/ 122 h 220"/>
                  <a:gd name="T2" fmla="*/ 175 w 281"/>
                  <a:gd name="T3" fmla="*/ 122 h 220"/>
                  <a:gd name="T4" fmla="*/ 170 w 281"/>
                  <a:gd name="T5" fmla="*/ 124 h 220"/>
                  <a:gd name="T6" fmla="*/ 163 w 281"/>
                  <a:gd name="T7" fmla="*/ 124 h 220"/>
                  <a:gd name="T8" fmla="*/ 163 w 281"/>
                  <a:gd name="T9" fmla="*/ 117 h 220"/>
                  <a:gd name="T10" fmla="*/ 167 w 281"/>
                  <a:gd name="T11" fmla="*/ 110 h 220"/>
                  <a:gd name="T12" fmla="*/ 139 w 281"/>
                  <a:gd name="T13" fmla="*/ 130 h 220"/>
                  <a:gd name="T14" fmla="*/ 115 w 281"/>
                  <a:gd name="T15" fmla="*/ 147 h 220"/>
                  <a:gd name="T16" fmla="*/ 58 w 281"/>
                  <a:gd name="T17" fmla="*/ 174 h 220"/>
                  <a:gd name="T18" fmla="*/ 38 w 281"/>
                  <a:gd name="T19" fmla="*/ 185 h 220"/>
                  <a:gd name="T20" fmla="*/ 25 w 281"/>
                  <a:gd name="T21" fmla="*/ 193 h 220"/>
                  <a:gd name="T22" fmla="*/ 18 w 281"/>
                  <a:gd name="T23" fmla="*/ 197 h 220"/>
                  <a:gd name="T24" fmla="*/ 9 w 281"/>
                  <a:gd name="T25" fmla="*/ 202 h 220"/>
                  <a:gd name="T26" fmla="*/ 0 w 281"/>
                  <a:gd name="T27" fmla="*/ 210 h 220"/>
                  <a:gd name="T28" fmla="*/ 4 w 281"/>
                  <a:gd name="T29" fmla="*/ 214 h 220"/>
                  <a:gd name="T30" fmla="*/ 18 w 281"/>
                  <a:gd name="T31" fmla="*/ 218 h 220"/>
                  <a:gd name="T32" fmla="*/ 39 w 281"/>
                  <a:gd name="T33" fmla="*/ 218 h 220"/>
                  <a:gd name="T34" fmla="*/ 58 w 281"/>
                  <a:gd name="T35" fmla="*/ 207 h 220"/>
                  <a:gd name="T36" fmla="*/ 95 w 281"/>
                  <a:gd name="T37" fmla="*/ 177 h 220"/>
                  <a:gd name="T38" fmla="*/ 119 w 281"/>
                  <a:gd name="T39" fmla="*/ 170 h 220"/>
                  <a:gd name="T40" fmla="*/ 122 w 281"/>
                  <a:gd name="T41" fmla="*/ 166 h 220"/>
                  <a:gd name="T42" fmla="*/ 148 w 281"/>
                  <a:gd name="T43" fmla="*/ 149 h 220"/>
                  <a:gd name="T44" fmla="*/ 170 w 281"/>
                  <a:gd name="T45" fmla="*/ 132 h 220"/>
                  <a:gd name="T46" fmla="*/ 171 w 281"/>
                  <a:gd name="T47" fmla="*/ 124 h 220"/>
                  <a:gd name="T48" fmla="*/ 170 w 281"/>
                  <a:gd name="T49" fmla="*/ 124 h 220"/>
                  <a:gd name="T50" fmla="*/ 240 w 281"/>
                  <a:gd name="T51" fmla="*/ 39 h 220"/>
                  <a:gd name="T52" fmla="*/ 240 w 281"/>
                  <a:gd name="T53" fmla="*/ 27 h 220"/>
                  <a:gd name="T54" fmla="*/ 243 w 281"/>
                  <a:gd name="T55" fmla="*/ 17 h 220"/>
                  <a:gd name="T56" fmla="*/ 240 w 281"/>
                  <a:gd name="T57" fmla="*/ 12 h 220"/>
                  <a:gd name="T58" fmla="*/ 232 w 281"/>
                  <a:gd name="T59" fmla="*/ 12 h 220"/>
                  <a:gd name="T60" fmla="*/ 232 w 281"/>
                  <a:gd name="T61" fmla="*/ 0 h 220"/>
                  <a:gd name="T62" fmla="*/ 228 w 281"/>
                  <a:gd name="T63" fmla="*/ 16 h 220"/>
                  <a:gd name="T64" fmla="*/ 232 w 281"/>
                  <a:gd name="T65" fmla="*/ 19 h 220"/>
                  <a:gd name="T66" fmla="*/ 229 w 281"/>
                  <a:gd name="T67" fmla="*/ 36 h 220"/>
                  <a:gd name="T68" fmla="*/ 233 w 281"/>
                  <a:gd name="T69" fmla="*/ 33 h 220"/>
                  <a:gd name="T70" fmla="*/ 236 w 281"/>
                  <a:gd name="T71" fmla="*/ 36 h 220"/>
                  <a:gd name="T72" fmla="*/ 229 w 281"/>
                  <a:gd name="T73" fmla="*/ 48 h 220"/>
                  <a:gd name="T74" fmla="*/ 233 w 281"/>
                  <a:gd name="T75" fmla="*/ 47 h 220"/>
                  <a:gd name="T76" fmla="*/ 276 w 281"/>
                  <a:gd name="T77" fmla="*/ 57 h 220"/>
                  <a:gd name="T78" fmla="*/ 251 w 281"/>
                  <a:gd name="T79" fmla="*/ 61 h 220"/>
                  <a:gd name="T80" fmla="*/ 249 w 281"/>
                  <a:gd name="T81" fmla="*/ 40 h 220"/>
                  <a:gd name="T82" fmla="*/ 245 w 281"/>
                  <a:gd name="T83" fmla="*/ 44 h 220"/>
                  <a:gd name="T84" fmla="*/ 241 w 281"/>
                  <a:gd name="T85" fmla="*/ 49 h 220"/>
                  <a:gd name="T86" fmla="*/ 233 w 281"/>
                  <a:gd name="T87" fmla="*/ 48 h 220"/>
                  <a:gd name="T88" fmla="*/ 228 w 281"/>
                  <a:gd name="T89" fmla="*/ 53 h 220"/>
                  <a:gd name="T90" fmla="*/ 224 w 281"/>
                  <a:gd name="T91" fmla="*/ 63 h 220"/>
                  <a:gd name="T92" fmla="*/ 209 w 281"/>
                  <a:gd name="T93" fmla="*/ 82 h 220"/>
                  <a:gd name="T94" fmla="*/ 193 w 281"/>
                  <a:gd name="T95" fmla="*/ 93 h 220"/>
                  <a:gd name="T96" fmla="*/ 203 w 281"/>
                  <a:gd name="T97" fmla="*/ 105 h 220"/>
                  <a:gd name="T98" fmla="*/ 183 w 281"/>
                  <a:gd name="T99" fmla="*/ 124 h 220"/>
                  <a:gd name="T100" fmla="*/ 188 w 281"/>
                  <a:gd name="T101" fmla="*/ 126 h 220"/>
                  <a:gd name="T102" fmla="*/ 211 w 281"/>
                  <a:gd name="T103" fmla="*/ 117 h 220"/>
                  <a:gd name="T104" fmla="*/ 229 w 281"/>
                  <a:gd name="T105" fmla="*/ 104 h 220"/>
                  <a:gd name="T106" fmla="*/ 251 w 281"/>
                  <a:gd name="T107" fmla="*/ 84 h 220"/>
                  <a:gd name="T108" fmla="*/ 259 w 281"/>
                  <a:gd name="T109" fmla="*/ 84 h 220"/>
                  <a:gd name="T110" fmla="*/ 272 w 281"/>
                  <a:gd name="T111" fmla="*/ 70 h 220"/>
                  <a:gd name="T112" fmla="*/ 280 w 281"/>
                  <a:gd name="T113" fmla="*/ 57 h 220"/>
                  <a:gd name="T114" fmla="*/ 280 w 281"/>
                  <a:gd name="T115" fmla="*/ 57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1" h="220">
                    <a:moveTo>
                      <a:pt x="175" y="122"/>
                    </a:moveTo>
                    <a:lnTo>
                      <a:pt x="172" y="122"/>
                    </a:lnTo>
                    <a:lnTo>
                      <a:pt x="174" y="124"/>
                    </a:lnTo>
                    <a:lnTo>
                      <a:pt x="176" y="122"/>
                    </a:lnTo>
                    <a:lnTo>
                      <a:pt x="179" y="122"/>
                    </a:lnTo>
                    <a:lnTo>
                      <a:pt x="179" y="120"/>
                    </a:lnTo>
                    <a:lnTo>
                      <a:pt x="176" y="120"/>
                    </a:lnTo>
                    <a:lnTo>
                      <a:pt x="175" y="122"/>
                    </a:lnTo>
                    <a:lnTo>
                      <a:pt x="175" y="122"/>
                    </a:lnTo>
                    <a:lnTo>
                      <a:pt x="175" y="122"/>
                    </a:lnTo>
                    <a:lnTo>
                      <a:pt x="175" y="122"/>
                    </a:lnTo>
                    <a:lnTo>
                      <a:pt x="175" y="122"/>
                    </a:lnTo>
                    <a:lnTo>
                      <a:pt x="175" y="122"/>
                    </a:lnTo>
                    <a:lnTo>
                      <a:pt x="175" y="122"/>
                    </a:lnTo>
                    <a:close/>
                    <a:moveTo>
                      <a:pt x="170" y="124"/>
                    </a:moveTo>
                    <a:lnTo>
                      <a:pt x="172" y="122"/>
                    </a:lnTo>
                    <a:lnTo>
                      <a:pt x="172" y="120"/>
                    </a:lnTo>
                    <a:lnTo>
                      <a:pt x="175" y="118"/>
                    </a:lnTo>
                    <a:lnTo>
                      <a:pt x="167" y="122"/>
                    </a:lnTo>
                    <a:lnTo>
                      <a:pt x="163" y="124"/>
                    </a:lnTo>
                    <a:lnTo>
                      <a:pt x="162" y="124"/>
                    </a:lnTo>
                    <a:lnTo>
                      <a:pt x="159" y="124"/>
                    </a:lnTo>
                    <a:lnTo>
                      <a:pt x="162" y="120"/>
                    </a:lnTo>
                    <a:lnTo>
                      <a:pt x="163" y="118"/>
                    </a:lnTo>
                    <a:lnTo>
                      <a:pt x="163" y="117"/>
                    </a:lnTo>
                    <a:lnTo>
                      <a:pt x="162" y="117"/>
                    </a:lnTo>
                    <a:lnTo>
                      <a:pt x="159" y="117"/>
                    </a:lnTo>
                    <a:lnTo>
                      <a:pt x="159" y="114"/>
                    </a:lnTo>
                    <a:lnTo>
                      <a:pt x="163" y="113"/>
                    </a:lnTo>
                    <a:lnTo>
                      <a:pt x="167" y="110"/>
                    </a:lnTo>
                    <a:lnTo>
                      <a:pt x="163" y="110"/>
                    </a:lnTo>
                    <a:lnTo>
                      <a:pt x="158" y="113"/>
                    </a:lnTo>
                    <a:lnTo>
                      <a:pt x="150" y="117"/>
                    </a:lnTo>
                    <a:lnTo>
                      <a:pt x="146" y="122"/>
                    </a:lnTo>
                    <a:lnTo>
                      <a:pt x="139" y="130"/>
                    </a:lnTo>
                    <a:lnTo>
                      <a:pt x="135" y="132"/>
                    </a:lnTo>
                    <a:lnTo>
                      <a:pt x="128" y="134"/>
                    </a:lnTo>
                    <a:lnTo>
                      <a:pt x="126" y="136"/>
                    </a:lnTo>
                    <a:lnTo>
                      <a:pt x="123" y="140"/>
                    </a:lnTo>
                    <a:lnTo>
                      <a:pt x="115" y="147"/>
                    </a:lnTo>
                    <a:lnTo>
                      <a:pt x="106" y="153"/>
                    </a:lnTo>
                    <a:lnTo>
                      <a:pt x="98" y="157"/>
                    </a:lnTo>
                    <a:lnTo>
                      <a:pt x="89" y="161"/>
                    </a:lnTo>
                    <a:lnTo>
                      <a:pt x="69" y="170"/>
                    </a:lnTo>
                    <a:lnTo>
                      <a:pt x="58" y="174"/>
                    </a:lnTo>
                    <a:lnTo>
                      <a:pt x="49" y="177"/>
                    </a:lnTo>
                    <a:lnTo>
                      <a:pt x="41" y="181"/>
                    </a:lnTo>
                    <a:lnTo>
                      <a:pt x="39" y="183"/>
                    </a:lnTo>
                    <a:lnTo>
                      <a:pt x="38" y="187"/>
                    </a:lnTo>
                    <a:lnTo>
                      <a:pt x="38" y="185"/>
                    </a:lnTo>
                    <a:lnTo>
                      <a:pt x="34" y="185"/>
                    </a:lnTo>
                    <a:lnTo>
                      <a:pt x="30" y="189"/>
                    </a:lnTo>
                    <a:lnTo>
                      <a:pt x="26" y="191"/>
                    </a:lnTo>
                    <a:lnTo>
                      <a:pt x="25" y="191"/>
                    </a:lnTo>
                    <a:lnTo>
                      <a:pt x="25" y="193"/>
                    </a:lnTo>
                    <a:lnTo>
                      <a:pt x="22" y="193"/>
                    </a:lnTo>
                    <a:lnTo>
                      <a:pt x="18" y="194"/>
                    </a:lnTo>
                    <a:lnTo>
                      <a:pt x="17" y="194"/>
                    </a:lnTo>
                    <a:lnTo>
                      <a:pt x="17" y="197"/>
                    </a:lnTo>
                    <a:lnTo>
                      <a:pt x="18" y="197"/>
                    </a:lnTo>
                    <a:lnTo>
                      <a:pt x="17" y="198"/>
                    </a:lnTo>
                    <a:lnTo>
                      <a:pt x="14" y="198"/>
                    </a:lnTo>
                    <a:lnTo>
                      <a:pt x="13" y="198"/>
                    </a:lnTo>
                    <a:lnTo>
                      <a:pt x="12" y="201"/>
                    </a:lnTo>
                    <a:lnTo>
                      <a:pt x="9" y="202"/>
                    </a:lnTo>
                    <a:lnTo>
                      <a:pt x="12" y="202"/>
                    </a:lnTo>
                    <a:lnTo>
                      <a:pt x="9" y="205"/>
                    </a:lnTo>
                    <a:lnTo>
                      <a:pt x="4" y="206"/>
                    </a:lnTo>
                    <a:lnTo>
                      <a:pt x="1" y="206"/>
                    </a:lnTo>
                    <a:lnTo>
                      <a:pt x="0" y="210"/>
                    </a:lnTo>
                    <a:lnTo>
                      <a:pt x="4" y="207"/>
                    </a:lnTo>
                    <a:lnTo>
                      <a:pt x="4" y="210"/>
                    </a:lnTo>
                    <a:lnTo>
                      <a:pt x="1" y="210"/>
                    </a:lnTo>
                    <a:lnTo>
                      <a:pt x="0" y="214"/>
                    </a:lnTo>
                    <a:lnTo>
                      <a:pt x="4" y="214"/>
                    </a:lnTo>
                    <a:lnTo>
                      <a:pt x="9" y="214"/>
                    </a:lnTo>
                    <a:lnTo>
                      <a:pt x="13" y="214"/>
                    </a:lnTo>
                    <a:lnTo>
                      <a:pt x="13" y="218"/>
                    </a:lnTo>
                    <a:lnTo>
                      <a:pt x="17" y="215"/>
                    </a:lnTo>
                    <a:lnTo>
                      <a:pt x="18" y="218"/>
                    </a:lnTo>
                    <a:lnTo>
                      <a:pt x="17" y="220"/>
                    </a:lnTo>
                    <a:lnTo>
                      <a:pt x="22" y="219"/>
                    </a:lnTo>
                    <a:lnTo>
                      <a:pt x="25" y="220"/>
                    </a:lnTo>
                    <a:lnTo>
                      <a:pt x="31" y="219"/>
                    </a:lnTo>
                    <a:lnTo>
                      <a:pt x="39" y="218"/>
                    </a:lnTo>
                    <a:lnTo>
                      <a:pt x="43" y="215"/>
                    </a:lnTo>
                    <a:lnTo>
                      <a:pt x="51" y="211"/>
                    </a:lnTo>
                    <a:lnTo>
                      <a:pt x="53" y="210"/>
                    </a:lnTo>
                    <a:lnTo>
                      <a:pt x="57" y="207"/>
                    </a:lnTo>
                    <a:lnTo>
                      <a:pt x="58" y="207"/>
                    </a:lnTo>
                    <a:lnTo>
                      <a:pt x="66" y="202"/>
                    </a:lnTo>
                    <a:lnTo>
                      <a:pt x="74" y="194"/>
                    </a:lnTo>
                    <a:lnTo>
                      <a:pt x="82" y="191"/>
                    </a:lnTo>
                    <a:lnTo>
                      <a:pt x="87" y="183"/>
                    </a:lnTo>
                    <a:lnTo>
                      <a:pt x="95" y="177"/>
                    </a:lnTo>
                    <a:lnTo>
                      <a:pt x="104" y="175"/>
                    </a:lnTo>
                    <a:lnTo>
                      <a:pt x="111" y="171"/>
                    </a:lnTo>
                    <a:lnTo>
                      <a:pt x="115" y="170"/>
                    </a:lnTo>
                    <a:lnTo>
                      <a:pt x="118" y="170"/>
                    </a:lnTo>
                    <a:lnTo>
                      <a:pt x="119" y="170"/>
                    </a:lnTo>
                    <a:lnTo>
                      <a:pt x="115" y="171"/>
                    </a:lnTo>
                    <a:lnTo>
                      <a:pt x="119" y="171"/>
                    </a:lnTo>
                    <a:lnTo>
                      <a:pt x="123" y="171"/>
                    </a:lnTo>
                    <a:lnTo>
                      <a:pt x="126" y="170"/>
                    </a:lnTo>
                    <a:lnTo>
                      <a:pt x="122" y="166"/>
                    </a:lnTo>
                    <a:lnTo>
                      <a:pt x="126" y="163"/>
                    </a:lnTo>
                    <a:lnTo>
                      <a:pt x="127" y="161"/>
                    </a:lnTo>
                    <a:lnTo>
                      <a:pt x="132" y="158"/>
                    </a:lnTo>
                    <a:lnTo>
                      <a:pt x="139" y="154"/>
                    </a:lnTo>
                    <a:lnTo>
                      <a:pt x="148" y="149"/>
                    </a:lnTo>
                    <a:lnTo>
                      <a:pt x="155" y="143"/>
                    </a:lnTo>
                    <a:lnTo>
                      <a:pt x="159" y="140"/>
                    </a:lnTo>
                    <a:lnTo>
                      <a:pt x="163" y="137"/>
                    </a:lnTo>
                    <a:lnTo>
                      <a:pt x="167" y="136"/>
                    </a:lnTo>
                    <a:lnTo>
                      <a:pt x="170" y="132"/>
                    </a:lnTo>
                    <a:lnTo>
                      <a:pt x="171" y="126"/>
                    </a:lnTo>
                    <a:lnTo>
                      <a:pt x="176" y="124"/>
                    </a:lnTo>
                    <a:lnTo>
                      <a:pt x="175" y="124"/>
                    </a:lnTo>
                    <a:lnTo>
                      <a:pt x="174" y="124"/>
                    </a:lnTo>
                    <a:lnTo>
                      <a:pt x="171" y="124"/>
                    </a:lnTo>
                    <a:lnTo>
                      <a:pt x="170" y="124"/>
                    </a:lnTo>
                    <a:lnTo>
                      <a:pt x="170" y="124"/>
                    </a:lnTo>
                    <a:lnTo>
                      <a:pt x="170" y="124"/>
                    </a:lnTo>
                    <a:lnTo>
                      <a:pt x="170" y="124"/>
                    </a:lnTo>
                    <a:lnTo>
                      <a:pt x="170" y="124"/>
                    </a:lnTo>
                    <a:lnTo>
                      <a:pt x="170" y="124"/>
                    </a:lnTo>
                    <a:lnTo>
                      <a:pt x="170" y="124"/>
                    </a:lnTo>
                    <a:close/>
                    <a:moveTo>
                      <a:pt x="233" y="47"/>
                    </a:moveTo>
                    <a:lnTo>
                      <a:pt x="237" y="43"/>
                    </a:lnTo>
                    <a:lnTo>
                      <a:pt x="240" y="39"/>
                    </a:lnTo>
                    <a:lnTo>
                      <a:pt x="241" y="36"/>
                    </a:lnTo>
                    <a:lnTo>
                      <a:pt x="241" y="35"/>
                    </a:lnTo>
                    <a:lnTo>
                      <a:pt x="241" y="31"/>
                    </a:lnTo>
                    <a:lnTo>
                      <a:pt x="241" y="27"/>
                    </a:lnTo>
                    <a:lnTo>
                      <a:pt x="240" y="27"/>
                    </a:lnTo>
                    <a:lnTo>
                      <a:pt x="241" y="25"/>
                    </a:lnTo>
                    <a:lnTo>
                      <a:pt x="243" y="27"/>
                    </a:lnTo>
                    <a:lnTo>
                      <a:pt x="245" y="16"/>
                    </a:lnTo>
                    <a:lnTo>
                      <a:pt x="243" y="16"/>
                    </a:lnTo>
                    <a:lnTo>
                      <a:pt x="243" y="17"/>
                    </a:lnTo>
                    <a:lnTo>
                      <a:pt x="241" y="17"/>
                    </a:lnTo>
                    <a:lnTo>
                      <a:pt x="241" y="16"/>
                    </a:lnTo>
                    <a:lnTo>
                      <a:pt x="243" y="16"/>
                    </a:lnTo>
                    <a:lnTo>
                      <a:pt x="241" y="12"/>
                    </a:lnTo>
                    <a:lnTo>
                      <a:pt x="240" y="12"/>
                    </a:lnTo>
                    <a:lnTo>
                      <a:pt x="240" y="13"/>
                    </a:lnTo>
                    <a:lnTo>
                      <a:pt x="237" y="12"/>
                    </a:lnTo>
                    <a:lnTo>
                      <a:pt x="236" y="9"/>
                    </a:lnTo>
                    <a:lnTo>
                      <a:pt x="233" y="9"/>
                    </a:lnTo>
                    <a:lnTo>
                      <a:pt x="232" y="12"/>
                    </a:lnTo>
                    <a:lnTo>
                      <a:pt x="233" y="8"/>
                    </a:lnTo>
                    <a:lnTo>
                      <a:pt x="232" y="3"/>
                    </a:lnTo>
                    <a:lnTo>
                      <a:pt x="233" y="3"/>
                    </a:lnTo>
                    <a:lnTo>
                      <a:pt x="233" y="0"/>
                    </a:lnTo>
                    <a:lnTo>
                      <a:pt x="232" y="0"/>
                    </a:lnTo>
                    <a:lnTo>
                      <a:pt x="228" y="3"/>
                    </a:lnTo>
                    <a:lnTo>
                      <a:pt x="229" y="5"/>
                    </a:lnTo>
                    <a:lnTo>
                      <a:pt x="229" y="12"/>
                    </a:lnTo>
                    <a:lnTo>
                      <a:pt x="229" y="13"/>
                    </a:lnTo>
                    <a:lnTo>
                      <a:pt x="228" y="16"/>
                    </a:lnTo>
                    <a:lnTo>
                      <a:pt x="228" y="21"/>
                    </a:lnTo>
                    <a:lnTo>
                      <a:pt x="229" y="19"/>
                    </a:lnTo>
                    <a:lnTo>
                      <a:pt x="232" y="17"/>
                    </a:lnTo>
                    <a:lnTo>
                      <a:pt x="233" y="17"/>
                    </a:lnTo>
                    <a:lnTo>
                      <a:pt x="232" y="19"/>
                    </a:lnTo>
                    <a:lnTo>
                      <a:pt x="229" y="19"/>
                    </a:lnTo>
                    <a:lnTo>
                      <a:pt x="229" y="21"/>
                    </a:lnTo>
                    <a:lnTo>
                      <a:pt x="228" y="23"/>
                    </a:lnTo>
                    <a:lnTo>
                      <a:pt x="229" y="29"/>
                    </a:lnTo>
                    <a:lnTo>
                      <a:pt x="229" y="36"/>
                    </a:lnTo>
                    <a:lnTo>
                      <a:pt x="232" y="36"/>
                    </a:lnTo>
                    <a:lnTo>
                      <a:pt x="232" y="35"/>
                    </a:lnTo>
                    <a:lnTo>
                      <a:pt x="232" y="33"/>
                    </a:lnTo>
                    <a:lnTo>
                      <a:pt x="233" y="35"/>
                    </a:lnTo>
                    <a:lnTo>
                      <a:pt x="233" y="33"/>
                    </a:lnTo>
                    <a:lnTo>
                      <a:pt x="236" y="33"/>
                    </a:lnTo>
                    <a:lnTo>
                      <a:pt x="237" y="35"/>
                    </a:lnTo>
                    <a:lnTo>
                      <a:pt x="233" y="35"/>
                    </a:lnTo>
                    <a:lnTo>
                      <a:pt x="233" y="36"/>
                    </a:lnTo>
                    <a:lnTo>
                      <a:pt x="236" y="36"/>
                    </a:lnTo>
                    <a:lnTo>
                      <a:pt x="232" y="40"/>
                    </a:lnTo>
                    <a:lnTo>
                      <a:pt x="232" y="39"/>
                    </a:lnTo>
                    <a:lnTo>
                      <a:pt x="229" y="40"/>
                    </a:lnTo>
                    <a:lnTo>
                      <a:pt x="229" y="43"/>
                    </a:lnTo>
                    <a:lnTo>
                      <a:pt x="229" y="48"/>
                    </a:lnTo>
                    <a:lnTo>
                      <a:pt x="232" y="48"/>
                    </a:lnTo>
                    <a:lnTo>
                      <a:pt x="233" y="47"/>
                    </a:lnTo>
                    <a:lnTo>
                      <a:pt x="233" y="47"/>
                    </a:lnTo>
                    <a:lnTo>
                      <a:pt x="233" y="47"/>
                    </a:lnTo>
                    <a:lnTo>
                      <a:pt x="233" y="47"/>
                    </a:lnTo>
                    <a:lnTo>
                      <a:pt x="233" y="47"/>
                    </a:lnTo>
                    <a:lnTo>
                      <a:pt x="233" y="47"/>
                    </a:lnTo>
                    <a:lnTo>
                      <a:pt x="233" y="47"/>
                    </a:lnTo>
                    <a:close/>
                    <a:moveTo>
                      <a:pt x="280" y="57"/>
                    </a:moveTo>
                    <a:lnTo>
                      <a:pt x="276" y="57"/>
                    </a:lnTo>
                    <a:lnTo>
                      <a:pt x="272" y="60"/>
                    </a:lnTo>
                    <a:lnTo>
                      <a:pt x="264" y="65"/>
                    </a:lnTo>
                    <a:lnTo>
                      <a:pt x="260" y="65"/>
                    </a:lnTo>
                    <a:lnTo>
                      <a:pt x="256" y="65"/>
                    </a:lnTo>
                    <a:lnTo>
                      <a:pt x="251" y="61"/>
                    </a:lnTo>
                    <a:lnTo>
                      <a:pt x="245" y="60"/>
                    </a:lnTo>
                    <a:lnTo>
                      <a:pt x="249" y="52"/>
                    </a:lnTo>
                    <a:lnTo>
                      <a:pt x="251" y="47"/>
                    </a:lnTo>
                    <a:lnTo>
                      <a:pt x="249" y="44"/>
                    </a:lnTo>
                    <a:lnTo>
                      <a:pt x="249" y="40"/>
                    </a:lnTo>
                    <a:lnTo>
                      <a:pt x="249" y="39"/>
                    </a:lnTo>
                    <a:lnTo>
                      <a:pt x="247" y="39"/>
                    </a:lnTo>
                    <a:lnTo>
                      <a:pt x="247" y="40"/>
                    </a:lnTo>
                    <a:lnTo>
                      <a:pt x="247" y="43"/>
                    </a:lnTo>
                    <a:lnTo>
                      <a:pt x="245" y="44"/>
                    </a:lnTo>
                    <a:lnTo>
                      <a:pt x="245" y="48"/>
                    </a:lnTo>
                    <a:lnTo>
                      <a:pt x="243" y="49"/>
                    </a:lnTo>
                    <a:lnTo>
                      <a:pt x="241" y="52"/>
                    </a:lnTo>
                    <a:lnTo>
                      <a:pt x="240" y="52"/>
                    </a:lnTo>
                    <a:lnTo>
                      <a:pt x="241" y="49"/>
                    </a:lnTo>
                    <a:lnTo>
                      <a:pt x="241" y="48"/>
                    </a:lnTo>
                    <a:lnTo>
                      <a:pt x="240" y="47"/>
                    </a:lnTo>
                    <a:lnTo>
                      <a:pt x="237" y="47"/>
                    </a:lnTo>
                    <a:lnTo>
                      <a:pt x="233" y="47"/>
                    </a:lnTo>
                    <a:lnTo>
                      <a:pt x="233" y="48"/>
                    </a:lnTo>
                    <a:lnTo>
                      <a:pt x="233" y="49"/>
                    </a:lnTo>
                    <a:lnTo>
                      <a:pt x="232" y="49"/>
                    </a:lnTo>
                    <a:lnTo>
                      <a:pt x="229" y="48"/>
                    </a:lnTo>
                    <a:lnTo>
                      <a:pt x="228" y="52"/>
                    </a:lnTo>
                    <a:lnTo>
                      <a:pt x="228" y="53"/>
                    </a:lnTo>
                    <a:lnTo>
                      <a:pt x="229" y="53"/>
                    </a:lnTo>
                    <a:lnTo>
                      <a:pt x="228" y="56"/>
                    </a:lnTo>
                    <a:lnTo>
                      <a:pt x="228" y="57"/>
                    </a:lnTo>
                    <a:lnTo>
                      <a:pt x="227" y="61"/>
                    </a:lnTo>
                    <a:lnTo>
                      <a:pt x="224" y="63"/>
                    </a:lnTo>
                    <a:lnTo>
                      <a:pt x="223" y="69"/>
                    </a:lnTo>
                    <a:lnTo>
                      <a:pt x="220" y="69"/>
                    </a:lnTo>
                    <a:lnTo>
                      <a:pt x="216" y="70"/>
                    </a:lnTo>
                    <a:lnTo>
                      <a:pt x="212" y="76"/>
                    </a:lnTo>
                    <a:lnTo>
                      <a:pt x="209" y="82"/>
                    </a:lnTo>
                    <a:lnTo>
                      <a:pt x="201" y="84"/>
                    </a:lnTo>
                    <a:lnTo>
                      <a:pt x="196" y="86"/>
                    </a:lnTo>
                    <a:lnTo>
                      <a:pt x="193" y="88"/>
                    </a:lnTo>
                    <a:lnTo>
                      <a:pt x="192" y="92"/>
                    </a:lnTo>
                    <a:lnTo>
                      <a:pt x="193" y="93"/>
                    </a:lnTo>
                    <a:lnTo>
                      <a:pt x="196" y="96"/>
                    </a:lnTo>
                    <a:lnTo>
                      <a:pt x="197" y="97"/>
                    </a:lnTo>
                    <a:lnTo>
                      <a:pt x="201" y="100"/>
                    </a:lnTo>
                    <a:lnTo>
                      <a:pt x="203" y="101"/>
                    </a:lnTo>
                    <a:lnTo>
                      <a:pt x="203" y="105"/>
                    </a:lnTo>
                    <a:lnTo>
                      <a:pt x="197" y="113"/>
                    </a:lnTo>
                    <a:lnTo>
                      <a:pt x="192" y="118"/>
                    </a:lnTo>
                    <a:lnTo>
                      <a:pt x="189" y="120"/>
                    </a:lnTo>
                    <a:lnTo>
                      <a:pt x="185" y="122"/>
                    </a:lnTo>
                    <a:lnTo>
                      <a:pt x="183" y="124"/>
                    </a:lnTo>
                    <a:lnTo>
                      <a:pt x="180" y="126"/>
                    </a:lnTo>
                    <a:lnTo>
                      <a:pt x="183" y="126"/>
                    </a:lnTo>
                    <a:lnTo>
                      <a:pt x="184" y="124"/>
                    </a:lnTo>
                    <a:lnTo>
                      <a:pt x="183" y="128"/>
                    </a:lnTo>
                    <a:lnTo>
                      <a:pt x="188" y="126"/>
                    </a:lnTo>
                    <a:lnTo>
                      <a:pt x="185" y="130"/>
                    </a:lnTo>
                    <a:lnTo>
                      <a:pt x="188" y="130"/>
                    </a:lnTo>
                    <a:lnTo>
                      <a:pt x="192" y="130"/>
                    </a:lnTo>
                    <a:lnTo>
                      <a:pt x="197" y="126"/>
                    </a:lnTo>
                    <a:lnTo>
                      <a:pt x="211" y="117"/>
                    </a:lnTo>
                    <a:lnTo>
                      <a:pt x="215" y="113"/>
                    </a:lnTo>
                    <a:lnTo>
                      <a:pt x="219" y="110"/>
                    </a:lnTo>
                    <a:lnTo>
                      <a:pt x="223" y="109"/>
                    </a:lnTo>
                    <a:lnTo>
                      <a:pt x="224" y="106"/>
                    </a:lnTo>
                    <a:lnTo>
                      <a:pt x="229" y="104"/>
                    </a:lnTo>
                    <a:lnTo>
                      <a:pt x="237" y="96"/>
                    </a:lnTo>
                    <a:lnTo>
                      <a:pt x="236" y="93"/>
                    </a:lnTo>
                    <a:lnTo>
                      <a:pt x="237" y="92"/>
                    </a:lnTo>
                    <a:lnTo>
                      <a:pt x="243" y="88"/>
                    </a:lnTo>
                    <a:lnTo>
                      <a:pt x="251" y="84"/>
                    </a:lnTo>
                    <a:lnTo>
                      <a:pt x="253" y="86"/>
                    </a:lnTo>
                    <a:lnTo>
                      <a:pt x="255" y="86"/>
                    </a:lnTo>
                    <a:lnTo>
                      <a:pt x="255" y="88"/>
                    </a:lnTo>
                    <a:lnTo>
                      <a:pt x="256" y="86"/>
                    </a:lnTo>
                    <a:lnTo>
                      <a:pt x="259" y="84"/>
                    </a:lnTo>
                    <a:lnTo>
                      <a:pt x="260" y="80"/>
                    </a:lnTo>
                    <a:lnTo>
                      <a:pt x="263" y="78"/>
                    </a:lnTo>
                    <a:lnTo>
                      <a:pt x="267" y="76"/>
                    </a:lnTo>
                    <a:lnTo>
                      <a:pt x="269" y="74"/>
                    </a:lnTo>
                    <a:lnTo>
                      <a:pt x="272" y="70"/>
                    </a:lnTo>
                    <a:lnTo>
                      <a:pt x="276" y="67"/>
                    </a:lnTo>
                    <a:lnTo>
                      <a:pt x="281" y="61"/>
                    </a:lnTo>
                    <a:lnTo>
                      <a:pt x="281" y="60"/>
                    </a:lnTo>
                    <a:lnTo>
                      <a:pt x="280" y="57"/>
                    </a:lnTo>
                    <a:lnTo>
                      <a:pt x="280" y="57"/>
                    </a:lnTo>
                    <a:lnTo>
                      <a:pt x="280" y="57"/>
                    </a:lnTo>
                    <a:lnTo>
                      <a:pt x="280" y="57"/>
                    </a:lnTo>
                    <a:lnTo>
                      <a:pt x="280" y="57"/>
                    </a:lnTo>
                    <a:lnTo>
                      <a:pt x="280" y="57"/>
                    </a:lnTo>
                    <a:lnTo>
                      <a:pt x="280" y="57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" name="Freeform 126">
                <a:extLst>
                  <a:ext uri="{FF2B5EF4-FFF2-40B4-BE49-F238E27FC236}">
                    <a16:creationId xmlns:a16="http://schemas.microsoft.com/office/drawing/2014/main" id="{F865B008-7451-46AC-94B5-ECED8A7365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16738" y="4183063"/>
                <a:ext cx="1014413" cy="942975"/>
              </a:xfrm>
              <a:custGeom>
                <a:avLst/>
                <a:gdLst>
                  <a:gd name="T0" fmla="*/ 346 w 639"/>
                  <a:gd name="T1" fmla="*/ 9 h 594"/>
                  <a:gd name="T2" fmla="*/ 334 w 639"/>
                  <a:gd name="T3" fmla="*/ 18 h 594"/>
                  <a:gd name="T4" fmla="*/ 431 w 639"/>
                  <a:gd name="T5" fmla="*/ 547 h 594"/>
                  <a:gd name="T6" fmla="*/ 386 w 639"/>
                  <a:gd name="T7" fmla="*/ 567 h 594"/>
                  <a:gd name="T8" fmla="*/ 390 w 639"/>
                  <a:gd name="T9" fmla="*/ 594 h 594"/>
                  <a:gd name="T10" fmla="*/ 412 w 639"/>
                  <a:gd name="T11" fmla="*/ 584 h 594"/>
                  <a:gd name="T12" fmla="*/ 431 w 639"/>
                  <a:gd name="T13" fmla="*/ 568 h 594"/>
                  <a:gd name="T14" fmla="*/ 408 w 639"/>
                  <a:gd name="T15" fmla="*/ 581 h 594"/>
                  <a:gd name="T16" fmla="*/ 254 w 639"/>
                  <a:gd name="T17" fmla="*/ 57 h 594"/>
                  <a:gd name="T18" fmla="*/ 623 w 639"/>
                  <a:gd name="T19" fmla="*/ 241 h 594"/>
                  <a:gd name="T20" fmla="*/ 613 w 639"/>
                  <a:gd name="T21" fmla="*/ 212 h 594"/>
                  <a:gd name="T22" fmla="*/ 595 w 639"/>
                  <a:gd name="T23" fmla="*/ 182 h 594"/>
                  <a:gd name="T24" fmla="*/ 582 w 639"/>
                  <a:gd name="T25" fmla="*/ 160 h 594"/>
                  <a:gd name="T26" fmla="*/ 562 w 639"/>
                  <a:gd name="T27" fmla="*/ 138 h 594"/>
                  <a:gd name="T28" fmla="*/ 557 w 639"/>
                  <a:gd name="T29" fmla="*/ 93 h 594"/>
                  <a:gd name="T30" fmla="*/ 534 w 639"/>
                  <a:gd name="T31" fmla="*/ 63 h 594"/>
                  <a:gd name="T32" fmla="*/ 526 w 639"/>
                  <a:gd name="T33" fmla="*/ 10 h 594"/>
                  <a:gd name="T34" fmla="*/ 509 w 639"/>
                  <a:gd name="T35" fmla="*/ 26 h 594"/>
                  <a:gd name="T36" fmla="*/ 500 w 639"/>
                  <a:gd name="T37" fmla="*/ 67 h 594"/>
                  <a:gd name="T38" fmla="*/ 452 w 639"/>
                  <a:gd name="T39" fmla="*/ 111 h 594"/>
                  <a:gd name="T40" fmla="*/ 400 w 639"/>
                  <a:gd name="T41" fmla="*/ 71 h 594"/>
                  <a:gd name="T42" fmla="*/ 424 w 639"/>
                  <a:gd name="T43" fmla="*/ 40 h 594"/>
                  <a:gd name="T44" fmla="*/ 416 w 639"/>
                  <a:gd name="T45" fmla="*/ 28 h 594"/>
                  <a:gd name="T46" fmla="*/ 399 w 639"/>
                  <a:gd name="T47" fmla="*/ 24 h 594"/>
                  <a:gd name="T48" fmla="*/ 368 w 639"/>
                  <a:gd name="T49" fmla="*/ 10 h 594"/>
                  <a:gd name="T50" fmla="*/ 363 w 639"/>
                  <a:gd name="T51" fmla="*/ 14 h 594"/>
                  <a:gd name="T52" fmla="*/ 334 w 639"/>
                  <a:gd name="T53" fmla="*/ 28 h 594"/>
                  <a:gd name="T54" fmla="*/ 319 w 639"/>
                  <a:gd name="T55" fmla="*/ 49 h 594"/>
                  <a:gd name="T56" fmla="*/ 310 w 639"/>
                  <a:gd name="T57" fmla="*/ 79 h 594"/>
                  <a:gd name="T58" fmla="*/ 286 w 639"/>
                  <a:gd name="T59" fmla="*/ 81 h 594"/>
                  <a:gd name="T60" fmla="*/ 267 w 639"/>
                  <a:gd name="T61" fmla="*/ 53 h 594"/>
                  <a:gd name="T62" fmla="*/ 250 w 639"/>
                  <a:gd name="T63" fmla="*/ 67 h 594"/>
                  <a:gd name="T64" fmla="*/ 237 w 639"/>
                  <a:gd name="T65" fmla="*/ 77 h 594"/>
                  <a:gd name="T66" fmla="*/ 226 w 639"/>
                  <a:gd name="T67" fmla="*/ 90 h 594"/>
                  <a:gd name="T68" fmla="*/ 213 w 639"/>
                  <a:gd name="T69" fmla="*/ 102 h 594"/>
                  <a:gd name="T70" fmla="*/ 205 w 639"/>
                  <a:gd name="T71" fmla="*/ 119 h 594"/>
                  <a:gd name="T72" fmla="*/ 184 w 639"/>
                  <a:gd name="T73" fmla="*/ 131 h 594"/>
                  <a:gd name="T74" fmla="*/ 125 w 639"/>
                  <a:gd name="T75" fmla="*/ 168 h 594"/>
                  <a:gd name="T76" fmla="*/ 55 w 639"/>
                  <a:gd name="T77" fmla="*/ 199 h 594"/>
                  <a:gd name="T78" fmla="*/ 26 w 639"/>
                  <a:gd name="T79" fmla="*/ 241 h 594"/>
                  <a:gd name="T80" fmla="*/ 20 w 639"/>
                  <a:gd name="T81" fmla="*/ 269 h 594"/>
                  <a:gd name="T82" fmla="*/ 24 w 639"/>
                  <a:gd name="T83" fmla="*/ 316 h 594"/>
                  <a:gd name="T84" fmla="*/ 18 w 639"/>
                  <a:gd name="T85" fmla="*/ 406 h 594"/>
                  <a:gd name="T86" fmla="*/ 34 w 639"/>
                  <a:gd name="T87" fmla="*/ 440 h 594"/>
                  <a:gd name="T88" fmla="*/ 96 w 639"/>
                  <a:gd name="T89" fmla="*/ 418 h 594"/>
                  <a:gd name="T90" fmla="*/ 165 w 639"/>
                  <a:gd name="T91" fmla="*/ 397 h 594"/>
                  <a:gd name="T92" fmla="*/ 273 w 639"/>
                  <a:gd name="T93" fmla="*/ 379 h 594"/>
                  <a:gd name="T94" fmla="*/ 302 w 639"/>
                  <a:gd name="T95" fmla="*/ 397 h 594"/>
                  <a:gd name="T96" fmla="*/ 303 w 639"/>
                  <a:gd name="T97" fmla="*/ 431 h 594"/>
                  <a:gd name="T98" fmla="*/ 342 w 639"/>
                  <a:gd name="T99" fmla="*/ 417 h 594"/>
                  <a:gd name="T100" fmla="*/ 342 w 639"/>
                  <a:gd name="T101" fmla="*/ 430 h 594"/>
                  <a:gd name="T102" fmla="*/ 351 w 639"/>
                  <a:gd name="T103" fmla="*/ 439 h 594"/>
                  <a:gd name="T104" fmla="*/ 359 w 639"/>
                  <a:gd name="T105" fmla="*/ 456 h 594"/>
                  <a:gd name="T106" fmla="*/ 368 w 639"/>
                  <a:gd name="T107" fmla="*/ 500 h 594"/>
                  <a:gd name="T108" fmla="*/ 424 w 639"/>
                  <a:gd name="T109" fmla="*/ 490 h 594"/>
                  <a:gd name="T110" fmla="*/ 433 w 639"/>
                  <a:gd name="T111" fmla="*/ 509 h 594"/>
                  <a:gd name="T112" fmla="*/ 500 w 639"/>
                  <a:gd name="T113" fmla="*/ 484 h 594"/>
                  <a:gd name="T114" fmla="*/ 542 w 639"/>
                  <a:gd name="T115" fmla="*/ 430 h 594"/>
                  <a:gd name="T116" fmla="*/ 582 w 639"/>
                  <a:gd name="T117" fmla="*/ 393 h 594"/>
                  <a:gd name="T118" fmla="*/ 629 w 639"/>
                  <a:gd name="T119" fmla="*/ 298 h 594"/>
                  <a:gd name="T120" fmla="*/ 355 w 639"/>
                  <a:gd name="T121" fmla="*/ 448 h 594"/>
                  <a:gd name="T122" fmla="*/ 413 w 639"/>
                  <a:gd name="T123" fmla="*/ 18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39" h="594">
                    <a:moveTo>
                      <a:pt x="354" y="448"/>
                    </a:moveTo>
                    <a:lnTo>
                      <a:pt x="358" y="455"/>
                    </a:lnTo>
                    <a:lnTo>
                      <a:pt x="356" y="454"/>
                    </a:lnTo>
                    <a:lnTo>
                      <a:pt x="354" y="448"/>
                    </a:lnTo>
                    <a:lnTo>
                      <a:pt x="354" y="448"/>
                    </a:lnTo>
                    <a:lnTo>
                      <a:pt x="354" y="448"/>
                    </a:lnTo>
                    <a:lnTo>
                      <a:pt x="354" y="448"/>
                    </a:lnTo>
                    <a:lnTo>
                      <a:pt x="354" y="448"/>
                    </a:lnTo>
                    <a:lnTo>
                      <a:pt x="354" y="448"/>
                    </a:lnTo>
                    <a:lnTo>
                      <a:pt x="354" y="448"/>
                    </a:lnTo>
                    <a:close/>
                    <a:moveTo>
                      <a:pt x="334" y="18"/>
                    </a:moveTo>
                    <a:lnTo>
                      <a:pt x="336" y="20"/>
                    </a:lnTo>
                    <a:lnTo>
                      <a:pt x="342" y="18"/>
                    </a:lnTo>
                    <a:lnTo>
                      <a:pt x="346" y="13"/>
                    </a:lnTo>
                    <a:lnTo>
                      <a:pt x="346" y="10"/>
                    </a:lnTo>
                    <a:lnTo>
                      <a:pt x="346" y="9"/>
                    </a:lnTo>
                    <a:lnTo>
                      <a:pt x="343" y="9"/>
                    </a:lnTo>
                    <a:lnTo>
                      <a:pt x="342" y="9"/>
                    </a:lnTo>
                    <a:lnTo>
                      <a:pt x="342" y="10"/>
                    </a:lnTo>
                    <a:lnTo>
                      <a:pt x="340" y="9"/>
                    </a:lnTo>
                    <a:lnTo>
                      <a:pt x="338" y="10"/>
                    </a:lnTo>
                    <a:lnTo>
                      <a:pt x="336" y="10"/>
                    </a:lnTo>
                    <a:lnTo>
                      <a:pt x="332" y="10"/>
                    </a:lnTo>
                    <a:lnTo>
                      <a:pt x="330" y="9"/>
                    </a:lnTo>
                    <a:lnTo>
                      <a:pt x="328" y="9"/>
                    </a:lnTo>
                    <a:lnTo>
                      <a:pt x="328" y="13"/>
                    </a:lnTo>
                    <a:lnTo>
                      <a:pt x="330" y="17"/>
                    </a:lnTo>
                    <a:lnTo>
                      <a:pt x="334" y="18"/>
                    </a:lnTo>
                    <a:lnTo>
                      <a:pt x="334" y="18"/>
                    </a:lnTo>
                    <a:lnTo>
                      <a:pt x="334" y="18"/>
                    </a:lnTo>
                    <a:lnTo>
                      <a:pt x="334" y="18"/>
                    </a:lnTo>
                    <a:lnTo>
                      <a:pt x="334" y="18"/>
                    </a:lnTo>
                    <a:lnTo>
                      <a:pt x="334" y="18"/>
                    </a:lnTo>
                    <a:lnTo>
                      <a:pt x="334" y="18"/>
                    </a:lnTo>
                    <a:close/>
                    <a:moveTo>
                      <a:pt x="206" y="103"/>
                    </a:moveTo>
                    <a:lnTo>
                      <a:pt x="209" y="103"/>
                    </a:lnTo>
                    <a:lnTo>
                      <a:pt x="206" y="102"/>
                    </a:lnTo>
                    <a:lnTo>
                      <a:pt x="206" y="103"/>
                    </a:lnTo>
                    <a:lnTo>
                      <a:pt x="206" y="103"/>
                    </a:lnTo>
                    <a:lnTo>
                      <a:pt x="206" y="103"/>
                    </a:lnTo>
                    <a:lnTo>
                      <a:pt x="206" y="103"/>
                    </a:lnTo>
                    <a:lnTo>
                      <a:pt x="206" y="103"/>
                    </a:lnTo>
                    <a:lnTo>
                      <a:pt x="206" y="103"/>
                    </a:lnTo>
                    <a:lnTo>
                      <a:pt x="206" y="103"/>
                    </a:lnTo>
                    <a:close/>
                    <a:moveTo>
                      <a:pt x="439" y="544"/>
                    </a:moveTo>
                    <a:lnTo>
                      <a:pt x="437" y="545"/>
                    </a:lnTo>
                    <a:lnTo>
                      <a:pt x="433" y="545"/>
                    </a:lnTo>
                    <a:lnTo>
                      <a:pt x="431" y="547"/>
                    </a:lnTo>
                    <a:lnTo>
                      <a:pt x="424" y="547"/>
                    </a:lnTo>
                    <a:lnTo>
                      <a:pt x="421" y="547"/>
                    </a:lnTo>
                    <a:lnTo>
                      <a:pt x="420" y="549"/>
                    </a:lnTo>
                    <a:lnTo>
                      <a:pt x="413" y="549"/>
                    </a:lnTo>
                    <a:lnTo>
                      <a:pt x="411" y="549"/>
                    </a:lnTo>
                    <a:lnTo>
                      <a:pt x="408" y="549"/>
                    </a:lnTo>
                    <a:lnTo>
                      <a:pt x="404" y="545"/>
                    </a:lnTo>
                    <a:lnTo>
                      <a:pt x="400" y="544"/>
                    </a:lnTo>
                    <a:lnTo>
                      <a:pt x="398" y="544"/>
                    </a:lnTo>
                    <a:lnTo>
                      <a:pt x="395" y="544"/>
                    </a:lnTo>
                    <a:lnTo>
                      <a:pt x="394" y="541"/>
                    </a:lnTo>
                    <a:lnTo>
                      <a:pt x="390" y="547"/>
                    </a:lnTo>
                    <a:lnTo>
                      <a:pt x="386" y="555"/>
                    </a:lnTo>
                    <a:lnTo>
                      <a:pt x="386" y="559"/>
                    </a:lnTo>
                    <a:lnTo>
                      <a:pt x="387" y="563"/>
                    </a:lnTo>
                    <a:lnTo>
                      <a:pt x="386" y="567"/>
                    </a:lnTo>
                    <a:lnTo>
                      <a:pt x="384" y="568"/>
                    </a:lnTo>
                    <a:lnTo>
                      <a:pt x="386" y="568"/>
                    </a:lnTo>
                    <a:lnTo>
                      <a:pt x="386" y="572"/>
                    </a:lnTo>
                    <a:lnTo>
                      <a:pt x="384" y="570"/>
                    </a:lnTo>
                    <a:lnTo>
                      <a:pt x="382" y="574"/>
                    </a:lnTo>
                    <a:lnTo>
                      <a:pt x="382" y="577"/>
                    </a:lnTo>
                    <a:lnTo>
                      <a:pt x="382" y="588"/>
                    </a:lnTo>
                    <a:lnTo>
                      <a:pt x="384" y="588"/>
                    </a:lnTo>
                    <a:lnTo>
                      <a:pt x="386" y="588"/>
                    </a:lnTo>
                    <a:lnTo>
                      <a:pt x="386" y="589"/>
                    </a:lnTo>
                    <a:lnTo>
                      <a:pt x="386" y="590"/>
                    </a:lnTo>
                    <a:lnTo>
                      <a:pt x="384" y="589"/>
                    </a:lnTo>
                    <a:lnTo>
                      <a:pt x="382" y="593"/>
                    </a:lnTo>
                    <a:lnTo>
                      <a:pt x="386" y="593"/>
                    </a:lnTo>
                    <a:lnTo>
                      <a:pt x="390" y="590"/>
                    </a:lnTo>
                    <a:lnTo>
                      <a:pt x="390" y="594"/>
                    </a:lnTo>
                    <a:lnTo>
                      <a:pt x="394" y="593"/>
                    </a:lnTo>
                    <a:lnTo>
                      <a:pt x="398" y="590"/>
                    </a:lnTo>
                    <a:lnTo>
                      <a:pt x="399" y="589"/>
                    </a:lnTo>
                    <a:lnTo>
                      <a:pt x="399" y="588"/>
                    </a:lnTo>
                    <a:lnTo>
                      <a:pt x="400" y="585"/>
                    </a:lnTo>
                    <a:lnTo>
                      <a:pt x="400" y="588"/>
                    </a:lnTo>
                    <a:lnTo>
                      <a:pt x="403" y="588"/>
                    </a:lnTo>
                    <a:lnTo>
                      <a:pt x="407" y="585"/>
                    </a:lnTo>
                    <a:lnTo>
                      <a:pt x="407" y="584"/>
                    </a:lnTo>
                    <a:lnTo>
                      <a:pt x="408" y="584"/>
                    </a:lnTo>
                    <a:lnTo>
                      <a:pt x="411" y="581"/>
                    </a:lnTo>
                    <a:lnTo>
                      <a:pt x="411" y="580"/>
                    </a:lnTo>
                    <a:lnTo>
                      <a:pt x="412" y="580"/>
                    </a:lnTo>
                    <a:lnTo>
                      <a:pt x="413" y="581"/>
                    </a:lnTo>
                    <a:lnTo>
                      <a:pt x="413" y="584"/>
                    </a:lnTo>
                    <a:lnTo>
                      <a:pt x="412" y="584"/>
                    </a:lnTo>
                    <a:lnTo>
                      <a:pt x="411" y="585"/>
                    </a:lnTo>
                    <a:lnTo>
                      <a:pt x="411" y="588"/>
                    </a:lnTo>
                    <a:lnTo>
                      <a:pt x="412" y="585"/>
                    </a:lnTo>
                    <a:lnTo>
                      <a:pt x="412" y="588"/>
                    </a:lnTo>
                    <a:lnTo>
                      <a:pt x="413" y="585"/>
                    </a:lnTo>
                    <a:lnTo>
                      <a:pt x="417" y="581"/>
                    </a:lnTo>
                    <a:lnTo>
                      <a:pt x="416" y="581"/>
                    </a:lnTo>
                    <a:lnTo>
                      <a:pt x="416" y="580"/>
                    </a:lnTo>
                    <a:lnTo>
                      <a:pt x="417" y="577"/>
                    </a:lnTo>
                    <a:lnTo>
                      <a:pt x="421" y="574"/>
                    </a:lnTo>
                    <a:lnTo>
                      <a:pt x="425" y="568"/>
                    </a:lnTo>
                    <a:lnTo>
                      <a:pt x="427" y="568"/>
                    </a:lnTo>
                    <a:lnTo>
                      <a:pt x="429" y="564"/>
                    </a:lnTo>
                    <a:lnTo>
                      <a:pt x="429" y="568"/>
                    </a:lnTo>
                    <a:lnTo>
                      <a:pt x="429" y="570"/>
                    </a:lnTo>
                    <a:lnTo>
                      <a:pt x="431" y="568"/>
                    </a:lnTo>
                    <a:lnTo>
                      <a:pt x="433" y="564"/>
                    </a:lnTo>
                    <a:lnTo>
                      <a:pt x="437" y="557"/>
                    </a:lnTo>
                    <a:lnTo>
                      <a:pt x="441" y="549"/>
                    </a:lnTo>
                    <a:lnTo>
                      <a:pt x="443" y="547"/>
                    </a:lnTo>
                    <a:lnTo>
                      <a:pt x="441" y="544"/>
                    </a:lnTo>
                    <a:lnTo>
                      <a:pt x="439" y="544"/>
                    </a:lnTo>
                    <a:lnTo>
                      <a:pt x="439" y="544"/>
                    </a:lnTo>
                    <a:lnTo>
                      <a:pt x="439" y="544"/>
                    </a:lnTo>
                    <a:lnTo>
                      <a:pt x="439" y="544"/>
                    </a:lnTo>
                    <a:lnTo>
                      <a:pt x="439" y="544"/>
                    </a:lnTo>
                    <a:lnTo>
                      <a:pt x="439" y="544"/>
                    </a:lnTo>
                    <a:lnTo>
                      <a:pt x="439" y="544"/>
                    </a:lnTo>
                    <a:close/>
                    <a:moveTo>
                      <a:pt x="408" y="581"/>
                    </a:moveTo>
                    <a:lnTo>
                      <a:pt x="407" y="582"/>
                    </a:lnTo>
                    <a:lnTo>
                      <a:pt x="408" y="580"/>
                    </a:lnTo>
                    <a:lnTo>
                      <a:pt x="408" y="581"/>
                    </a:lnTo>
                    <a:lnTo>
                      <a:pt x="408" y="581"/>
                    </a:lnTo>
                    <a:lnTo>
                      <a:pt x="408" y="581"/>
                    </a:lnTo>
                    <a:lnTo>
                      <a:pt x="408" y="581"/>
                    </a:lnTo>
                    <a:lnTo>
                      <a:pt x="408" y="581"/>
                    </a:lnTo>
                    <a:lnTo>
                      <a:pt x="408" y="581"/>
                    </a:lnTo>
                    <a:lnTo>
                      <a:pt x="408" y="581"/>
                    </a:lnTo>
                    <a:close/>
                    <a:moveTo>
                      <a:pt x="254" y="57"/>
                    </a:moveTo>
                    <a:lnTo>
                      <a:pt x="254" y="58"/>
                    </a:lnTo>
                    <a:lnTo>
                      <a:pt x="255" y="57"/>
                    </a:lnTo>
                    <a:lnTo>
                      <a:pt x="254" y="57"/>
                    </a:lnTo>
                    <a:lnTo>
                      <a:pt x="254" y="57"/>
                    </a:lnTo>
                    <a:lnTo>
                      <a:pt x="254" y="57"/>
                    </a:lnTo>
                    <a:lnTo>
                      <a:pt x="254" y="57"/>
                    </a:lnTo>
                    <a:lnTo>
                      <a:pt x="254" y="57"/>
                    </a:lnTo>
                    <a:lnTo>
                      <a:pt x="254" y="57"/>
                    </a:lnTo>
                    <a:lnTo>
                      <a:pt x="254" y="57"/>
                    </a:lnTo>
                    <a:close/>
                    <a:moveTo>
                      <a:pt x="637" y="273"/>
                    </a:moveTo>
                    <a:lnTo>
                      <a:pt x="635" y="274"/>
                    </a:lnTo>
                    <a:lnTo>
                      <a:pt x="635" y="272"/>
                    </a:lnTo>
                    <a:lnTo>
                      <a:pt x="635" y="269"/>
                    </a:lnTo>
                    <a:lnTo>
                      <a:pt x="637" y="265"/>
                    </a:lnTo>
                    <a:lnTo>
                      <a:pt x="637" y="264"/>
                    </a:lnTo>
                    <a:lnTo>
                      <a:pt x="635" y="261"/>
                    </a:lnTo>
                    <a:lnTo>
                      <a:pt x="633" y="260"/>
                    </a:lnTo>
                    <a:lnTo>
                      <a:pt x="633" y="259"/>
                    </a:lnTo>
                    <a:lnTo>
                      <a:pt x="633" y="256"/>
                    </a:lnTo>
                    <a:lnTo>
                      <a:pt x="631" y="252"/>
                    </a:lnTo>
                    <a:lnTo>
                      <a:pt x="627" y="248"/>
                    </a:lnTo>
                    <a:lnTo>
                      <a:pt x="627" y="245"/>
                    </a:lnTo>
                    <a:lnTo>
                      <a:pt x="626" y="241"/>
                    </a:lnTo>
                    <a:lnTo>
                      <a:pt x="623" y="239"/>
                    </a:lnTo>
                    <a:lnTo>
                      <a:pt x="623" y="241"/>
                    </a:lnTo>
                    <a:lnTo>
                      <a:pt x="619" y="239"/>
                    </a:lnTo>
                    <a:lnTo>
                      <a:pt x="615" y="233"/>
                    </a:lnTo>
                    <a:lnTo>
                      <a:pt x="618" y="235"/>
                    </a:lnTo>
                    <a:lnTo>
                      <a:pt x="619" y="233"/>
                    </a:lnTo>
                    <a:lnTo>
                      <a:pt x="618" y="232"/>
                    </a:lnTo>
                    <a:lnTo>
                      <a:pt x="615" y="229"/>
                    </a:lnTo>
                    <a:lnTo>
                      <a:pt x="615" y="232"/>
                    </a:lnTo>
                    <a:lnTo>
                      <a:pt x="614" y="232"/>
                    </a:lnTo>
                    <a:lnTo>
                      <a:pt x="613" y="229"/>
                    </a:lnTo>
                    <a:lnTo>
                      <a:pt x="614" y="228"/>
                    </a:lnTo>
                    <a:lnTo>
                      <a:pt x="614" y="221"/>
                    </a:lnTo>
                    <a:lnTo>
                      <a:pt x="615" y="216"/>
                    </a:lnTo>
                    <a:lnTo>
                      <a:pt x="615" y="211"/>
                    </a:lnTo>
                    <a:lnTo>
                      <a:pt x="614" y="211"/>
                    </a:lnTo>
                    <a:lnTo>
                      <a:pt x="613" y="211"/>
                    </a:lnTo>
                    <a:lnTo>
                      <a:pt x="613" y="212"/>
                    </a:lnTo>
                    <a:lnTo>
                      <a:pt x="609" y="211"/>
                    </a:lnTo>
                    <a:lnTo>
                      <a:pt x="606" y="207"/>
                    </a:lnTo>
                    <a:lnTo>
                      <a:pt x="605" y="211"/>
                    </a:lnTo>
                    <a:lnTo>
                      <a:pt x="605" y="215"/>
                    </a:lnTo>
                    <a:lnTo>
                      <a:pt x="602" y="212"/>
                    </a:lnTo>
                    <a:lnTo>
                      <a:pt x="599" y="212"/>
                    </a:lnTo>
                    <a:lnTo>
                      <a:pt x="601" y="211"/>
                    </a:lnTo>
                    <a:lnTo>
                      <a:pt x="599" y="207"/>
                    </a:lnTo>
                    <a:lnTo>
                      <a:pt x="599" y="203"/>
                    </a:lnTo>
                    <a:lnTo>
                      <a:pt x="599" y="199"/>
                    </a:lnTo>
                    <a:lnTo>
                      <a:pt x="601" y="195"/>
                    </a:lnTo>
                    <a:lnTo>
                      <a:pt x="599" y="194"/>
                    </a:lnTo>
                    <a:lnTo>
                      <a:pt x="597" y="194"/>
                    </a:lnTo>
                    <a:lnTo>
                      <a:pt x="597" y="188"/>
                    </a:lnTo>
                    <a:lnTo>
                      <a:pt x="597" y="184"/>
                    </a:lnTo>
                    <a:lnTo>
                      <a:pt x="595" y="182"/>
                    </a:lnTo>
                    <a:lnTo>
                      <a:pt x="593" y="184"/>
                    </a:lnTo>
                    <a:lnTo>
                      <a:pt x="591" y="180"/>
                    </a:lnTo>
                    <a:lnTo>
                      <a:pt x="591" y="176"/>
                    </a:lnTo>
                    <a:lnTo>
                      <a:pt x="593" y="174"/>
                    </a:lnTo>
                    <a:lnTo>
                      <a:pt x="595" y="176"/>
                    </a:lnTo>
                    <a:lnTo>
                      <a:pt x="593" y="172"/>
                    </a:lnTo>
                    <a:lnTo>
                      <a:pt x="593" y="171"/>
                    </a:lnTo>
                    <a:lnTo>
                      <a:pt x="591" y="171"/>
                    </a:lnTo>
                    <a:lnTo>
                      <a:pt x="591" y="168"/>
                    </a:lnTo>
                    <a:lnTo>
                      <a:pt x="589" y="167"/>
                    </a:lnTo>
                    <a:lnTo>
                      <a:pt x="589" y="168"/>
                    </a:lnTo>
                    <a:lnTo>
                      <a:pt x="587" y="168"/>
                    </a:lnTo>
                    <a:lnTo>
                      <a:pt x="585" y="167"/>
                    </a:lnTo>
                    <a:lnTo>
                      <a:pt x="582" y="164"/>
                    </a:lnTo>
                    <a:lnTo>
                      <a:pt x="582" y="163"/>
                    </a:lnTo>
                    <a:lnTo>
                      <a:pt x="582" y="160"/>
                    </a:lnTo>
                    <a:lnTo>
                      <a:pt x="579" y="163"/>
                    </a:lnTo>
                    <a:lnTo>
                      <a:pt x="578" y="163"/>
                    </a:lnTo>
                    <a:lnTo>
                      <a:pt x="576" y="159"/>
                    </a:lnTo>
                    <a:lnTo>
                      <a:pt x="576" y="155"/>
                    </a:lnTo>
                    <a:lnTo>
                      <a:pt x="574" y="155"/>
                    </a:lnTo>
                    <a:lnTo>
                      <a:pt x="570" y="155"/>
                    </a:lnTo>
                    <a:lnTo>
                      <a:pt x="570" y="154"/>
                    </a:lnTo>
                    <a:lnTo>
                      <a:pt x="569" y="154"/>
                    </a:lnTo>
                    <a:lnTo>
                      <a:pt x="565" y="151"/>
                    </a:lnTo>
                    <a:lnTo>
                      <a:pt x="562" y="150"/>
                    </a:lnTo>
                    <a:lnTo>
                      <a:pt x="561" y="147"/>
                    </a:lnTo>
                    <a:lnTo>
                      <a:pt x="561" y="144"/>
                    </a:lnTo>
                    <a:lnTo>
                      <a:pt x="562" y="142"/>
                    </a:lnTo>
                    <a:lnTo>
                      <a:pt x="562" y="140"/>
                    </a:lnTo>
                    <a:lnTo>
                      <a:pt x="561" y="140"/>
                    </a:lnTo>
                    <a:lnTo>
                      <a:pt x="562" y="138"/>
                    </a:lnTo>
                    <a:lnTo>
                      <a:pt x="561" y="134"/>
                    </a:lnTo>
                    <a:lnTo>
                      <a:pt x="561" y="136"/>
                    </a:lnTo>
                    <a:lnTo>
                      <a:pt x="561" y="138"/>
                    </a:lnTo>
                    <a:lnTo>
                      <a:pt x="558" y="136"/>
                    </a:lnTo>
                    <a:lnTo>
                      <a:pt x="558" y="134"/>
                    </a:lnTo>
                    <a:lnTo>
                      <a:pt x="558" y="132"/>
                    </a:lnTo>
                    <a:lnTo>
                      <a:pt x="561" y="125"/>
                    </a:lnTo>
                    <a:lnTo>
                      <a:pt x="561" y="117"/>
                    </a:lnTo>
                    <a:lnTo>
                      <a:pt x="561" y="114"/>
                    </a:lnTo>
                    <a:lnTo>
                      <a:pt x="561" y="110"/>
                    </a:lnTo>
                    <a:lnTo>
                      <a:pt x="558" y="111"/>
                    </a:lnTo>
                    <a:lnTo>
                      <a:pt x="558" y="107"/>
                    </a:lnTo>
                    <a:lnTo>
                      <a:pt x="556" y="106"/>
                    </a:lnTo>
                    <a:lnTo>
                      <a:pt x="556" y="101"/>
                    </a:lnTo>
                    <a:lnTo>
                      <a:pt x="557" y="97"/>
                    </a:lnTo>
                    <a:lnTo>
                      <a:pt x="557" y="93"/>
                    </a:lnTo>
                    <a:lnTo>
                      <a:pt x="556" y="89"/>
                    </a:lnTo>
                    <a:lnTo>
                      <a:pt x="556" y="85"/>
                    </a:lnTo>
                    <a:lnTo>
                      <a:pt x="557" y="81"/>
                    </a:lnTo>
                    <a:lnTo>
                      <a:pt x="556" y="79"/>
                    </a:lnTo>
                    <a:lnTo>
                      <a:pt x="557" y="77"/>
                    </a:lnTo>
                    <a:lnTo>
                      <a:pt x="558" y="75"/>
                    </a:lnTo>
                    <a:lnTo>
                      <a:pt x="553" y="71"/>
                    </a:lnTo>
                    <a:lnTo>
                      <a:pt x="549" y="70"/>
                    </a:lnTo>
                    <a:lnTo>
                      <a:pt x="548" y="66"/>
                    </a:lnTo>
                    <a:lnTo>
                      <a:pt x="545" y="62"/>
                    </a:lnTo>
                    <a:lnTo>
                      <a:pt x="544" y="63"/>
                    </a:lnTo>
                    <a:lnTo>
                      <a:pt x="542" y="62"/>
                    </a:lnTo>
                    <a:lnTo>
                      <a:pt x="540" y="66"/>
                    </a:lnTo>
                    <a:lnTo>
                      <a:pt x="538" y="66"/>
                    </a:lnTo>
                    <a:lnTo>
                      <a:pt x="536" y="66"/>
                    </a:lnTo>
                    <a:lnTo>
                      <a:pt x="534" y="63"/>
                    </a:lnTo>
                    <a:lnTo>
                      <a:pt x="534" y="62"/>
                    </a:lnTo>
                    <a:lnTo>
                      <a:pt x="534" y="58"/>
                    </a:lnTo>
                    <a:lnTo>
                      <a:pt x="532" y="54"/>
                    </a:lnTo>
                    <a:lnTo>
                      <a:pt x="532" y="53"/>
                    </a:lnTo>
                    <a:lnTo>
                      <a:pt x="534" y="44"/>
                    </a:lnTo>
                    <a:lnTo>
                      <a:pt x="534" y="40"/>
                    </a:lnTo>
                    <a:lnTo>
                      <a:pt x="532" y="37"/>
                    </a:lnTo>
                    <a:lnTo>
                      <a:pt x="532" y="32"/>
                    </a:lnTo>
                    <a:lnTo>
                      <a:pt x="530" y="28"/>
                    </a:lnTo>
                    <a:lnTo>
                      <a:pt x="528" y="24"/>
                    </a:lnTo>
                    <a:lnTo>
                      <a:pt x="532" y="22"/>
                    </a:lnTo>
                    <a:lnTo>
                      <a:pt x="528" y="20"/>
                    </a:lnTo>
                    <a:lnTo>
                      <a:pt x="526" y="20"/>
                    </a:lnTo>
                    <a:lnTo>
                      <a:pt x="526" y="18"/>
                    </a:lnTo>
                    <a:lnTo>
                      <a:pt x="526" y="13"/>
                    </a:lnTo>
                    <a:lnTo>
                      <a:pt x="526" y="10"/>
                    </a:lnTo>
                    <a:lnTo>
                      <a:pt x="526" y="9"/>
                    </a:lnTo>
                    <a:lnTo>
                      <a:pt x="526" y="6"/>
                    </a:lnTo>
                    <a:lnTo>
                      <a:pt x="526" y="2"/>
                    </a:lnTo>
                    <a:lnTo>
                      <a:pt x="525" y="1"/>
                    </a:lnTo>
                    <a:lnTo>
                      <a:pt x="522" y="2"/>
                    </a:lnTo>
                    <a:lnTo>
                      <a:pt x="525" y="0"/>
                    </a:lnTo>
                    <a:lnTo>
                      <a:pt x="522" y="0"/>
                    </a:lnTo>
                    <a:lnTo>
                      <a:pt x="521" y="0"/>
                    </a:lnTo>
                    <a:lnTo>
                      <a:pt x="518" y="1"/>
                    </a:lnTo>
                    <a:lnTo>
                      <a:pt x="517" y="2"/>
                    </a:lnTo>
                    <a:lnTo>
                      <a:pt x="517" y="5"/>
                    </a:lnTo>
                    <a:lnTo>
                      <a:pt x="513" y="14"/>
                    </a:lnTo>
                    <a:lnTo>
                      <a:pt x="512" y="22"/>
                    </a:lnTo>
                    <a:lnTo>
                      <a:pt x="509" y="22"/>
                    </a:lnTo>
                    <a:lnTo>
                      <a:pt x="509" y="24"/>
                    </a:lnTo>
                    <a:lnTo>
                      <a:pt x="509" y="26"/>
                    </a:lnTo>
                    <a:lnTo>
                      <a:pt x="508" y="26"/>
                    </a:lnTo>
                    <a:lnTo>
                      <a:pt x="505" y="30"/>
                    </a:lnTo>
                    <a:lnTo>
                      <a:pt x="505" y="32"/>
                    </a:lnTo>
                    <a:lnTo>
                      <a:pt x="512" y="36"/>
                    </a:lnTo>
                    <a:lnTo>
                      <a:pt x="509" y="37"/>
                    </a:lnTo>
                    <a:lnTo>
                      <a:pt x="508" y="33"/>
                    </a:lnTo>
                    <a:lnTo>
                      <a:pt x="505" y="37"/>
                    </a:lnTo>
                    <a:lnTo>
                      <a:pt x="504" y="40"/>
                    </a:lnTo>
                    <a:lnTo>
                      <a:pt x="504" y="44"/>
                    </a:lnTo>
                    <a:lnTo>
                      <a:pt x="504" y="45"/>
                    </a:lnTo>
                    <a:lnTo>
                      <a:pt x="504" y="46"/>
                    </a:lnTo>
                    <a:lnTo>
                      <a:pt x="500" y="53"/>
                    </a:lnTo>
                    <a:lnTo>
                      <a:pt x="500" y="54"/>
                    </a:lnTo>
                    <a:lnTo>
                      <a:pt x="500" y="58"/>
                    </a:lnTo>
                    <a:lnTo>
                      <a:pt x="500" y="62"/>
                    </a:lnTo>
                    <a:lnTo>
                      <a:pt x="500" y="67"/>
                    </a:lnTo>
                    <a:lnTo>
                      <a:pt x="498" y="71"/>
                    </a:lnTo>
                    <a:lnTo>
                      <a:pt x="498" y="79"/>
                    </a:lnTo>
                    <a:lnTo>
                      <a:pt x="496" y="85"/>
                    </a:lnTo>
                    <a:lnTo>
                      <a:pt x="491" y="98"/>
                    </a:lnTo>
                    <a:lnTo>
                      <a:pt x="487" y="110"/>
                    </a:lnTo>
                    <a:lnTo>
                      <a:pt x="479" y="119"/>
                    </a:lnTo>
                    <a:lnTo>
                      <a:pt x="477" y="123"/>
                    </a:lnTo>
                    <a:lnTo>
                      <a:pt x="471" y="125"/>
                    </a:lnTo>
                    <a:lnTo>
                      <a:pt x="468" y="125"/>
                    </a:lnTo>
                    <a:lnTo>
                      <a:pt x="464" y="123"/>
                    </a:lnTo>
                    <a:lnTo>
                      <a:pt x="457" y="121"/>
                    </a:lnTo>
                    <a:lnTo>
                      <a:pt x="455" y="119"/>
                    </a:lnTo>
                    <a:lnTo>
                      <a:pt x="455" y="117"/>
                    </a:lnTo>
                    <a:lnTo>
                      <a:pt x="452" y="115"/>
                    </a:lnTo>
                    <a:lnTo>
                      <a:pt x="452" y="114"/>
                    </a:lnTo>
                    <a:lnTo>
                      <a:pt x="452" y="111"/>
                    </a:lnTo>
                    <a:lnTo>
                      <a:pt x="448" y="110"/>
                    </a:lnTo>
                    <a:lnTo>
                      <a:pt x="444" y="107"/>
                    </a:lnTo>
                    <a:lnTo>
                      <a:pt x="441" y="107"/>
                    </a:lnTo>
                    <a:lnTo>
                      <a:pt x="437" y="103"/>
                    </a:lnTo>
                    <a:lnTo>
                      <a:pt x="433" y="101"/>
                    </a:lnTo>
                    <a:lnTo>
                      <a:pt x="429" y="97"/>
                    </a:lnTo>
                    <a:lnTo>
                      <a:pt x="425" y="94"/>
                    </a:lnTo>
                    <a:lnTo>
                      <a:pt x="424" y="93"/>
                    </a:lnTo>
                    <a:lnTo>
                      <a:pt x="420" y="93"/>
                    </a:lnTo>
                    <a:lnTo>
                      <a:pt x="417" y="93"/>
                    </a:lnTo>
                    <a:lnTo>
                      <a:pt x="417" y="90"/>
                    </a:lnTo>
                    <a:lnTo>
                      <a:pt x="416" y="89"/>
                    </a:lnTo>
                    <a:lnTo>
                      <a:pt x="411" y="83"/>
                    </a:lnTo>
                    <a:lnTo>
                      <a:pt x="407" y="79"/>
                    </a:lnTo>
                    <a:lnTo>
                      <a:pt x="400" y="74"/>
                    </a:lnTo>
                    <a:lnTo>
                      <a:pt x="400" y="71"/>
                    </a:lnTo>
                    <a:lnTo>
                      <a:pt x="403" y="70"/>
                    </a:lnTo>
                    <a:lnTo>
                      <a:pt x="407" y="63"/>
                    </a:lnTo>
                    <a:lnTo>
                      <a:pt x="413" y="53"/>
                    </a:lnTo>
                    <a:lnTo>
                      <a:pt x="412" y="53"/>
                    </a:lnTo>
                    <a:lnTo>
                      <a:pt x="411" y="50"/>
                    </a:lnTo>
                    <a:lnTo>
                      <a:pt x="411" y="49"/>
                    </a:lnTo>
                    <a:lnTo>
                      <a:pt x="412" y="49"/>
                    </a:lnTo>
                    <a:lnTo>
                      <a:pt x="412" y="46"/>
                    </a:lnTo>
                    <a:lnTo>
                      <a:pt x="412" y="45"/>
                    </a:lnTo>
                    <a:lnTo>
                      <a:pt x="413" y="45"/>
                    </a:lnTo>
                    <a:lnTo>
                      <a:pt x="416" y="44"/>
                    </a:lnTo>
                    <a:lnTo>
                      <a:pt x="417" y="45"/>
                    </a:lnTo>
                    <a:lnTo>
                      <a:pt x="420" y="41"/>
                    </a:lnTo>
                    <a:lnTo>
                      <a:pt x="420" y="45"/>
                    </a:lnTo>
                    <a:lnTo>
                      <a:pt x="421" y="44"/>
                    </a:lnTo>
                    <a:lnTo>
                      <a:pt x="424" y="40"/>
                    </a:lnTo>
                    <a:lnTo>
                      <a:pt x="425" y="41"/>
                    </a:lnTo>
                    <a:lnTo>
                      <a:pt x="421" y="37"/>
                    </a:lnTo>
                    <a:lnTo>
                      <a:pt x="427" y="33"/>
                    </a:lnTo>
                    <a:lnTo>
                      <a:pt x="429" y="28"/>
                    </a:lnTo>
                    <a:lnTo>
                      <a:pt x="429" y="26"/>
                    </a:lnTo>
                    <a:lnTo>
                      <a:pt x="427" y="24"/>
                    </a:lnTo>
                    <a:lnTo>
                      <a:pt x="427" y="26"/>
                    </a:lnTo>
                    <a:lnTo>
                      <a:pt x="425" y="24"/>
                    </a:lnTo>
                    <a:lnTo>
                      <a:pt x="425" y="22"/>
                    </a:lnTo>
                    <a:lnTo>
                      <a:pt x="425" y="20"/>
                    </a:lnTo>
                    <a:lnTo>
                      <a:pt x="421" y="24"/>
                    </a:lnTo>
                    <a:lnTo>
                      <a:pt x="420" y="26"/>
                    </a:lnTo>
                    <a:lnTo>
                      <a:pt x="421" y="26"/>
                    </a:lnTo>
                    <a:lnTo>
                      <a:pt x="420" y="28"/>
                    </a:lnTo>
                    <a:lnTo>
                      <a:pt x="417" y="30"/>
                    </a:lnTo>
                    <a:lnTo>
                      <a:pt x="416" y="28"/>
                    </a:lnTo>
                    <a:lnTo>
                      <a:pt x="416" y="26"/>
                    </a:lnTo>
                    <a:lnTo>
                      <a:pt x="416" y="24"/>
                    </a:lnTo>
                    <a:lnTo>
                      <a:pt x="413" y="26"/>
                    </a:lnTo>
                    <a:lnTo>
                      <a:pt x="412" y="28"/>
                    </a:lnTo>
                    <a:lnTo>
                      <a:pt x="411" y="26"/>
                    </a:lnTo>
                    <a:lnTo>
                      <a:pt x="412" y="24"/>
                    </a:lnTo>
                    <a:lnTo>
                      <a:pt x="413" y="22"/>
                    </a:lnTo>
                    <a:lnTo>
                      <a:pt x="412" y="22"/>
                    </a:lnTo>
                    <a:lnTo>
                      <a:pt x="413" y="20"/>
                    </a:lnTo>
                    <a:lnTo>
                      <a:pt x="411" y="20"/>
                    </a:lnTo>
                    <a:lnTo>
                      <a:pt x="411" y="22"/>
                    </a:lnTo>
                    <a:lnTo>
                      <a:pt x="408" y="24"/>
                    </a:lnTo>
                    <a:lnTo>
                      <a:pt x="407" y="24"/>
                    </a:lnTo>
                    <a:lnTo>
                      <a:pt x="404" y="26"/>
                    </a:lnTo>
                    <a:lnTo>
                      <a:pt x="400" y="26"/>
                    </a:lnTo>
                    <a:lnTo>
                      <a:pt x="399" y="24"/>
                    </a:lnTo>
                    <a:lnTo>
                      <a:pt x="398" y="20"/>
                    </a:lnTo>
                    <a:lnTo>
                      <a:pt x="395" y="22"/>
                    </a:lnTo>
                    <a:lnTo>
                      <a:pt x="391" y="22"/>
                    </a:lnTo>
                    <a:lnTo>
                      <a:pt x="390" y="22"/>
                    </a:lnTo>
                    <a:lnTo>
                      <a:pt x="387" y="24"/>
                    </a:lnTo>
                    <a:lnTo>
                      <a:pt x="387" y="20"/>
                    </a:lnTo>
                    <a:lnTo>
                      <a:pt x="386" y="20"/>
                    </a:lnTo>
                    <a:lnTo>
                      <a:pt x="384" y="18"/>
                    </a:lnTo>
                    <a:lnTo>
                      <a:pt x="384" y="17"/>
                    </a:lnTo>
                    <a:lnTo>
                      <a:pt x="380" y="18"/>
                    </a:lnTo>
                    <a:lnTo>
                      <a:pt x="378" y="18"/>
                    </a:lnTo>
                    <a:lnTo>
                      <a:pt x="376" y="17"/>
                    </a:lnTo>
                    <a:lnTo>
                      <a:pt x="372" y="17"/>
                    </a:lnTo>
                    <a:lnTo>
                      <a:pt x="370" y="14"/>
                    </a:lnTo>
                    <a:lnTo>
                      <a:pt x="368" y="9"/>
                    </a:lnTo>
                    <a:lnTo>
                      <a:pt x="368" y="10"/>
                    </a:lnTo>
                    <a:lnTo>
                      <a:pt x="367" y="13"/>
                    </a:lnTo>
                    <a:lnTo>
                      <a:pt x="364" y="13"/>
                    </a:lnTo>
                    <a:lnTo>
                      <a:pt x="363" y="9"/>
                    </a:lnTo>
                    <a:lnTo>
                      <a:pt x="359" y="6"/>
                    </a:lnTo>
                    <a:lnTo>
                      <a:pt x="356" y="6"/>
                    </a:lnTo>
                    <a:lnTo>
                      <a:pt x="356" y="9"/>
                    </a:lnTo>
                    <a:lnTo>
                      <a:pt x="356" y="10"/>
                    </a:lnTo>
                    <a:lnTo>
                      <a:pt x="355" y="9"/>
                    </a:lnTo>
                    <a:lnTo>
                      <a:pt x="355" y="6"/>
                    </a:lnTo>
                    <a:lnTo>
                      <a:pt x="354" y="6"/>
                    </a:lnTo>
                    <a:lnTo>
                      <a:pt x="351" y="9"/>
                    </a:lnTo>
                    <a:lnTo>
                      <a:pt x="354" y="10"/>
                    </a:lnTo>
                    <a:lnTo>
                      <a:pt x="355" y="13"/>
                    </a:lnTo>
                    <a:lnTo>
                      <a:pt x="360" y="13"/>
                    </a:lnTo>
                    <a:lnTo>
                      <a:pt x="363" y="13"/>
                    </a:lnTo>
                    <a:lnTo>
                      <a:pt x="363" y="14"/>
                    </a:lnTo>
                    <a:lnTo>
                      <a:pt x="363" y="20"/>
                    </a:lnTo>
                    <a:lnTo>
                      <a:pt x="363" y="22"/>
                    </a:lnTo>
                    <a:lnTo>
                      <a:pt x="364" y="24"/>
                    </a:lnTo>
                    <a:lnTo>
                      <a:pt x="360" y="24"/>
                    </a:lnTo>
                    <a:lnTo>
                      <a:pt x="359" y="28"/>
                    </a:lnTo>
                    <a:lnTo>
                      <a:pt x="359" y="26"/>
                    </a:lnTo>
                    <a:lnTo>
                      <a:pt x="356" y="26"/>
                    </a:lnTo>
                    <a:lnTo>
                      <a:pt x="351" y="26"/>
                    </a:lnTo>
                    <a:lnTo>
                      <a:pt x="346" y="26"/>
                    </a:lnTo>
                    <a:lnTo>
                      <a:pt x="342" y="26"/>
                    </a:lnTo>
                    <a:lnTo>
                      <a:pt x="342" y="24"/>
                    </a:lnTo>
                    <a:lnTo>
                      <a:pt x="340" y="26"/>
                    </a:lnTo>
                    <a:lnTo>
                      <a:pt x="338" y="24"/>
                    </a:lnTo>
                    <a:lnTo>
                      <a:pt x="336" y="26"/>
                    </a:lnTo>
                    <a:lnTo>
                      <a:pt x="336" y="28"/>
                    </a:lnTo>
                    <a:lnTo>
                      <a:pt x="334" y="28"/>
                    </a:lnTo>
                    <a:lnTo>
                      <a:pt x="334" y="30"/>
                    </a:lnTo>
                    <a:lnTo>
                      <a:pt x="336" y="33"/>
                    </a:lnTo>
                    <a:lnTo>
                      <a:pt x="332" y="30"/>
                    </a:lnTo>
                    <a:lnTo>
                      <a:pt x="330" y="28"/>
                    </a:lnTo>
                    <a:lnTo>
                      <a:pt x="328" y="32"/>
                    </a:lnTo>
                    <a:lnTo>
                      <a:pt x="330" y="36"/>
                    </a:lnTo>
                    <a:lnTo>
                      <a:pt x="328" y="33"/>
                    </a:lnTo>
                    <a:lnTo>
                      <a:pt x="327" y="33"/>
                    </a:lnTo>
                    <a:lnTo>
                      <a:pt x="324" y="36"/>
                    </a:lnTo>
                    <a:lnTo>
                      <a:pt x="324" y="37"/>
                    </a:lnTo>
                    <a:lnTo>
                      <a:pt x="323" y="40"/>
                    </a:lnTo>
                    <a:lnTo>
                      <a:pt x="321" y="41"/>
                    </a:lnTo>
                    <a:lnTo>
                      <a:pt x="321" y="44"/>
                    </a:lnTo>
                    <a:lnTo>
                      <a:pt x="323" y="46"/>
                    </a:lnTo>
                    <a:lnTo>
                      <a:pt x="321" y="46"/>
                    </a:lnTo>
                    <a:lnTo>
                      <a:pt x="319" y="49"/>
                    </a:lnTo>
                    <a:lnTo>
                      <a:pt x="317" y="49"/>
                    </a:lnTo>
                    <a:lnTo>
                      <a:pt x="315" y="50"/>
                    </a:lnTo>
                    <a:lnTo>
                      <a:pt x="313" y="58"/>
                    </a:lnTo>
                    <a:lnTo>
                      <a:pt x="311" y="58"/>
                    </a:lnTo>
                    <a:lnTo>
                      <a:pt x="310" y="59"/>
                    </a:lnTo>
                    <a:lnTo>
                      <a:pt x="306" y="63"/>
                    </a:lnTo>
                    <a:lnTo>
                      <a:pt x="306" y="66"/>
                    </a:lnTo>
                    <a:lnTo>
                      <a:pt x="307" y="67"/>
                    </a:lnTo>
                    <a:lnTo>
                      <a:pt x="311" y="67"/>
                    </a:lnTo>
                    <a:lnTo>
                      <a:pt x="310" y="70"/>
                    </a:lnTo>
                    <a:lnTo>
                      <a:pt x="311" y="71"/>
                    </a:lnTo>
                    <a:lnTo>
                      <a:pt x="313" y="71"/>
                    </a:lnTo>
                    <a:lnTo>
                      <a:pt x="311" y="74"/>
                    </a:lnTo>
                    <a:lnTo>
                      <a:pt x="310" y="74"/>
                    </a:lnTo>
                    <a:lnTo>
                      <a:pt x="307" y="77"/>
                    </a:lnTo>
                    <a:lnTo>
                      <a:pt x="310" y="79"/>
                    </a:lnTo>
                    <a:lnTo>
                      <a:pt x="307" y="79"/>
                    </a:lnTo>
                    <a:lnTo>
                      <a:pt x="306" y="77"/>
                    </a:lnTo>
                    <a:lnTo>
                      <a:pt x="303" y="75"/>
                    </a:lnTo>
                    <a:lnTo>
                      <a:pt x="302" y="74"/>
                    </a:lnTo>
                    <a:lnTo>
                      <a:pt x="302" y="77"/>
                    </a:lnTo>
                    <a:lnTo>
                      <a:pt x="299" y="79"/>
                    </a:lnTo>
                    <a:lnTo>
                      <a:pt x="299" y="77"/>
                    </a:lnTo>
                    <a:lnTo>
                      <a:pt x="299" y="75"/>
                    </a:lnTo>
                    <a:lnTo>
                      <a:pt x="297" y="74"/>
                    </a:lnTo>
                    <a:lnTo>
                      <a:pt x="290" y="74"/>
                    </a:lnTo>
                    <a:lnTo>
                      <a:pt x="290" y="75"/>
                    </a:lnTo>
                    <a:lnTo>
                      <a:pt x="290" y="77"/>
                    </a:lnTo>
                    <a:lnTo>
                      <a:pt x="286" y="77"/>
                    </a:lnTo>
                    <a:lnTo>
                      <a:pt x="286" y="75"/>
                    </a:lnTo>
                    <a:lnTo>
                      <a:pt x="285" y="77"/>
                    </a:lnTo>
                    <a:lnTo>
                      <a:pt x="286" y="81"/>
                    </a:lnTo>
                    <a:lnTo>
                      <a:pt x="286" y="83"/>
                    </a:lnTo>
                    <a:lnTo>
                      <a:pt x="285" y="81"/>
                    </a:lnTo>
                    <a:lnTo>
                      <a:pt x="283" y="81"/>
                    </a:lnTo>
                    <a:lnTo>
                      <a:pt x="283" y="83"/>
                    </a:lnTo>
                    <a:lnTo>
                      <a:pt x="281" y="85"/>
                    </a:lnTo>
                    <a:lnTo>
                      <a:pt x="283" y="81"/>
                    </a:lnTo>
                    <a:lnTo>
                      <a:pt x="283" y="79"/>
                    </a:lnTo>
                    <a:lnTo>
                      <a:pt x="285" y="71"/>
                    </a:lnTo>
                    <a:lnTo>
                      <a:pt x="285" y="70"/>
                    </a:lnTo>
                    <a:lnTo>
                      <a:pt x="283" y="67"/>
                    </a:lnTo>
                    <a:lnTo>
                      <a:pt x="277" y="59"/>
                    </a:lnTo>
                    <a:lnTo>
                      <a:pt x="275" y="58"/>
                    </a:lnTo>
                    <a:lnTo>
                      <a:pt x="273" y="57"/>
                    </a:lnTo>
                    <a:lnTo>
                      <a:pt x="271" y="57"/>
                    </a:lnTo>
                    <a:lnTo>
                      <a:pt x="270" y="54"/>
                    </a:lnTo>
                    <a:lnTo>
                      <a:pt x="267" y="53"/>
                    </a:lnTo>
                    <a:lnTo>
                      <a:pt x="267" y="54"/>
                    </a:lnTo>
                    <a:lnTo>
                      <a:pt x="267" y="57"/>
                    </a:lnTo>
                    <a:lnTo>
                      <a:pt x="263" y="59"/>
                    </a:lnTo>
                    <a:lnTo>
                      <a:pt x="262" y="62"/>
                    </a:lnTo>
                    <a:lnTo>
                      <a:pt x="259" y="59"/>
                    </a:lnTo>
                    <a:lnTo>
                      <a:pt x="259" y="58"/>
                    </a:lnTo>
                    <a:lnTo>
                      <a:pt x="258" y="58"/>
                    </a:lnTo>
                    <a:lnTo>
                      <a:pt x="258" y="62"/>
                    </a:lnTo>
                    <a:lnTo>
                      <a:pt x="255" y="59"/>
                    </a:lnTo>
                    <a:lnTo>
                      <a:pt x="255" y="58"/>
                    </a:lnTo>
                    <a:lnTo>
                      <a:pt x="254" y="58"/>
                    </a:lnTo>
                    <a:lnTo>
                      <a:pt x="253" y="58"/>
                    </a:lnTo>
                    <a:lnTo>
                      <a:pt x="254" y="59"/>
                    </a:lnTo>
                    <a:lnTo>
                      <a:pt x="254" y="62"/>
                    </a:lnTo>
                    <a:lnTo>
                      <a:pt x="253" y="66"/>
                    </a:lnTo>
                    <a:lnTo>
                      <a:pt x="250" y="67"/>
                    </a:lnTo>
                    <a:lnTo>
                      <a:pt x="250" y="70"/>
                    </a:lnTo>
                    <a:lnTo>
                      <a:pt x="249" y="66"/>
                    </a:lnTo>
                    <a:lnTo>
                      <a:pt x="246" y="70"/>
                    </a:lnTo>
                    <a:lnTo>
                      <a:pt x="246" y="66"/>
                    </a:lnTo>
                    <a:lnTo>
                      <a:pt x="246" y="63"/>
                    </a:lnTo>
                    <a:lnTo>
                      <a:pt x="246" y="62"/>
                    </a:lnTo>
                    <a:lnTo>
                      <a:pt x="245" y="67"/>
                    </a:lnTo>
                    <a:lnTo>
                      <a:pt x="242" y="67"/>
                    </a:lnTo>
                    <a:lnTo>
                      <a:pt x="241" y="67"/>
                    </a:lnTo>
                    <a:lnTo>
                      <a:pt x="240" y="71"/>
                    </a:lnTo>
                    <a:lnTo>
                      <a:pt x="240" y="74"/>
                    </a:lnTo>
                    <a:lnTo>
                      <a:pt x="241" y="74"/>
                    </a:lnTo>
                    <a:lnTo>
                      <a:pt x="241" y="77"/>
                    </a:lnTo>
                    <a:lnTo>
                      <a:pt x="241" y="79"/>
                    </a:lnTo>
                    <a:lnTo>
                      <a:pt x="240" y="77"/>
                    </a:lnTo>
                    <a:lnTo>
                      <a:pt x="237" y="77"/>
                    </a:lnTo>
                    <a:lnTo>
                      <a:pt x="236" y="77"/>
                    </a:lnTo>
                    <a:lnTo>
                      <a:pt x="232" y="81"/>
                    </a:lnTo>
                    <a:lnTo>
                      <a:pt x="236" y="79"/>
                    </a:lnTo>
                    <a:lnTo>
                      <a:pt x="233" y="81"/>
                    </a:lnTo>
                    <a:lnTo>
                      <a:pt x="236" y="81"/>
                    </a:lnTo>
                    <a:lnTo>
                      <a:pt x="236" y="83"/>
                    </a:lnTo>
                    <a:lnTo>
                      <a:pt x="237" y="85"/>
                    </a:lnTo>
                    <a:lnTo>
                      <a:pt x="233" y="85"/>
                    </a:lnTo>
                    <a:lnTo>
                      <a:pt x="233" y="83"/>
                    </a:lnTo>
                    <a:lnTo>
                      <a:pt x="229" y="81"/>
                    </a:lnTo>
                    <a:lnTo>
                      <a:pt x="229" y="83"/>
                    </a:lnTo>
                    <a:lnTo>
                      <a:pt x="226" y="85"/>
                    </a:lnTo>
                    <a:lnTo>
                      <a:pt x="224" y="87"/>
                    </a:lnTo>
                    <a:lnTo>
                      <a:pt x="224" y="89"/>
                    </a:lnTo>
                    <a:lnTo>
                      <a:pt x="226" y="93"/>
                    </a:lnTo>
                    <a:lnTo>
                      <a:pt x="226" y="90"/>
                    </a:lnTo>
                    <a:lnTo>
                      <a:pt x="228" y="90"/>
                    </a:lnTo>
                    <a:lnTo>
                      <a:pt x="226" y="94"/>
                    </a:lnTo>
                    <a:lnTo>
                      <a:pt x="224" y="97"/>
                    </a:lnTo>
                    <a:lnTo>
                      <a:pt x="222" y="98"/>
                    </a:lnTo>
                    <a:lnTo>
                      <a:pt x="222" y="101"/>
                    </a:lnTo>
                    <a:lnTo>
                      <a:pt x="224" y="101"/>
                    </a:lnTo>
                    <a:lnTo>
                      <a:pt x="226" y="101"/>
                    </a:lnTo>
                    <a:lnTo>
                      <a:pt x="228" y="102"/>
                    </a:lnTo>
                    <a:lnTo>
                      <a:pt x="226" y="102"/>
                    </a:lnTo>
                    <a:lnTo>
                      <a:pt x="224" y="102"/>
                    </a:lnTo>
                    <a:lnTo>
                      <a:pt x="222" y="102"/>
                    </a:lnTo>
                    <a:lnTo>
                      <a:pt x="220" y="102"/>
                    </a:lnTo>
                    <a:lnTo>
                      <a:pt x="218" y="101"/>
                    </a:lnTo>
                    <a:lnTo>
                      <a:pt x="216" y="98"/>
                    </a:lnTo>
                    <a:lnTo>
                      <a:pt x="214" y="101"/>
                    </a:lnTo>
                    <a:lnTo>
                      <a:pt x="213" y="102"/>
                    </a:lnTo>
                    <a:lnTo>
                      <a:pt x="213" y="101"/>
                    </a:lnTo>
                    <a:lnTo>
                      <a:pt x="213" y="98"/>
                    </a:lnTo>
                    <a:lnTo>
                      <a:pt x="209" y="98"/>
                    </a:lnTo>
                    <a:lnTo>
                      <a:pt x="210" y="101"/>
                    </a:lnTo>
                    <a:lnTo>
                      <a:pt x="210" y="102"/>
                    </a:lnTo>
                    <a:lnTo>
                      <a:pt x="209" y="103"/>
                    </a:lnTo>
                    <a:lnTo>
                      <a:pt x="209" y="106"/>
                    </a:lnTo>
                    <a:lnTo>
                      <a:pt x="210" y="107"/>
                    </a:lnTo>
                    <a:lnTo>
                      <a:pt x="213" y="110"/>
                    </a:lnTo>
                    <a:lnTo>
                      <a:pt x="210" y="114"/>
                    </a:lnTo>
                    <a:lnTo>
                      <a:pt x="210" y="115"/>
                    </a:lnTo>
                    <a:lnTo>
                      <a:pt x="209" y="111"/>
                    </a:lnTo>
                    <a:lnTo>
                      <a:pt x="206" y="117"/>
                    </a:lnTo>
                    <a:lnTo>
                      <a:pt x="206" y="121"/>
                    </a:lnTo>
                    <a:lnTo>
                      <a:pt x="205" y="123"/>
                    </a:lnTo>
                    <a:lnTo>
                      <a:pt x="205" y="119"/>
                    </a:lnTo>
                    <a:lnTo>
                      <a:pt x="202" y="115"/>
                    </a:lnTo>
                    <a:lnTo>
                      <a:pt x="201" y="110"/>
                    </a:lnTo>
                    <a:lnTo>
                      <a:pt x="201" y="107"/>
                    </a:lnTo>
                    <a:lnTo>
                      <a:pt x="198" y="106"/>
                    </a:lnTo>
                    <a:lnTo>
                      <a:pt x="198" y="103"/>
                    </a:lnTo>
                    <a:lnTo>
                      <a:pt x="198" y="102"/>
                    </a:lnTo>
                    <a:lnTo>
                      <a:pt x="197" y="106"/>
                    </a:lnTo>
                    <a:lnTo>
                      <a:pt x="193" y="107"/>
                    </a:lnTo>
                    <a:lnTo>
                      <a:pt x="192" y="110"/>
                    </a:lnTo>
                    <a:lnTo>
                      <a:pt x="192" y="111"/>
                    </a:lnTo>
                    <a:lnTo>
                      <a:pt x="189" y="111"/>
                    </a:lnTo>
                    <a:lnTo>
                      <a:pt x="188" y="114"/>
                    </a:lnTo>
                    <a:lnTo>
                      <a:pt x="184" y="117"/>
                    </a:lnTo>
                    <a:lnTo>
                      <a:pt x="182" y="123"/>
                    </a:lnTo>
                    <a:lnTo>
                      <a:pt x="182" y="127"/>
                    </a:lnTo>
                    <a:lnTo>
                      <a:pt x="184" y="131"/>
                    </a:lnTo>
                    <a:lnTo>
                      <a:pt x="184" y="132"/>
                    </a:lnTo>
                    <a:lnTo>
                      <a:pt x="184" y="134"/>
                    </a:lnTo>
                    <a:lnTo>
                      <a:pt x="178" y="138"/>
                    </a:lnTo>
                    <a:lnTo>
                      <a:pt x="176" y="138"/>
                    </a:lnTo>
                    <a:lnTo>
                      <a:pt x="174" y="142"/>
                    </a:lnTo>
                    <a:lnTo>
                      <a:pt x="172" y="144"/>
                    </a:lnTo>
                    <a:lnTo>
                      <a:pt x="170" y="144"/>
                    </a:lnTo>
                    <a:lnTo>
                      <a:pt x="172" y="146"/>
                    </a:lnTo>
                    <a:lnTo>
                      <a:pt x="170" y="147"/>
                    </a:lnTo>
                    <a:lnTo>
                      <a:pt x="166" y="154"/>
                    </a:lnTo>
                    <a:lnTo>
                      <a:pt x="156" y="160"/>
                    </a:lnTo>
                    <a:lnTo>
                      <a:pt x="148" y="164"/>
                    </a:lnTo>
                    <a:lnTo>
                      <a:pt x="140" y="167"/>
                    </a:lnTo>
                    <a:lnTo>
                      <a:pt x="135" y="167"/>
                    </a:lnTo>
                    <a:lnTo>
                      <a:pt x="128" y="167"/>
                    </a:lnTo>
                    <a:lnTo>
                      <a:pt x="125" y="168"/>
                    </a:lnTo>
                    <a:lnTo>
                      <a:pt x="123" y="171"/>
                    </a:lnTo>
                    <a:lnTo>
                      <a:pt x="121" y="172"/>
                    </a:lnTo>
                    <a:lnTo>
                      <a:pt x="117" y="172"/>
                    </a:lnTo>
                    <a:lnTo>
                      <a:pt x="112" y="174"/>
                    </a:lnTo>
                    <a:lnTo>
                      <a:pt x="105" y="178"/>
                    </a:lnTo>
                    <a:lnTo>
                      <a:pt x="99" y="180"/>
                    </a:lnTo>
                    <a:lnTo>
                      <a:pt x="95" y="178"/>
                    </a:lnTo>
                    <a:lnTo>
                      <a:pt x="91" y="180"/>
                    </a:lnTo>
                    <a:lnTo>
                      <a:pt x="88" y="178"/>
                    </a:lnTo>
                    <a:lnTo>
                      <a:pt x="84" y="180"/>
                    </a:lnTo>
                    <a:lnTo>
                      <a:pt x="81" y="182"/>
                    </a:lnTo>
                    <a:lnTo>
                      <a:pt x="77" y="184"/>
                    </a:lnTo>
                    <a:lnTo>
                      <a:pt x="75" y="186"/>
                    </a:lnTo>
                    <a:lnTo>
                      <a:pt x="68" y="191"/>
                    </a:lnTo>
                    <a:lnTo>
                      <a:pt x="60" y="198"/>
                    </a:lnTo>
                    <a:lnTo>
                      <a:pt x="55" y="199"/>
                    </a:lnTo>
                    <a:lnTo>
                      <a:pt x="48" y="203"/>
                    </a:lnTo>
                    <a:lnTo>
                      <a:pt x="47" y="208"/>
                    </a:lnTo>
                    <a:lnTo>
                      <a:pt x="40" y="212"/>
                    </a:lnTo>
                    <a:lnTo>
                      <a:pt x="43" y="204"/>
                    </a:lnTo>
                    <a:lnTo>
                      <a:pt x="43" y="203"/>
                    </a:lnTo>
                    <a:lnTo>
                      <a:pt x="44" y="199"/>
                    </a:lnTo>
                    <a:lnTo>
                      <a:pt x="40" y="201"/>
                    </a:lnTo>
                    <a:lnTo>
                      <a:pt x="39" y="203"/>
                    </a:lnTo>
                    <a:lnTo>
                      <a:pt x="38" y="208"/>
                    </a:lnTo>
                    <a:lnTo>
                      <a:pt x="35" y="212"/>
                    </a:lnTo>
                    <a:lnTo>
                      <a:pt x="35" y="216"/>
                    </a:lnTo>
                    <a:lnTo>
                      <a:pt x="35" y="217"/>
                    </a:lnTo>
                    <a:lnTo>
                      <a:pt x="35" y="221"/>
                    </a:lnTo>
                    <a:lnTo>
                      <a:pt x="34" y="228"/>
                    </a:lnTo>
                    <a:lnTo>
                      <a:pt x="30" y="233"/>
                    </a:lnTo>
                    <a:lnTo>
                      <a:pt x="26" y="241"/>
                    </a:lnTo>
                    <a:lnTo>
                      <a:pt x="26" y="247"/>
                    </a:lnTo>
                    <a:lnTo>
                      <a:pt x="27" y="256"/>
                    </a:lnTo>
                    <a:lnTo>
                      <a:pt x="27" y="260"/>
                    </a:lnTo>
                    <a:lnTo>
                      <a:pt x="30" y="264"/>
                    </a:lnTo>
                    <a:lnTo>
                      <a:pt x="31" y="269"/>
                    </a:lnTo>
                    <a:lnTo>
                      <a:pt x="31" y="274"/>
                    </a:lnTo>
                    <a:lnTo>
                      <a:pt x="30" y="281"/>
                    </a:lnTo>
                    <a:lnTo>
                      <a:pt x="30" y="282"/>
                    </a:lnTo>
                    <a:lnTo>
                      <a:pt x="27" y="282"/>
                    </a:lnTo>
                    <a:lnTo>
                      <a:pt x="26" y="278"/>
                    </a:lnTo>
                    <a:lnTo>
                      <a:pt x="26" y="277"/>
                    </a:lnTo>
                    <a:lnTo>
                      <a:pt x="24" y="278"/>
                    </a:lnTo>
                    <a:lnTo>
                      <a:pt x="24" y="274"/>
                    </a:lnTo>
                    <a:lnTo>
                      <a:pt x="24" y="273"/>
                    </a:lnTo>
                    <a:lnTo>
                      <a:pt x="22" y="268"/>
                    </a:lnTo>
                    <a:lnTo>
                      <a:pt x="20" y="269"/>
                    </a:lnTo>
                    <a:lnTo>
                      <a:pt x="20" y="273"/>
                    </a:lnTo>
                    <a:lnTo>
                      <a:pt x="22" y="278"/>
                    </a:lnTo>
                    <a:lnTo>
                      <a:pt x="24" y="281"/>
                    </a:lnTo>
                    <a:lnTo>
                      <a:pt x="24" y="285"/>
                    </a:lnTo>
                    <a:lnTo>
                      <a:pt x="20" y="286"/>
                    </a:lnTo>
                    <a:lnTo>
                      <a:pt x="20" y="285"/>
                    </a:lnTo>
                    <a:lnTo>
                      <a:pt x="18" y="286"/>
                    </a:lnTo>
                    <a:lnTo>
                      <a:pt x="20" y="282"/>
                    </a:lnTo>
                    <a:lnTo>
                      <a:pt x="18" y="281"/>
                    </a:lnTo>
                    <a:lnTo>
                      <a:pt x="18" y="277"/>
                    </a:lnTo>
                    <a:lnTo>
                      <a:pt x="16" y="281"/>
                    </a:lnTo>
                    <a:lnTo>
                      <a:pt x="18" y="289"/>
                    </a:lnTo>
                    <a:lnTo>
                      <a:pt x="22" y="296"/>
                    </a:lnTo>
                    <a:lnTo>
                      <a:pt x="24" y="304"/>
                    </a:lnTo>
                    <a:lnTo>
                      <a:pt x="22" y="313"/>
                    </a:lnTo>
                    <a:lnTo>
                      <a:pt x="24" y="316"/>
                    </a:lnTo>
                    <a:lnTo>
                      <a:pt x="26" y="318"/>
                    </a:lnTo>
                    <a:lnTo>
                      <a:pt x="26" y="326"/>
                    </a:lnTo>
                    <a:lnTo>
                      <a:pt x="27" y="332"/>
                    </a:lnTo>
                    <a:lnTo>
                      <a:pt x="27" y="342"/>
                    </a:lnTo>
                    <a:lnTo>
                      <a:pt x="24" y="351"/>
                    </a:lnTo>
                    <a:lnTo>
                      <a:pt x="24" y="361"/>
                    </a:lnTo>
                    <a:lnTo>
                      <a:pt x="26" y="370"/>
                    </a:lnTo>
                    <a:lnTo>
                      <a:pt x="27" y="378"/>
                    </a:lnTo>
                    <a:lnTo>
                      <a:pt x="26" y="387"/>
                    </a:lnTo>
                    <a:lnTo>
                      <a:pt x="24" y="391"/>
                    </a:lnTo>
                    <a:lnTo>
                      <a:pt x="24" y="395"/>
                    </a:lnTo>
                    <a:lnTo>
                      <a:pt x="22" y="397"/>
                    </a:lnTo>
                    <a:lnTo>
                      <a:pt x="22" y="395"/>
                    </a:lnTo>
                    <a:lnTo>
                      <a:pt x="20" y="397"/>
                    </a:lnTo>
                    <a:lnTo>
                      <a:pt x="20" y="401"/>
                    </a:lnTo>
                    <a:lnTo>
                      <a:pt x="18" y="406"/>
                    </a:lnTo>
                    <a:lnTo>
                      <a:pt x="14" y="413"/>
                    </a:lnTo>
                    <a:lnTo>
                      <a:pt x="12" y="414"/>
                    </a:lnTo>
                    <a:lnTo>
                      <a:pt x="8" y="414"/>
                    </a:lnTo>
                    <a:lnTo>
                      <a:pt x="7" y="414"/>
                    </a:lnTo>
                    <a:lnTo>
                      <a:pt x="4" y="414"/>
                    </a:lnTo>
                    <a:lnTo>
                      <a:pt x="3" y="418"/>
                    </a:lnTo>
                    <a:lnTo>
                      <a:pt x="0" y="423"/>
                    </a:lnTo>
                    <a:lnTo>
                      <a:pt x="3" y="427"/>
                    </a:lnTo>
                    <a:lnTo>
                      <a:pt x="4" y="426"/>
                    </a:lnTo>
                    <a:lnTo>
                      <a:pt x="7" y="427"/>
                    </a:lnTo>
                    <a:lnTo>
                      <a:pt x="11" y="431"/>
                    </a:lnTo>
                    <a:lnTo>
                      <a:pt x="14" y="435"/>
                    </a:lnTo>
                    <a:lnTo>
                      <a:pt x="16" y="436"/>
                    </a:lnTo>
                    <a:lnTo>
                      <a:pt x="20" y="436"/>
                    </a:lnTo>
                    <a:lnTo>
                      <a:pt x="18" y="439"/>
                    </a:lnTo>
                    <a:lnTo>
                      <a:pt x="34" y="440"/>
                    </a:lnTo>
                    <a:lnTo>
                      <a:pt x="39" y="440"/>
                    </a:lnTo>
                    <a:lnTo>
                      <a:pt x="40" y="440"/>
                    </a:lnTo>
                    <a:lnTo>
                      <a:pt x="39" y="439"/>
                    </a:lnTo>
                    <a:lnTo>
                      <a:pt x="44" y="439"/>
                    </a:lnTo>
                    <a:lnTo>
                      <a:pt x="48" y="436"/>
                    </a:lnTo>
                    <a:lnTo>
                      <a:pt x="52" y="432"/>
                    </a:lnTo>
                    <a:lnTo>
                      <a:pt x="56" y="431"/>
                    </a:lnTo>
                    <a:lnTo>
                      <a:pt x="60" y="430"/>
                    </a:lnTo>
                    <a:lnTo>
                      <a:pt x="62" y="430"/>
                    </a:lnTo>
                    <a:lnTo>
                      <a:pt x="64" y="430"/>
                    </a:lnTo>
                    <a:lnTo>
                      <a:pt x="70" y="427"/>
                    </a:lnTo>
                    <a:lnTo>
                      <a:pt x="70" y="423"/>
                    </a:lnTo>
                    <a:lnTo>
                      <a:pt x="73" y="422"/>
                    </a:lnTo>
                    <a:lnTo>
                      <a:pt x="81" y="419"/>
                    </a:lnTo>
                    <a:lnTo>
                      <a:pt x="88" y="419"/>
                    </a:lnTo>
                    <a:lnTo>
                      <a:pt x="96" y="418"/>
                    </a:lnTo>
                    <a:lnTo>
                      <a:pt x="101" y="418"/>
                    </a:lnTo>
                    <a:lnTo>
                      <a:pt x="112" y="418"/>
                    </a:lnTo>
                    <a:lnTo>
                      <a:pt x="113" y="419"/>
                    </a:lnTo>
                    <a:lnTo>
                      <a:pt x="115" y="419"/>
                    </a:lnTo>
                    <a:lnTo>
                      <a:pt x="123" y="418"/>
                    </a:lnTo>
                    <a:lnTo>
                      <a:pt x="127" y="419"/>
                    </a:lnTo>
                    <a:lnTo>
                      <a:pt x="127" y="422"/>
                    </a:lnTo>
                    <a:lnTo>
                      <a:pt x="131" y="419"/>
                    </a:lnTo>
                    <a:lnTo>
                      <a:pt x="132" y="419"/>
                    </a:lnTo>
                    <a:lnTo>
                      <a:pt x="135" y="418"/>
                    </a:lnTo>
                    <a:lnTo>
                      <a:pt x="136" y="417"/>
                    </a:lnTo>
                    <a:lnTo>
                      <a:pt x="141" y="413"/>
                    </a:lnTo>
                    <a:lnTo>
                      <a:pt x="145" y="406"/>
                    </a:lnTo>
                    <a:lnTo>
                      <a:pt x="152" y="403"/>
                    </a:lnTo>
                    <a:lnTo>
                      <a:pt x="157" y="401"/>
                    </a:lnTo>
                    <a:lnTo>
                      <a:pt x="165" y="397"/>
                    </a:lnTo>
                    <a:lnTo>
                      <a:pt x="172" y="395"/>
                    </a:lnTo>
                    <a:lnTo>
                      <a:pt x="180" y="391"/>
                    </a:lnTo>
                    <a:lnTo>
                      <a:pt x="184" y="389"/>
                    </a:lnTo>
                    <a:lnTo>
                      <a:pt x="188" y="389"/>
                    </a:lnTo>
                    <a:lnTo>
                      <a:pt x="196" y="389"/>
                    </a:lnTo>
                    <a:lnTo>
                      <a:pt x="202" y="389"/>
                    </a:lnTo>
                    <a:lnTo>
                      <a:pt x="218" y="383"/>
                    </a:lnTo>
                    <a:lnTo>
                      <a:pt x="233" y="378"/>
                    </a:lnTo>
                    <a:lnTo>
                      <a:pt x="242" y="375"/>
                    </a:lnTo>
                    <a:lnTo>
                      <a:pt x="253" y="375"/>
                    </a:lnTo>
                    <a:lnTo>
                      <a:pt x="255" y="378"/>
                    </a:lnTo>
                    <a:lnTo>
                      <a:pt x="259" y="375"/>
                    </a:lnTo>
                    <a:lnTo>
                      <a:pt x="262" y="375"/>
                    </a:lnTo>
                    <a:lnTo>
                      <a:pt x="266" y="375"/>
                    </a:lnTo>
                    <a:lnTo>
                      <a:pt x="270" y="375"/>
                    </a:lnTo>
                    <a:lnTo>
                      <a:pt x="273" y="379"/>
                    </a:lnTo>
                    <a:lnTo>
                      <a:pt x="277" y="383"/>
                    </a:lnTo>
                    <a:lnTo>
                      <a:pt x="281" y="386"/>
                    </a:lnTo>
                    <a:lnTo>
                      <a:pt x="283" y="383"/>
                    </a:lnTo>
                    <a:lnTo>
                      <a:pt x="285" y="383"/>
                    </a:lnTo>
                    <a:lnTo>
                      <a:pt x="286" y="383"/>
                    </a:lnTo>
                    <a:lnTo>
                      <a:pt x="290" y="386"/>
                    </a:lnTo>
                    <a:lnTo>
                      <a:pt x="294" y="387"/>
                    </a:lnTo>
                    <a:lnTo>
                      <a:pt x="299" y="387"/>
                    </a:lnTo>
                    <a:lnTo>
                      <a:pt x="302" y="391"/>
                    </a:lnTo>
                    <a:lnTo>
                      <a:pt x="299" y="393"/>
                    </a:lnTo>
                    <a:lnTo>
                      <a:pt x="302" y="393"/>
                    </a:lnTo>
                    <a:lnTo>
                      <a:pt x="306" y="393"/>
                    </a:lnTo>
                    <a:lnTo>
                      <a:pt x="306" y="397"/>
                    </a:lnTo>
                    <a:lnTo>
                      <a:pt x="303" y="399"/>
                    </a:lnTo>
                    <a:lnTo>
                      <a:pt x="303" y="397"/>
                    </a:lnTo>
                    <a:lnTo>
                      <a:pt x="302" y="397"/>
                    </a:lnTo>
                    <a:lnTo>
                      <a:pt x="299" y="401"/>
                    </a:lnTo>
                    <a:lnTo>
                      <a:pt x="302" y="405"/>
                    </a:lnTo>
                    <a:lnTo>
                      <a:pt x="303" y="406"/>
                    </a:lnTo>
                    <a:lnTo>
                      <a:pt x="306" y="406"/>
                    </a:lnTo>
                    <a:lnTo>
                      <a:pt x="307" y="405"/>
                    </a:lnTo>
                    <a:lnTo>
                      <a:pt x="307" y="406"/>
                    </a:lnTo>
                    <a:lnTo>
                      <a:pt x="307" y="409"/>
                    </a:lnTo>
                    <a:lnTo>
                      <a:pt x="307" y="410"/>
                    </a:lnTo>
                    <a:lnTo>
                      <a:pt x="307" y="413"/>
                    </a:lnTo>
                    <a:lnTo>
                      <a:pt x="307" y="414"/>
                    </a:lnTo>
                    <a:lnTo>
                      <a:pt x="307" y="417"/>
                    </a:lnTo>
                    <a:lnTo>
                      <a:pt x="310" y="419"/>
                    </a:lnTo>
                    <a:lnTo>
                      <a:pt x="310" y="430"/>
                    </a:lnTo>
                    <a:lnTo>
                      <a:pt x="307" y="431"/>
                    </a:lnTo>
                    <a:lnTo>
                      <a:pt x="306" y="430"/>
                    </a:lnTo>
                    <a:lnTo>
                      <a:pt x="303" y="431"/>
                    </a:lnTo>
                    <a:lnTo>
                      <a:pt x="306" y="431"/>
                    </a:lnTo>
                    <a:lnTo>
                      <a:pt x="307" y="432"/>
                    </a:lnTo>
                    <a:lnTo>
                      <a:pt x="307" y="435"/>
                    </a:lnTo>
                    <a:lnTo>
                      <a:pt x="311" y="436"/>
                    </a:lnTo>
                    <a:lnTo>
                      <a:pt x="313" y="439"/>
                    </a:lnTo>
                    <a:lnTo>
                      <a:pt x="317" y="435"/>
                    </a:lnTo>
                    <a:lnTo>
                      <a:pt x="313" y="435"/>
                    </a:lnTo>
                    <a:lnTo>
                      <a:pt x="315" y="431"/>
                    </a:lnTo>
                    <a:lnTo>
                      <a:pt x="317" y="431"/>
                    </a:lnTo>
                    <a:lnTo>
                      <a:pt x="319" y="430"/>
                    </a:lnTo>
                    <a:lnTo>
                      <a:pt x="321" y="427"/>
                    </a:lnTo>
                    <a:lnTo>
                      <a:pt x="324" y="426"/>
                    </a:lnTo>
                    <a:lnTo>
                      <a:pt x="327" y="422"/>
                    </a:lnTo>
                    <a:lnTo>
                      <a:pt x="332" y="419"/>
                    </a:lnTo>
                    <a:lnTo>
                      <a:pt x="338" y="414"/>
                    </a:lnTo>
                    <a:lnTo>
                      <a:pt x="342" y="417"/>
                    </a:lnTo>
                    <a:lnTo>
                      <a:pt x="343" y="413"/>
                    </a:lnTo>
                    <a:lnTo>
                      <a:pt x="350" y="406"/>
                    </a:lnTo>
                    <a:lnTo>
                      <a:pt x="354" y="403"/>
                    </a:lnTo>
                    <a:lnTo>
                      <a:pt x="356" y="399"/>
                    </a:lnTo>
                    <a:lnTo>
                      <a:pt x="359" y="395"/>
                    </a:lnTo>
                    <a:lnTo>
                      <a:pt x="359" y="397"/>
                    </a:lnTo>
                    <a:lnTo>
                      <a:pt x="359" y="401"/>
                    </a:lnTo>
                    <a:lnTo>
                      <a:pt x="359" y="405"/>
                    </a:lnTo>
                    <a:lnTo>
                      <a:pt x="356" y="406"/>
                    </a:lnTo>
                    <a:lnTo>
                      <a:pt x="355" y="406"/>
                    </a:lnTo>
                    <a:lnTo>
                      <a:pt x="355" y="413"/>
                    </a:lnTo>
                    <a:lnTo>
                      <a:pt x="354" y="414"/>
                    </a:lnTo>
                    <a:lnTo>
                      <a:pt x="351" y="414"/>
                    </a:lnTo>
                    <a:lnTo>
                      <a:pt x="346" y="422"/>
                    </a:lnTo>
                    <a:lnTo>
                      <a:pt x="343" y="426"/>
                    </a:lnTo>
                    <a:lnTo>
                      <a:pt x="342" y="430"/>
                    </a:lnTo>
                    <a:lnTo>
                      <a:pt x="340" y="432"/>
                    </a:lnTo>
                    <a:lnTo>
                      <a:pt x="338" y="436"/>
                    </a:lnTo>
                    <a:lnTo>
                      <a:pt x="336" y="436"/>
                    </a:lnTo>
                    <a:lnTo>
                      <a:pt x="332" y="436"/>
                    </a:lnTo>
                    <a:lnTo>
                      <a:pt x="330" y="436"/>
                    </a:lnTo>
                    <a:lnTo>
                      <a:pt x="328" y="439"/>
                    </a:lnTo>
                    <a:lnTo>
                      <a:pt x="324" y="444"/>
                    </a:lnTo>
                    <a:lnTo>
                      <a:pt x="330" y="443"/>
                    </a:lnTo>
                    <a:lnTo>
                      <a:pt x="334" y="440"/>
                    </a:lnTo>
                    <a:lnTo>
                      <a:pt x="338" y="440"/>
                    </a:lnTo>
                    <a:lnTo>
                      <a:pt x="340" y="439"/>
                    </a:lnTo>
                    <a:lnTo>
                      <a:pt x="346" y="430"/>
                    </a:lnTo>
                    <a:lnTo>
                      <a:pt x="350" y="426"/>
                    </a:lnTo>
                    <a:lnTo>
                      <a:pt x="354" y="423"/>
                    </a:lnTo>
                    <a:lnTo>
                      <a:pt x="354" y="431"/>
                    </a:lnTo>
                    <a:lnTo>
                      <a:pt x="351" y="439"/>
                    </a:lnTo>
                    <a:lnTo>
                      <a:pt x="350" y="443"/>
                    </a:lnTo>
                    <a:lnTo>
                      <a:pt x="347" y="444"/>
                    </a:lnTo>
                    <a:lnTo>
                      <a:pt x="343" y="448"/>
                    </a:lnTo>
                    <a:lnTo>
                      <a:pt x="340" y="450"/>
                    </a:lnTo>
                    <a:lnTo>
                      <a:pt x="343" y="450"/>
                    </a:lnTo>
                    <a:lnTo>
                      <a:pt x="347" y="450"/>
                    </a:lnTo>
                    <a:lnTo>
                      <a:pt x="354" y="448"/>
                    </a:lnTo>
                    <a:lnTo>
                      <a:pt x="355" y="448"/>
                    </a:lnTo>
                    <a:lnTo>
                      <a:pt x="355" y="446"/>
                    </a:lnTo>
                    <a:lnTo>
                      <a:pt x="356" y="444"/>
                    </a:lnTo>
                    <a:lnTo>
                      <a:pt x="360" y="444"/>
                    </a:lnTo>
                    <a:lnTo>
                      <a:pt x="360" y="446"/>
                    </a:lnTo>
                    <a:lnTo>
                      <a:pt x="359" y="448"/>
                    </a:lnTo>
                    <a:lnTo>
                      <a:pt x="359" y="450"/>
                    </a:lnTo>
                    <a:lnTo>
                      <a:pt x="356" y="452"/>
                    </a:lnTo>
                    <a:lnTo>
                      <a:pt x="359" y="456"/>
                    </a:lnTo>
                    <a:lnTo>
                      <a:pt x="359" y="458"/>
                    </a:lnTo>
                    <a:lnTo>
                      <a:pt x="358" y="455"/>
                    </a:lnTo>
                    <a:lnTo>
                      <a:pt x="359" y="462"/>
                    </a:lnTo>
                    <a:lnTo>
                      <a:pt x="359" y="463"/>
                    </a:lnTo>
                    <a:lnTo>
                      <a:pt x="359" y="467"/>
                    </a:lnTo>
                    <a:lnTo>
                      <a:pt x="355" y="474"/>
                    </a:lnTo>
                    <a:lnTo>
                      <a:pt x="354" y="476"/>
                    </a:lnTo>
                    <a:lnTo>
                      <a:pt x="354" y="479"/>
                    </a:lnTo>
                    <a:lnTo>
                      <a:pt x="354" y="483"/>
                    </a:lnTo>
                    <a:lnTo>
                      <a:pt x="355" y="484"/>
                    </a:lnTo>
                    <a:lnTo>
                      <a:pt x="355" y="488"/>
                    </a:lnTo>
                    <a:lnTo>
                      <a:pt x="356" y="492"/>
                    </a:lnTo>
                    <a:lnTo>
                      <a:pt x="363" y="496"/>
                    </a:lnTo>
                    <a:lnTo>
                      <a:pt x="367" y="497"/>
                    </a:lnTo>
                    <a:lnTo>
                      <a:pt x="367" y="500"/>
                    </a:lnTo>
                    <a:lnTo>
                      <a:pt x="368" y="500"/>
                    </a:lnTo>
                    <a:lnTo>
                      <a:pt x="372" y="497"/>
                    </a:lnTo>
                    <a:lnTo>
                      <a:pt x="376" y="500"/>
                    </a:lnTo>
                    <a:lnTo>
                      <a:pt x="378" y="500"/>
                    </a:lnTo>
                    <a:lnTo>
                      <a:pt x="382" y="500"/>
                    </a:lnTo>
                    <a:lnTo>
                      <a:pt x="386" y="501"/>
                    </a:lnTo>
                    <a:lnTo>
                      <a:pt x="390" y="505"/>
                    </a:lnTo>
                    <a:lnTo>
                      <a:pt x="394" y="507"/>
                    </a:lnTo>
                    <a:lnTo>
                      <a:pt x="395" y="507"/>
                    </a:lnTo>
                    <a:lnTo>
                      <a:pt x="403" y="503"/>
                    </a:lnTo>
                    <a:lnTo>
                      <a:pt x="411" y="500"/>
                    </a:lnTo>
                    <a:lnTo>
                      <a:pt x="413" y="497"/>
                    </a:lnTo>
                    <a:lnTo>
                      <a:pt x="417" y="496"/>
                    </a:lnTo>
                    <a:lnTo>
                      <a:pt x="416" y="496"/>
                    </a:lnTo>
                    <a:lnTo>
                      <a:pt x="412" y="496"/>
                    </a:lnTo>
                    <a:lnTo>
                      <a:pt x="417" y="492"/>
                    </a:lnTo>
                    <a:lnTo>
                      <a:pt x="424" y="490"/>
                    </a:lnTo>
                    <a:lnTo>
                      <a:pt x="424" y="494"/>
                    </a:lnTo>
                    <a:lnTo>
                      <a:pt x="421" y="497"/>
                    </a:lnTo>
                    <a:lnTo>
                      <a:pt x="420" y="500"/>
                    </a:lnTo>
                    <a:lnTo>
                      <a:pt x="417" y="500"/>
                    </a:lnTo>
                    <a:lnTo>
                      <a:pt x="416" y="500"/>
                    </a:lnTo>
                    <a:lnTo>
                      <a:pt x="417" y="501"/>
                    </a:lnTo>
                    <a:lnTo>
                      <a:pt x="421" y="500"/>
                    </a:lnTo>
                    <a:lnTo>
                      <a:pt x="425" y="497"/>
                    </a:lnTo>
                    <a:lnTo>
                      <a:pt x="427" y="497"/>
                    </a:lnTo>
                    <a:lnTo>
                      <a:pt x="425" y="501"/>
                    </a:lnTo>
                    <a:lnTo>
                      <a:pt x="425" y="503"/>
                    </a:lnTo>
                    <a:lnTo>
                      <a:pt x="427" y="505"/>
                    </a:lnTo>
                    <a:lnTo>
                      <a:pt x="429" y="505"/>
                    </a:lnTo>
                    <a:lnTo>
                      <a:pt x="429" y="509"/>
                    </a:lnTo>
                    <a:lnTo>
                      <a:pt x="431" y="509"/>
                    </a:lnTo>
                    <a:lnTo>
                      <a:pt x="433" y="509"/>
                    </a:lnTo>
                    <a:lnTo>
                      <a:pt x="433" y="511"/>
                    </a:lnTo>
                    <a:lnTo>
                      <a:pt x="433" y="513"/>
                    </a:lnTo>
                    <a:lnTo>
                      <a:pt x="435" y="511"/>
                    </a:lnTo>
                    <a:lnTo>
                      <a:pt x="437" y="507"/>
                    </a:lnTo>
                    <a:lnTo>
                      <a:pt x="435" y="509"/>
                    </a:lnTo>
                    <a:lnTo>
                      <a:pt x="435" y="507"/>
                    </a:lnTo>
                    <a:lnTo>
                      <a:pt x="439" y="505"/>
                    </a:lnTo>
                    <a:lnTo>
                      <a:pt x="444" y="505"/>
                    </a:lnTo>
                    <a:lnTo>
                      <a:pt x="451" y="501"/>
                    </a:lnTo>
                    <a:lnTo>
                      <a:pt x="461" y="494"/>
                    </a:lnTo>
                    <a:lnTo>
                      <a:pt x="468" y="492"/>
                    </a:lnTo>
                    <a:lnTo>
                      <a:pt x="475" y="490"/>
                    </a:lnTo>
                    <a:lnTo>
                      <a:pt x="488" y="490"/>
                    </a:lnTo>
                    <a:lnTo>
                      <a:pt x="494" y="488"/>
                    </a:lnTo>
                    <a:lnTo>
                      <a:pt x="498" y="484"/>
                    </a:lnTo>
                    <a:lnTo>
                      <a:pt x="500" y="484"/>
                    </a:lnTo>
                    <a:lnTo>
                      <a:pt x="501" y="484"/>
                    </a:lnTo>
                    <a:lnTo>
                      <a:pt x="504" y="483"/>
                    </a:lnTo>
                    <a:lnTo>
                      <a:pt x="505" y="479"/>
                    </a:lnTo>
                    <a:lnTo>
                      <a:pt x="505" y="476"/>
                    </a:lnTo>
                    <a:lnTo>
                      <a:pt x="509" y="474"/>
                    </a:lnTo>
                    <a:lnTo>
                      <a:pt x="512" y="470"/>
                    </a:lnTo>
                    <a:lnTo>
                      <a:pt x="518" y="456"/>
                    </a:lnTo>
                    <a:lnTo>
                      <a:pt x="530" y="444"/>
                    </a:lnTo>
                    <a:lnTo>
                      <a:pt x="534" y="443"/>
                    </a:lnTo>
                    <a:lnTo>
                      <a:pt x="536" y="440"/>
                    </a:lnTo>
                    <a:lnTo>
                      <a:pt x="536" y="439"/>
                    </a:lnTo>
                    <a:lnTo>
                      <a:pt x="538" y="440"/>
                    </a:lnTo>
                    <a:lnTo>
                      <a:pt x="538" y="439"/>
                    </a:lnTo>
                    <a:lnTo>
                      <a:pt x="538" y="436"/>
                    </a:lnTo>
                    <a:lnTo>
                      <a:pt x="542" y="432"/>
                    </a:lnTo>
                    <a:lnTo>
                      <a:pt x="542" y="430"/>
                    </a:lnTo>
                    <a:lnTo>
                      <a:pt x="544" y="430"/>
                    </a:lnTo>
                    <a:lnTo>
                      <a:pt x="548" y="426"/>
                    </a:lnTo>
                    <a:lnTo>
                      <a:pt x="552" y="422"/>
                    </a:lnTo>
                    <a:lnTo>
                      <a:pt x="556" y="419"/>
                    </a:lnTo>
                    <a:lnTo>
                      <a:pt x="557" y="414"/>
                    </a:lnTo>
                    <a:lnTo>
                      <a:pt x="557" y="413"/>
                    </a:lnTo>
                    <a:lnTo>
                      <a:pt x="558" y="413"/>
                    </a:lnTo>
                    <a:lnTo>
                      <a:pt x="561" y="409"/>
                    </a:lnTo>
                    <a:lnTo>
                      <a:pt x="566" y="405"/>
                    </a:lnTo>
                    <a:lnTo>
                      <a:pt x="569" y="403"/>
                    </a:lnTo>
                    <a:lnTo>
                      <a:pt x="572" y="399"/>
                    </a:lnTo>
                    <a:lnTo>
                      <a:pt x="576" y="399"/>
                    </a:lnTo>
                    <a:lnTo>
                      <a:pt x="578" y="397"/>
                    </a:lnTo>
                    <a:lnTo>
                      <a:pt x="576" y="397"/>
                    </a:lnTo>
                    <a:lnTo>
                      <a:pt x="579" y="395"/>
                    </a:lnTo>
                    <a:lnTo>
                      <a:pt x="582" y="393"/>
                    </a:lnTo>
                    <a:lnTo>
                      <a:pt x="585" y="393"/>
                    </a:lnTo>
                    <a:lnTo>
                      <a:pt x="587" y="386"/>
                    </a:lnTo>
                    <a:lnTo>
                      <a:pt x="591" y="382"/>
                    </a:lnTo>
                    <a:lnTo>
                      <a:pt x="595" y="379"/>
                    </a:lnTo>
                    <a:lnTo>
                      <a:pt x="601" y="373"/>
                    </a:lnTo>
                    <a:lnTo>
                      <a:pt x="605" y="362"/>
                    </a:lnTo>
                    <a:lnTo>
                      <a:pt x="610" y="355"/>
                    </a:lnTo>
                    <a:lnTo>
                      <a:pt x="615" y="346"/>
                    </a:lnTo>
                    <a:lnTo>
                      <a:pt x="622" y="334"/>
                    </a:lnTo>
                    <a:lnTo>
                      <a:pt x="627" y="326"/>
                    </a:lnTo>
                    <a:lnTo>
                      <a:pt x="631" y="317"/>
                    </a:lnTo>
                    <a:lnTo>
                      <a:pt x="629" y="313"/>
                    </a:lnTo>
                    <a:lnTo>
                      <a:pt x="631" y="309"/>
                    </a:lnTo>
                    <a:lnTo>
                      <a:pt x="631" y="305"/>
                    </a:lnTo>
                    <a:lnTo>
                      <a:pt x="629" y="302"/>
                    </a:lnTo>
                    <a:lnTo>
                      <a:pt x="629" y="298"/>
                    </a:lnTo>
                    <a:lnTo>
                      <a:pt x="631" y="296"/>
                    </a:lnTo>
                    <a:lnTo>
                      <a:pt x="633" y="292"/>
                    </a:lnTo>
                    <a:lnTo>
                      <a:pt x="633" y="290"/>
                    </a:lnTo>
                    <a:lnTo>
                      <a:pt x="635" y="278"/>
                    </a:lnTo>
                    <a:lnTo>
                      <a:pt x="637" y="277"/>
                    </a:lnTo>
                    <a:lnTo>
                      <a:pt x="639" y="274"/>
                    </a:lnTo>
                    <a:lnTo>
                      <a:pt x="637" y="273"/>
                    </a:lnTo>
                    <a:lnTo>
                      <a:pt x="637" y="273"/>
                    </a:lnTo>
                    <a:lnTo>
                      <a:pt x="637" y="273"/>
                    </a:lnTo>
                    <a:lnTo>
                      <a:pt x="637" y="273"/>
                    </a:lnTo>
                    <a:lnTo>
                      <a:pt x="637" y="273"/>
                    </a:lnTo>
                    <a:lnTo>
                      <a:pt x="637" y="273"/>
                    </a:lnTo>
                    <a:lnTo>
                      <a:pt x="637" y="273"/>
                    </a:lnTo>
                    <a:close/>
                    <a:moveTo>
                      <a:pt x="356" y="452"/>
                    </a:moveTo>
                    <a:lnTo>
                      <a:pt x="356" y="448"/>
                    </a:lnTo>
                    <a:lnTo>
                      <a:pt x="355" y="448"/>
                    </a:lnTo>
                    <a:lnTo>
                      <a:pt x="355" y="450"/>
                    </a:lnTo>
                    <a:lnTo>
                      <a:pt x="356" y="452"/>
                    </a:lnTo>
                    <a:lnTo>
                      <a:pt x="356" y="452"/>
                    </a:lnTo>
                    <a:lnTo>
                      <a:pt x="356" y="452"/>
                    </a:lnTo>
                    <a:lnTo>
                      <a:pt x="356" y="452"/>
                    </a:lnTo>
                    <a:lnTo>
                      <a:pt x="356" y="452"/>
                    </a:lnTo>
                    <a:lnTo>
                      <a:pt x="356" y="452"/>
                    </a:lnTo>
                    <a:lnTo>
                      <a:pt x="356" y="452"/>
                    </a:lnTo>
                    <a:close/>
                    <a:moveTo>
                      <a:pt x="413" y="18"/>
                    </a:moveTo>
                    <a:lnTo>
                      <a:pt x="413" y="20"/>
                    </a:lnTo>
                    <a:lnTo>
                      <a:pt x="416" y="18"/>
                    </a:lnTo>
                    <a:lnTo>
                      <a:pt x="413" y="18"/>
                    </a:lnTo>
                    <a:lnTo>
                      <a:pt x="413" y="18"/>
                    </a:lnTo>
                    <a:lnTo>
                      <a:pt x="413" y="18"/>
                    </a:lnTo>
                    <a:lnTo>
                      <a:pt x="413" y="18"/>
                    </a:lnTo>
                    <a:lnTo>
                      <a:pt x="413" y="18"/>
                    </a:lnTo>
                    <a:lnTo>
                      <a:pt x="413" y="18"/>
                    </a:lnTo>
                    <a:lnTo>
                      <a:pt x="413" y="18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" name="Freeform 127">
                <a:extLst>
                  <a:ext uri="{FF2B5EF4-FFF2-40B4-BE49-F238E27FC236}">
                    <a16:creationId xmlns:a16="http://schemas.microsoft.com/office/drawing/2014/main" id="{C6C8682F-3D0E-4690-8182-739A6E773C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12075" y="3927475"/>
                <a:ext cx="384175" cy="277813"/>
              </a:xfrm>
              <a:custGeom>
                <a:avLst/>
                <a:gdLst>
                  <a:gd name="T0" fmla="*/ 138 w 242"/>
                  <a:gd name="T1" fmla="*/ 140 h 175"/>
                  <a:gd name="T2" fmla="*/ 128 w 242"/>
                  <a:gd name="T3" fmla="*/ 130 h 175"/>
                  <a:gd name="T4" fmla="*/ 117 w 242"/>
                  <a:gd name="T5" fmla="*/ 110 h 175"/>
                  <a:gd name="T6" fmla="*/ 108 w 242"/>
                  <a:gd name="T7" fmla="*/ 88 h 175"/>
                  <a:gd name="T8" fmla="*/ 104 w 242"/>
                  <a:gd name="T9" fmla="*/ 73 h 175"/>
                  <a:gd name="T10" fmla="*/ 82 w 242"/>
                  <a:gd name="T11" fmla="*/ 56 h 175"/>
                  <a:gd name="T12" fmla="*/ 64 w 242"/>
                  <a:gd name="T13" fmla="*/ 36 h 175"/>
                  <a:gd name="T14" fmla="*/ 37 w 242"/>
                  <a:gd name="T15" fmla="*/ 25 h 175"/>
                  <a:gd name="T16" fmla="*/ 3 w 242"/>
                  <a:gd name="T17" fmla="*/ 90 h 175"/>
                  <a:gd name="T18" fmla="*/ 12 w 242"/>
                  <a:gd name="T19" fmla="*/ 132 h 175"/>
                  <a:gd name="T20" fmla="*/ 39 w 242"/>
                  <a:gd name="T21" fmla="*/ 124 h 175"/>
                  <a:gd name="T22" fmla="*/ 24 w 242"/>
                  <a:gd name="T23" fmla="*/ 114 h 175"/>
                  <a:gd name="T24" fmla="*/ 44 w 242"/>
                  <a:gd name="T25" fmla="*/ 113 h 175"/>
                  <a:gd name="T26" fmla="*/ 51 w 242"/>
                  <a:gd name="T27" fmla="*/ 110 h 175"/>
                  <a:gd name="T28" fmla="*/ 57 w 242"/>
                  <a:gd name="T29" fmla="*/ 105 h 175"/>
                  <a:gd name="T30" fmla="*/ 68 w 242"/>
                  <a:gd name="T31" fmla="*/ 106 h 175"/>
                  <a:gd name="T32" fmla="*/ 90 w 242"/>
                  <a:gd name="T33" fmla="*/ 124 h 175"/>
                  <a:gd name="T34" fmla="*/ 101 w 242"/>
                  <a:gd name="T35" fmla="*/ 137 h 175"/>
                  <a:gd name="T36" fmla="*/ 113 w 242"/>
                  <a:gd name="T37" fmla="*/ 149 h 175"/>
                  <a:gd name="T38" fmla="*/ 138 w 242"/>
                  <a:gd name="T39" fmla="*/ 153 h 175"/>
                  <a:gd name="T40" fmla="*/ 149 w 242"/>
                  <a:gd name="T41" fmla="*/ 158 h 175"/>
                  <a:gd name="T42" fmla="*/ 157 w 242"/>
                  <a:gd name="T43" fmla="*/ 150 h 175"/>
                  <a:gd name="T44" fmla="*/ 148 w 242"/>
                  <a:gd name="T45" fmla="*/ 149 h 175"/>
                  <a:gd name="T46" fmla="*/ 113 w 242"/>
                  <a:gd name="T47" fmla="*/ 65 h 175"/>
                  <a:gd name="T48" fmla="*/ 117 w 242"/>
                  <a:gd name="T49" fmla="*/ 70 h 175"/>
                  <a:gd name="T50" fmla="*/ 187 w 242"/>
                  <a:gd name="T51" fmla="*/ 44 h 175"/>
                  <a:gd name="T52" fmla="*/ 175 w 242"/>
                  <a:gd name="T53" fmla="*/ 43 h 175"/>
                  <a:gd name="T54" fmla="*/ 166 w 242"/>
                  <a:gd name="T55" fmla="*/ 60 h 175"/>
                  <a:gd name="T56" fmla="*/ 152 w 242"/>
                  <a:gd name="T57" fmla="*/ 65 h 175"/>
                  <a:gd name="T58" fmla="*/ 148 w 242"/>
                  <a:gd name="T59" fmla="*/ 65 h 175"/>
                  <a:gd name="T60" fmla="*/ 125 w 242"/>
                  <a:gd name="T61" fmla="*/ 65 h 175"/>
                  <a:gd name="T62" fmla="*/ 134 w 242"/>
                  <a:gd name="T63" fmla="*/ 77 h 175"/>
                  <a:gd name="T64" fmla="*/ 165 w 242"/>
                  <a:gd name="T65" fmla="*/ 74 h 175"/>
                  <a:gd name="T66" fmla="*/ 183 w 242"/>
                  <a:gd name="T67" fmla="*/ 61 h 175"/>
                  <a:gd name="T68" fmla="*/ 183 w 242"/>
                  <a:gd name="T69" fmla="*/ 56 h 175"/>
                  <a:gd name="T70" fmla="*/ 145 w 242"/>
                  <a:gd name="T71" fmla="*/ 136 h 175"/>
                  <a:gd name="T72" fmla="*/ 149 w 242"/>
                  <a:gd name="T73" fmla="*/ 134 h 175"/>
                  <a:gd name="T74" fmla="*/ 157 w 242"/>
                  <a:gd name="T75" fmla="*/ 141 h 175"/>
                  <a:gd name="T76" fmla="*/ 153 w 242"/>
                  <a:gd name="T77" fmla="*/ 136 h 175"/>
                  <a:gd name="T78" fmla="*/ 156 w 242"/>
                  <a:gd name="T79" fmla="*/ 8 h 175"/>
                  <a:gd name="T80" fmla="*/ 157 w 242"/>
                  <a:gd name="T81" fmla="*/ 13 h 175"/>
                  <a:gd name="T82" fmla="*/ 189 w 242"/>
                  <a:gd name="T83" fmla="*/ 29 h 175"/>
                  <a:gd name="T84" fmla="*/ 169 w 242"/>
                  <a:gd name="T85" fmla="*/ 13 h 175"/>
                  <a:gd name="T86" fmla="*/ 187 w 242"/>
                  <a:gd name="T87" fmla="*/ 29 h 175"/>
                  <a:gd name="T88" fmla="*/ 198 w 242"/>
                  <a:gd name="T89" fmla="*/ 48 h 175"/>
                  <a:gd name="T90" fmla="*/ 197 w 242"/>
                  <a:gd name="T91" fmla="*/ 35 h 175"/>
                  <a:gd name="T92" fmla="*/ 191 w 242"/>
                  <a:gd name="T93" fmla="*/ 132 h 175"/>
                  <a:gd name="T94" fmla="*/ 191 w 242"/>
                  <a:gd name="T95" fmla="*/ 130 h 175"/>
                  <a:gd name="T96" fmla="*/ 191 w 242"/>
                  <a:gd name="T97" fmla="*/ 171 h 175"/>
                  <a:gd name="T98" fmla="*/ 241 w 242"/>
                  <a:gd name="T99" fmla="*/ 80 h 175"/>
                  <a:gd name="T100" fmla="*/ 226 w 242"/>
                  <a:gd name="T101" fmla="*/ 70 h 175"/>
                  <a:gd name="T102" fmla="*/ 237 w 242"/>
                  <a:gd name="T103" fmla="*/ 88 h 175"/>
                  <a:gd name="T104" fmla="*/ 241 w 242"/>
                  <a:gd name="T105" fmla="*/ 80 h 175"/>
                  <a:gd name="T106" fmla="*/ 105 w 242"/>
                  <a:gd name="T107" fmla="*/ 0 h 175"/>
                  <a:gd name="T108" fmla="*/ 104 w 242"/>
                  <a:gd name="T109" fmla="*/ 4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42" h="175">
                    <a:moveTo>
                      <a:pt x="148" y="149"/>
                    </a:moveTo>
                    <a:lnTo>
                      <a:pt x="141" y="147"/>
                    </a:lnTo>
                    <a:lnTo>
                      <a:pt x="138" y="143"/>
                    </a:lnTo>
                    <a:lnTo>
                      <a:pt x="141" y="143"/>
                    </a:lnTo>
                    <a:lnTo>
                      <a:pt x="144" y="141"/>
                    </a:lnTo>
                    <a:lnTo>
                      <a:pt x="141" y="140"/>
                    </a:lnTo>
                    <a:lnTo>
                      <a:pt x="138" y="140"/>
                    </a:lnTo>
                    <a:lnTo>
                      <a:pt x="134" y="140"/>
                    </a:lnTo>
                    <a:lnTo>
                      <a:pt x="132" y="137"/>
                    </a:lnTo>
                    <a:lnTo>
                      <a:pt x="132" y="136"/>
                    </a:lnTo>
                    <a:lnTo>
                      <a:pt x="132" y="132"/>
                    </a:lnTo>
                    <a:lnTo>
                      <a:pt x="134" y="130"/>
                    </a:lnTo>
                    <a:lnTo>
                      <a:pt x="132" y="128"/>
                    </a:lnTo>
                    <a:lnTo>
                      <a:pt x="128" y="130"/>
                    </a:lnTo>
                    <a:lnTo>
                      <a:pt x="125" y="130"/>
                    </a:lnTo>
                    <a:lnTo>
                      <a:pt x="122" y="130"/>
                    </a:lnTo>
                    <a:lnTo>
                      <a:pt x="121" y="126"/>
                    </a:lnTo>
                    <a:lnTo>
                      <a:pt x="121" y="124"/>
                    </a:lnTo>
                    <a:lnTo>
                      <a:pt x="118" y="122"/>
                    </a:lnTo>
                    <a:lnTo>
                      <a:pt x="117" y="121"/>
                    </a:lnTo>
                    <a:lnTo>
                      <a:pt x="117" y="110"/>
                    </a:lnTo>
                    <a:lnTo>
                      <a:pt x="113" y="110"/>
                    </a:lnTo>
                    <a:lnTo>
                      <a:pt x="109" y="106"/>
                    </a:lnTo>
                    <a:lnTo>
                      <a:pt x="104" y="100"/>
                    </a:lnTo>
                    <a:lnTo>
                      <a:pt x="100" y="92"/>
                    </a:lnTo>
                    <a:lnTo>
                      <a:pt x="100" y="88"/>
                    </a:lnTo>
                    <a:lnTo>
                      <a:pt x="101" y="86"/>
                    </a:lnTo>
                    <a:lnTo>
                      <a:pt x="108" y="88"/>
                    </a:lnTo>
                    <a:lnTo>
                      <a:pt x="112" y="88"/>
                    </a:lnTo>
                    <a:lnTo>
                      <a:pt x="113" y="86"/>
                    </a:lnTo>
                    <a:lnTo>
                      <a:pt x="114" y="82"/>
                    </a:lnTo>
                    <a:lnTo>
                      <a:pt x="113" y="78"/>
                    </a:lnTo>
                    <a:lnTo>
                      <a:pt x="109" y="74"/>
                    </a:lnTo>
                    <a:lnTo>
                      <a:pt x="108" y="73"/>
                    </a:lnTo>
                    <a:lnTo>
                      <a:pt x="104" y="73"/>
                    </a:lnTo>
                    <a:lnTo>
                      <a:pt x="100" y="70"/>
                    </a:lnTo>
                    <a:lnTo>
                      <a:pt x="92" y="66"/>
                    </a:lnTo>
                    <a:lnTo>
                      <a:pt x="86" y="65"/>
                    </a:lnTo>
                    <a:lnTo>
                      <a:pt x="82" y="65"/>
                    </a:lnTo>
                    <a:lnTo>
                      <a:pt x="81" y="61"/>
                    </a:lnTo>
                    <a:lnTo>
                      <a:pt x="82" y="60"/>
                    </a:lnTo>
                    <a:lnTo>
                      <a:pt x="82" y="56"/>
                    </a:lnTo>
                    <a:lnTo>
                      <a:pt x="81" y="49"/>
                    </a:lnTo>
                    <a:lnTo>
                      <a:pt x="78" y="47"/>
                    </a:lnTo>
                    <a:lnTo>
                      <a:pt x="75" y="47"/>
                    </a:lnTo>
                    <a:lnTo>
                      <a:pt x="71" y="44"/>
                    </a:lnTo>
                    <a:lnTo>
                      <a:pt x="69" y="40"/>
                    </a:lnTo>
                    <a:lnTo>
                      <a:pt x="65" y="39"/>
                    </a:lnTo>
                    <a:lnTo>
                      <a:pt x="64" y="36"/>
                    </a:lnTo>
                    <a:lnTo>
                      <a:pt x="61" y="35"/>
                    </a:lnTo>
                    <a:lnTo>
                      <a:pt x="57" y="35"/>
                    </a:lnTo>
                    <a:lnTo>
                      <a:pt x="56" y="35"/>
                    </a:lnTo>
                    <a:lnTo>
                      <a:pt x="51" y="31"/>
                    </a:lnTo>
                    <a:lnTo>
                      <a:pt x="47" y="27"/>
                    </a:lnTo>
                    <a:lnTo>
                      <a:pt x="41" y="25"/>
                    </a:lnTo>
                    <a:lnTo>
                      <a:pt x="37" y="25"/>
                    </a:lnTo>
                    <a:lnTo>
                      <a:pt x="27" y="21"/>
                    </a:lnTo>
                    <a:lnTo>
                      <a:pt x="17" y="16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4" y="78"/>
                    </a:lnTo>
                    <a:lnTo>
                      <a:pt x="3" y="86"/>
                    </a:lnTo>
                    <a:lnTo>
                      <a:pt x="3" y="90"/>
                    </a:lnTo>
                    <a:lnTo>
                      <a:pt x="4" y="92"/>
                    </a:lnTo>
                    <a:lnTo>
                      <a:pt x="0" y="130"/>
                    </a:lnTo>
                    <a:lnTo>
                      <a:pt x="3" y="132"/>
                    </a:lnTo>
                    <a:lnTo>
                      <a:pt x="4" y="132"/>
                    </a:lnTo>
                    <a:lnTo>
                      <a:pt x="7" y="132"/>
                    </a:lnTo>
                    <a:lnTo>
                      <a:pt x="8" y="132"/>
                    </a:lnTo>
                    <a:lnTo>
                      <a:pt x="12" y="132"/>
                    </a:lnTo>
                    <a:lnTo>
                      <a:pt x="17" y="132"/>
                    </a:lnTo>
                    <a:lnTo>
                      <a:pt x="21" y="134"/>
                    </a:lnTo>
                    <a:lnTo>
                      <a:pt x="27" y="134"/>
                    </a:lnTo>
                    <a:lnTo>
                      <a:pt x="31" y="132"/>
                    </a:lnTo>
                    <a:lnTo>
                      <a:pt x="35" y="130"/>
                    </a:lnTo>
                    <a:lnTo>
                      <a:pt x="39" y="126"/>
                    </a:lnTo>
                    <a:lnTo>
                      <a:pt x="39" y="124"/>
                    </a:lnTo>
                    <a:lnTo>
                      <a:pt x="37" y="121"/>
                    </a:lnTo>
                    <a:lnTo>
                      <a:pt x="33" y="118"/>
                    </a:lnTo>
                    <a:lnTo>
                      <a:pt x="31" y="117"/>
                    </a:lnTo>
                    <a:lnTo>
                      <a:pt x="27" y="117"/>
                    </a:lnTo>
                    <a:lnTo>
                      <a:pt x="25" y="117"/>
                    </a:lnTo>
                    <a:lnTo>
                      <a:pt x="24" y="117"/>
                    </a:lnTo>
                    <a:lnTo>
                      <a:pt x="24" y="114"/>
                    </a:lnTo>
                    <a:lnTo>
                      <a:pt x="25" y="117"/>
                    </a:lnTo>
                    <a:lnTo>
                      <a:pt x="27" y="114"/>
                    </a:lnTo>
                    <a:lnTo>
                      <a:pt x="31" y="117"/>
                    </a:lnTo>
                    <a:lnTo>
                      <a:pt x="35" y="117"/>
                    </a:lnTo>
                    <a:lnTo>
                      <a:pt x="37" y="114"/>
                    </a:lnTo>
                    <a:lnTo>
                      <a:pt x="43" y="114"/>
                    </a:lnTo>
                    <a:lnTo>
                      <a:pt x="44" y="113"/>
                    </a:lnTo>
                    <a:lnTo>
                      <a:pt x="43" y="110"/>
                    </a:lnTo>
                    <a:lnTo>
                      <a:pt x="41" y="109"/>
                    </a:lnTo>
                    <a:lnTo>
                      <a:pt x="44" y="110"/>
                    </a:lnTo>
                    <a:lnTo>
                      <a:pt x="47" y="113"/>
                    </a:lnTo>
                    <a:lnTo>
                      <a:pt x="47" y="110"/>
                    </a:lnTo>
                    <a:lnTo>
                      <a:pt x="48" y="109"/>
                    </a:lnTo>
                    <a:lnTo>
                      <a:pt x="51" y="110"/>
                    </a:lnTo>
                    <a:lnTo>
                      <a:pt x="48" y="105"/>
                    </a:lnTo>
                    <a:lnTo>
                      <a:pt x="44" y="100"/>
                    </a:lnTo>
                    <a:lnTo>
                      <a:pt x="51" y="105"/>
                    </a:lnTo>
                    <a:lnTo>
                      <a:pt x="55" y="106"/>
                    </a:lnTo>
                    <a:lnTo>
                      <a:pt x="55" y="105"/>
                    </a:lnTo>
                    <a:lnTo>
                      <a:pt x="55" y="104"/>
                    </a:lnTo>
                    <a:lnTo>
                      <a:pt x="57" y="105"/>
                    </a:lnTo>
                    <a:lnTo>
                      <a:pt x="57" y="104"/>
                    </a:lnTo>
                    <a:lnTo>
                      <a:pt x="60" y="101"/>
                    </a:lnTo>
                    <a:lnTo>
                      <a:pt x="60" y="104"/>
                    </a:lnTo>
                    <a:lnTo>
                      <a:pt x="61" y="104"/>
                    </a:lnTo>
                    <a:lnTo>
                      <a:pt x="64" y="104"/>
                    </a:lnTo>
                    <a:lnTo>
                      <a:pt x="65" y="105"/>
                    </a:lnTo>
                    <a:lnTo>
                      <a:pt x="68" y="106"/>
                    </a:lnTo>
                    <a:lnTo>
                      <a:pt x="75" y="109"/>
                    </a:lnTo>
                    <a:lnTo>
                      <a:pt x="77" y="109"/>
                    </a:lnTo>
                    <a:lnTo>
                      <a:pt x="78" y="109"/>
                    </a:lnTo>
                    <a:lnTo>
                      <a:pt x="82" y="110"/>
                    </a:lnTo>
                    <a:lnTo>
                      <a:pt x="84" y="113"/>
                    </a:lnTo>
                    <a:lnTo>
                      <a:pt x="86" y="117"/>
                    </a:lnTo>
                    <a:lnTo>
                      <a:pt x="90" y="124"/>
                    </a:lnTo>
                    <a:lnTo>
                      <a:pt x="90" y="128"/>
                    </a:lnTo>
                    <a:lnTo>
                      <a:pt x="92" y="130"/>
                    </a:lnTo>
                    <a:lnTo>
                      <a:pt x="96" y="130"/>
                    </a:lnTo>
                    <a:lnTo>
                      <a:pt x="96" y="134"/>
                    </a:lnTo>
                    <a:lnTo>
                      <a:pt x="96" y="136"/>
                    </a:lnTo>
                    <a:lnTo>
                      <a:pt x="100" y="137"/>
                    </a:lnTo>
                    <a:lnTo>
                      <a:pt x="101" y="137"/>
                    </a:lnTo>
                    <a:lnTo>
                      <a:pt x="104" y="143"/>
                    </a:lnTo>
                    <a:lnTo>
                      <a:pt x="104" y="145"/>
                    </a:lnTo>
                    <a:lnTo>
                      <a:pt x="105" y="149"/>
                    </a:lnTo>
                    <a:lnTo>
                      <a:pt x="108" y="147"/>
                    </a:lnTo>
                    <a:lnTo>
                      <a:pt x="109" y="149"/>
                    </a:lnTo>
                    <a:lnTo>
                      <a:pt x="112" y="149"/>
                    </a:lnTo>
                    <a:lnTo>
                      <a:pt x="113" y="149"/>
                    </a:lnTo>
                    <a:lnTo>
                      <a:pt x="114" y="149"/>
                    </a:lnTo>
                    <a:lnTo>
                      <a:pt x="117" y="150"/>
                    </a:lnTo>
                    <a:lnTo>
                      <a:pt x="122" y="149"/>
                    </a:lnTo>
                    <a:lnTo>
                      <a:pt x="122" y="150"/>
                    </a:lnTo>
                    <a:lnTo>
                      <a:pt x="128" y="150"/>
                    </a:lnTo>
                    <a:lnTo>
                      <a:pt x="134" y="153"/>
                    </a:lnTo>
                    <a:lnTo>
                      <a:pt x="138" y="153"/>
                    </a:lnTo>
                    <a:lnTo>
                      <a:pt x="140" y="153"/>
                    </a:lnTo>
                    <a:lnTo>
                      <a:pt x="140" y="154"/>
                    </a:lnTo>
                    <a:lnTo>
                      <a:pt x="144" y="154"/>
                    </a:lnTo>
                    <a:lnTo>
                      <a:pt x="140" y="157"/>
                    </a:lnTo>
                    <a:lnTo>
                      <a:pt x="141" y="158"/>
                    </a:lnTo>
                    <a:lnTo>
                      <a:pt x="145" y="158"/>
                    </a:lnTo>
                    <a:lnTo>
                      <a:pt x="149" y="158"/>
                    </a:lnTo>
                    <a:lnTo>
                      <a:pt x="153" y="157"/>
                    </a:lnTo>
                    <a:lnTo>
                      <a:pt x="152" y="154"/>
                    </a:lnTo>
                    <a:lnTo>
                      <a:pt x="148" y="154"/>
                    </a:lnTo>
                    <a:lnTo>
                      <a:pt x="149" y="153"/>
                    </a:lnTo>
                    <a:lnTo>
                      <a:pt x="152" y="153"/>
                    </a:lnTo>
                    <a:lnTo>
                      <a:pt x="153" y="153"/>
                    </a:lnTo>
                    <a:lnTo>
                      <a:pt x="157" y="150"/>
                    </a:lnTo>
                    <a:lnTo>
                      <a:pt x="152" y="150"/>
                    </a:lnTo>
                    <a:lnTo>
                      <a:pt x="148" y="149"/>
                    </a:lnTo>
                    <a:lnTo>
                      <a:pt x="148" y="149"/>
                    </a:lnTo>
                    <a:lnTo>
                      <a:pt x="148" y="149"/>
                    </a:lnTo>
                    <a:lnTo>
                      <a:pt x="148" y="149"/>
                    </a:lnTo>
                    <a:lnTo>
                      <a:pt x="148" y="149"/>
                    </a:lnTo>
                    <a:lnTo>
                      <a:pt x="148" y="149"/>
                    </a:lnTo>
                    <a:lnTo>
                      <a:pt x="148" y="149"/>
                    </a:lnTo>
                    <a:close/>
                    <a:moveTo>
                      <a:pt x="117" y="70"/>
                    </a:moveTo>
                    <a:lnTo>
                      <a:pt x="118" y="69"/>
                    </a:lnTo>
                    <a:lnTo>
                      <a:pt x="118" y="66"/>
                    </a:lnTo>
                    <a:lnTo>
                      <a:pt x="117" y="65"/>
                    </a:lnTo>
                    <a:lnTo>
                      <a:pt x="114" y="65"/>
                    </a:lnTo>
                    <a:lnTo>
                      <a:pt x="113" y="65"/>
                    </a:lnTo>
                    <a:lnTo>
                      <a:pt x="114" y="66"/>
                    </a:lnTo>
                    <a:lnTo>
                      <a:pt x="117" y="70"/>
                    </a:lnTo>
                    <a:lnTo>
                      <a:pt x="117" y="70"/>
                    </a:lnTo>
                    <a:lnTo>
                      <a:pt x="117" y="70"/>
                    </a:lnTo>
                    <a:lnTo>
                      <a:pt x="117" y="70"/>
                    </a:lnTo>
                    <a:lnTo>
                      <a:pt x="117" y="70"/>
                    </a:lnTo>
                    <a:lnTo>
                      <a:pt x="117" y="70"/>
                    </a:lnTo>
                    <a:lnTo>
                      <a:pt x="117" y="70"/>
                    </a:lnTo>
                    <a:close/>
                    <a:moveTo>
                      <a:pt x="183" y="56"/>
                    </a:moveTo>
                    <a:lnTo>
                      <a:pt x="185" y="56"/>
                    </a:lnTo>
                    <a:lnTo>
                      <a:pt x="187" y="53"/>
                    </a:lnTo>
                    <a:lnTo>
                      <a:pt x="189" y="48"/>
                    </a:lnTo>
                    <a:lnTo>
                      <a:pt x="189" y="47"/>
                    </a:lnTo>
                    <a:lnTo>
                      <a:pt x="187" y="44"/>
                    </a:lnTo>
                    <a:lnTo>
                      <a:pt x="185" y="43"/>
                    </a:lnTo>
                    <a:lnTo>
                      <a:pt x="187" y="40"/>
                    </a:lnTo>
                    <a:lnTo>
                      <a:pt x="183" y="43"/>
                    </a:lnTo>
                    <a:lnTo>
                      <a:pt x="182" y="44"/>
                    </a:lnTo>
                    <a:lnTo>
                      <a:pt x="179" y="43"/>
                    </a:lnTo>
                    <a:lnTo>
                      <a:pt x="178" y="40"/>
                    </a:lnTo>
                    <a:lnTo>
                      <a:pt x="175" y="43"/>
                    </a:lnTo>
                    <a:lnTo>
                      <a:pt x="175" y="44"/>
                    </a:lnTo>
                    <a:lnTo>
                      <a:pt x="175" y="48"/>
                    </a:lnTo>
                    <a:lnTo>
                      <a:pt x="178" y="53"/>
                    </a:lnTo>
                    <a:lnTo>
                      <a:pt x="175" y="53"/>
                    </a:lnTo>
                    <a:lnTo>
                      <a:pt x="174" y="56"/>
                    </a:lnTo>
                    <a:lnTo>
                      <a:pt x="170" y="56"/>
                    </a:lnTo>
                    <a:lnTo>
                      <a:pt x="166" y="60"/>
                    </a:lnTo>
                    <a:lnTo>
                      <a:pt x="165" y="64"/>
                    </a:lnTo>
                    <a:lnTo>
                      <a:pt x="161" y="65"/>
                    </a:lnTo>
                    <a:lnTo>
                      <a:pt x="158" y="65"/>
                    </a:lnTo>
                    <a:lnTo>
                      <a:pt x="157" y="64"/>
                    </a:lnTo>
                    <a:lnTo>
                      <a:pt x="156" y="65"/>
                    </a:lnTo>
                    <a:lnTo>
                      <a:pt x="153" y="65"/>
                    </a:lnTo>
                    <a:lnTo>
                      <a:pt x="152" y="65"/>
                    </a:lnTo>
                    <a:lnTo>
                      <a:pt x="152" y="61"/>
                    </a:lnTo>
                    <a:lnTo>
                      <a:pt x="152" y="60"/>
                    </a:lnTo>
                    <a:lnTo>
                      <a:pt x="153" y="57"/>
                    </a:lnTo>
                    <a:lnTo>
                      <a:pt x="152" y="57"/>
                    </a:lnTo>
                    <a:lnTo>
                      <a:pt x="149" y="60"/>
                    </a:lnTo>
                    <a:lnTo>
                      <a:pt x="149" y="64"/>
                    </a:lnTo>
                    <a:lnTo>
                      <a:pt x="148" y="65"/>
                    </a:lnTo>
                    <a:lnTo>
                      <a:pt x="145" y="65"/>
                    </a:lnTo>
                    <a:lnTo>
                      <a:pt x="138" y="66"/>
                    </a:lnTo>
                    <a:lnTo>
                      <a:pt x="134" y="65"/>
                    </a:lnTo>
                    <a:lnTo>
                      <a:pt x="132" y="65"/>
                    </a:lnTo>
                    <a:lnTo>
                      <a:pt x="130" y="65"/>
                    </a:lnTo>
                    <a:lnTo>
                      <a:pt x="128" y="65"/>
                    </a:lnTo>
                    <a:lnTo>
                      <a:pt x="125" y="65"/>
                    </a:lnTo>
                    <a:lnTo>
                      <a:pt x="122" y="65"/>
                    </a:lnTo>
                    <a:lnTo>
                      <a:pt x="122" y="66"/>
                    </a:lnTo>
                    <a:lnTo>
                      <a:pt x="122" y="69"/>
                    </a:lnTo>
                    <a:lnTo>
                      <a:pt x="126" y="70"/>
                    </a:lnTo>
                    <a:lnTo>
                      <a:pt x="128" y="70"/>
                    </a:lnTo>
                    <a:lnTo>
                      <a:pt x="130" y="73"/>
                    </a:lnTo>
                    <a:lnTo>
                      <a:pt x="134" y="77"/>
                    </a:lnTo>
                    <a:lnTo>
                      <a:pt x="138" y="74"/>
                    </a:lnTo>
                    <a:lnTo>
                      <a:pt x="141" y="77"/>
                    </a:lnTo>
                    <a:lnTo>
                      <a:pt x="141" y="78"/>
                    </a:lnTo>
                    <a:lnTo>
                      <a:pt x="145" y="78"/>
                    </a:lnTo>
                    <a:lnTo>
                      <a:pt x="156" y="78"/>
                    </a:lnTo>
                    <a:lnTo>
                      <a:pt x="158" y="77"/>
                    </a:lnTo>
                    <a:lnTo>
                      <a:pt x="165" y="74"/>
                    </a:lnTo>
                    <a:lnTo>
                      <a:pt x="169" y="73"/>
                    </a:lnTo>
                    <a:lnTo>
                      <a:pt x="170" y="70"/>
                    </a:lnTo>
                    <a:lnTo>
                      <a:pt x="171" y="69"/>
                    </a:lnTo>
                    <a:lnTo>
                      <a:pt x="171" y="65"/>
                    </a:lnTo>
                    <a:lnTo>
                      <a:pt x="179" y="65"/>
                    </a:lnTo>
                    <a:lnTo>
                      <a:pt x="183" y="65"/>
                    </a:lnTo>
                    <a:lnTo>
                      <a:pt x="183" y="61"/>
                    </a:lnTo>
                    <a:lnTo>
                      <a:pt x="182" y="57"/>
                    </a:lnTo>
                    <a:lnTo>
                      <a:pt x="182" y="56"/>
                    </a:lnTo>
                    <a:lnTo>
                      <a:pt x="183" y="56"/>
                    </a:lnTo>
                    <a:lnTo>
                      <a:pt x="183" y="56"/>
                    </a:lnTo>
                    <a:lnTo>
                      <a:pt x="183" y="56"/>
                    </a:lnTo>
                    <a:lnTo>
                      <a:pt x="183" y="56"/>
                    </a:lnTo>
                    <a:lnTo>
                      <a:pt x="183" y="56"/>
                    </a:lnTo>
                    <a:lnTo>
                      <a:pt x="183" y="56"/>
                    </a:lnTo>
                    <a:lnTo>
                      <a:pt x="183" y="56"/>
                    </a:lnTo>
                    <a:close/>
                    <a:moveTo>
                      <a:pt x="149" y="134"/>
                    </a:moveTo>
                    <a:lnTo>
                      <a:pt x="149" y="132"/>
                    </a:lnTo>
                    <a:lnTo>
                      <a:pt x="148" y="132"/>
                    </a:lnTo>
                    <a:lnTo>
                      <a:pt x="145" y="134"/>
                    </a:lnTo>
                    <a:lnTo>
                      <a:pt x="145" y="136"/>
                    </a:lnTo>
                    <a:lnTo>
                      <a:pt x="149" y="137"/>
                    </a:lnTo>
                    <a:lnTo>
                      <a:pt x="149" y="134"/>
                    </a:lnTo>
                    <a:lnTo>
                      <a:pt x="149" y="134"/>
                    </a:lnTo>
                    <a:lnTo>
                      <a:pt x="149" y="134"/>
                    </a:lnTo>
                    <a:lnTo>
                      <a:pt x="149" y="134"/>
                    </a:lnTo>
                    <a:lnTo>
                      <a:pt x="149" y="134"/>
                    </a:lnTo>
                    <a:lnTo>
                      <a:pt x="149" y="134"/>
                    </a:lnTo>
                    <a:lnTo>
                      <a:pt x="149" y="134"/>
                    </a:lnTo>
                    <a:close/>
                    <a:moveTo>
                      <a:pt x="153" y="136"/>
                    </a:moveTo>
                    <a:lnTo>
                      <a:pt x="152" y="136"/>
                    </a:lnTo>
                    <a:lnTo>
                      <a:pt x="152" y="137"/>
                    </a:lnTo>
                    <a:lnTo>
                      <a:pt x="152" y="140"/>
                    </a:lnTo>
                    <a:lnTo>
                      <a:pt x="153" y="140"/>
                    </a:lnTo>
                    <a:lnTo>
                      <a:pt x="157" y="141"/>
                    </a:lnTo>
                    <a:lnTo>
                      <a:pt x="158" y="140"/>
                    </a:lnTo>
                    <a:lnTo>
                      <a:pt x="157" y="137"/>
                    </a:lnTo>
                    <a:lnTo>
                      <a:pt x="153" y="136"/>
                    </a:lnTo>
                    <a:lnTo>
                      <a:pt x="153" y="136"/>
                    </a:lnTo>
                    <a:lnTo>
                      <a:pt x="153" y="136"/>
                    </a:lnTo>
                    <a:lnTo>
                      <a:pt x="153" y="136"/>
                    </a:lnTo>
                    <a:lnTo>
                      <a:pt x="153" y="136"/>
                    </a:lnTo>
                    <a:lnTo>
                      <a:pt x="153" y="136"/>
                    </a:lnTo>
                    <a:lnTo>
                      <a:pt x="153" y="136"/>
                    </a:lnTo>
                    <a:close/>
                    <a:moveTo>
                      <a:pt x="157" y="13"/>
                    </a:moveTo>
                    <a:lnTo>
                      <a:pt x="158" y="13"/>
                    </a:lnTo>
                    <a:lnTo>
                      <a:pt x="158" y="12"/>
                    </a:lnTo>
                    <a:lnTo>
                      <a:pt x="158" y="9"/>
                    </a:lnTo>
                    <a:lnTo>
                      <a:pt x="156" y="8"/>
                    </a:lnTo>
                    <a:lnTo>
                      <a:pt x="153" y="8"/>
                    </a:lnTo>
                    <a:lnTo>
                      <a:pt x="153" y="9"/>
                    </a:lnTo>
                    <a:lnTo>
                      <a:pt x="156" y="12"/>
                    </a:lnTo>
                    <a:lnTo>
                      <a:pt x="157" y="13"/>
                    </a:lnTo>
                    <a:lnTo>
                      <a:pt x="157" y="13"/>
                    </a:lnTo>
                    <a:lnTo>
                      <a:pt x="157" y="13"/>
                    </a:lnTo>
                    <a:lnTo>
                      <a:pt x="157" y="13"/>
                    </a:lnTo>
                    <a:lnTo>
                      <a:pt x="157" y="13"/>
                    </a:lnTo>
                    <a:lnTo>
                      <a:pt x="157" y="13"/>
                    </a:lnTo>
                    <a:lnTo>
                      <a:pt x="157" y="13"/>
                    </a:lnTo>
                    <a:close/>
                    <a:moveTo>
                      <a:pt x="197" y="35"/>
                    </a:moveTo>
                    <a:lnTo>
                      <a:pt x="193" y="35"/>
                    </a:lnTo>
                    <a:lnTo>
                      <a:pt x="191" y="33"/>
                    </a:lnTo>
                    <a:lnTo>
                      <a:pt x="189" y="29"/>
                    </a:lnTo>
                    <a:lnTo>
                      <a:pt x="185" y="25"/>
                    </a:lnTo>
                    <a:lnTo>
                      <a:pt x="182" y="23"/>
                    </a:lnTo>
                    <a:lnTo>
                      <a:pt x="178" y="20"/>
                    </a:lnTo>
                    <a:lnTo>
                      <a:pt x="174" y="17"/>
                    </a:lnTo>
                    <a:lnTo>
                      <a:pt x="171" y="17"/>
                    </a:lnTo>
                    <a:lnTo>
                      <a:pt x="170" y="16"/>
                    </a:lnTo>
                    <a:lnTo>
                      <a:pt x="169" y="13"/>
                    </a:lnTo>
                    <a:lnTo>
                      <a:pt x="166" y="12"/>
                    </a:lnTo>
                    <a:lnTo>
                      <a:pt x="166" y="13"/>
                    </a:lnTo>
                    <a:lnTo>
                      <a:pt x="165" y="13"/>
                    </a:lnTo>
                    <a:lnTo>
                      <a:pt x="170" y="17"/>
                    </a:lnTo>
                    <a:lnTo>
                      <a:pt x="175" y="21"/>
                    </a:lnTo>
                    <a:lnTo>
                      <a:pt x="182" y="27"/>
                    </a:lnTo>
                    <a:lnTo>
                      <a:pt x="187" y="29"/>
                    </a:lnTo>
                    <a:lnTo>
                      <a:pt x="191" y="35"/>
                    </a:lnTo>
                    <a:lnTo>
                      <a:pt x="193" y="40"/>
                    </a:lnTo>
                    <a:lnTo>
                      <a:pt x="193" y="43"/>
                    </a:lnTo>
                    <a:lnTo>
                      <a:pt x="193" y="47"/>
                    </a:lnTo>
                    <a:lnTo>
                      <a:pt x="195" y="49"/>
                    </a:lnTo>
                    <a:lnTo>
                      <a:pt x="197" y="53"/>
                    </a:lnTo>
                    <a:lnTo>
                      <a:pt x="198" y="48"/>
                    </a:lnTo>
                    <a:lnTo>
                      <a:pt x="201" y="43"/>
                    </a:lnTo>
                    <a:lnTo>
                      <a:pt x="197" y="36"/>
                    </a:lnTo>
                    <a:lnTo>
                      <a:pt x="197" y="35"/>
                    </a:lnTo>
                    <a:lnTo>
                      <a:pt x="197" y="35"/>
                    </a:lnTo>
                    <a:lnTo>
                      <a:pt x="197" y="35"/>
                    </a:lnTo>
                    <a:lnTo>
                      <a:pt x="197" y="35"/>
                    </a:lnTo>
                    <a:lnTo>
                      <a:pt x="197" y="35"/>
                    </a:lnTo>
                    <a:lnTo>
                      <a:pt x="197" y="35"/>
                    </a:lnTo>
                    <a:lnTo>
                      <a:pt x="197" y="35"/>
                    </a:lnTo>
                    <a:close/>
                    <a:moveTo>
                      <a:pt x="191" y="130"/>
                    </a:moveTo>
                    <a:lnTo>
                      <a:pt x="187" y="128"/>
                    </a:lnTo>
                    <a:lnTo>
                      <a:pt x="185" y="128"/>
                    </a:lnTo>
                    <a:lnTo>
                      <a:pt x="189" y="132"/>
                    </a:lnTo>
                    <a:lnTo>
                      <a:pt x="191" y="132"/>
                    </a:lnTo>
                    <a:lnTo>
                      <a:pt x="191" y="130"/>
                    </a:lnTo>
                    <a:lnTo>
                      <a:pt x="191" y="130"/>
                    </a:lnTo>
                    <a:lnTo>
                      <a:pt x="191" y="130"/>
                    </a:lnTo>
                    <a:lnTo>
                      <a:pt x="191" y="130"/>
                    </a:lnTo>
                    <a:lnTo>
                      <a:pt x="191" y="130"/>
                    </a:lnTo>
                    <a:lnTo>
                      <a:pt x="191" y="130"/>
                    </a:lnTo>
                    <a:lnTo>
                      <a:pt x="191" y="130"/>
                    </a:lnTo>
                    <a:close/>
                    <a:moveTo>
                      <a:pt x="191" y="171"/>
                    </a:moveTo>
                    <a:lnTo>
                      <a:pt x="193" y="175"/>
                    </a:lnTo>
                    <a:lnTo>
                      <a:pt x="195" y="175"/>
                    </a:lnTo>
                    <a:lnTo>
                      <a:pt x="197" y="175"/>
                    </a:lnTo>
                    <a:lnTo>
                      <a:pt x="198" y="175"/>
                    </a:lnTo>
                    <a:lnTo>
                      <a:pt x="195" y="171"/>
                    </a:lnTo>
                    <a:lnTo>
                      <a:pt x="191" y="171"/>
                    </a:lnTo>
                    <a:lnTo>
                      <a:pt x="191" y="171"/>
                    </a:lnTo>
                    <a:lnTo>
                      <a:pt x="191" y="171"/>
                    </a:lnTo>
                    <a:lnTo>
                      <a:pt x="191" y="171"/>
                    </a:lnTo>
                    <a:lnTo>
                      <a:pt x="191" y="171"/>
                    </a:lnTo>
                    <a:lnTo>
                      <a:pt x="191" y="171"/>
                    </a:lnTo>
                    <a:lnTo>
                      <a:pt x="191" y="171"/>
                    </a:lnTo>
                    <a:close/>
                    <a:moveTo>
                      <a:pt x="241" y="80"/>
                    </a:moveTo>
                    <a:lnTo>
                      <a:pt x="239" y="77"/>
                    </a:lnTo>
                    <a:lnTo>
                      <a:pt x="235" y="74"/>
                    </a:lnTo>
                    <a:lnTo>
                      <a:pt x="231" y="69"/>
                    </a:lnTo>
                    <a:lnTo>
                      <a:pt x="227" y="65"/>
                    </a:lnTo>
                    <a:lnTo>
                      <a:pt x="226" y="64"/>
                    </a:lnTo>
                    <a:lnTo>
                      <a:pt x="226" y="66"/>
                    </a:lnTo>
                    <a:lnTo>
                      <a:pt x="226" y="70"/>
                    </a:lnTo>
                    <a:lnTo>
                      <a:pt x="226" y="74"/>
                    </a:lnTo>
                    <a:lnTo>
                      <a:pt x="229" y="78"/>
                    </a:lnTo>
                    <a:lnTo>
                      <a:pt x="231" y="78"/>
                    </a:lnTo>
                    <a:lnTo>
                      <a:pt x="231" y="80"/>
                    </a:lnTo>
                    <a:lnTo>
                      <a:pt x="231" y="84"/>
                    </a:lnTo>
                    <a:lnTo>
                      <a:pt x="233" y="88"/>
                    </a:lnTo>
                    <a:lnTo>
                      <a:pt x="237" y="88"/>
                    </a:lnTo>
                    <a:lnTo>
                      <a:pt x="239" y="90"/>
                    </a:lnTo>
                    <a:lnTo>
                      <a:pt x="242" y="88"/>
                    </a:lnTo>
                    <a:lnTo>
                      <a:pt x="242" y="86"/>
                    </a:lnTo>
                    <a:lnTo>
                      <a:pt x="241" y="80"/>
                    </a:lnTo>
                    <a:lnTo>
                      <a:pt x="241" y="80"/>
                    </a:lnTo>
                    <a:lnTo>
                      <a:pt x="241" y="80"/>
                    </a:lnTo>
                    <a:lnTo>
                      <a:pt x="241" y="80"/>
                    </a:lnTo>
                    <a:lnTo>
                      <a:pt x="241" y="80"/>
                    </a:lnTo>
                    <a:lnTo>
                      <a:pt x="241" y="80"/>
                    </a:lnTo>
                    <a:lnTo>
                      <a:pt x="241" y="80"/>
                    </a:lnTo>
                    <a:close/>
                    <a:moveTo>
                      <a:pt x="104" y="4"/>
                    </a:moveTo>
                    <a:lnTo>
                      <a:pt x="108" y="4"/>
                    </a:lnTo>
                    <a:lnTo>
                      <a:pt x="112" y="3"/>
                    </a:lnTo>
                    <a:lnTo>
                      <a:pt x="105" y="0"/>
                    </a:lnTo>
                    <a:lnTo>
                      <a:pt x="101" y="0"/>
                    </a:lnTo>
                    <a:lnTo>
                      <a:pt x="98" y="3"/>
                    </a:lnTo>
                    <a:lnTo>
                      <a:pt x="98" y="4"/>
                    </a:lnTo>
                    <a:lnTo>
                      <a:pt x="98" y="7"/>
                    </a:lnTo>
                    <a:lnTo>
                      <a:pt x="100" y="4"/>
                    </a:lnTo>
                    <a:lnTo>
                      <a:pt x="104" y="4"/>
                    </a:lnTo>
                    <a:lnTo>
                      <a:pt x="104" y="4"/>
                    </a:lnTo>
                    <a:lnTo>
                      <a:pt x="104" y="4"/>
                    </a:lnTo>
                    <a:lnTo>
                      <a:pt x="104" y="4"/>
                    </a:lnTo>
                    <a:lnTo>
                      <a:pt x="104" y="4"/>
                    </a:lnTo>
                    <a:lnTo>
                      <a:pt x="104" y="4"/>
                    </a:lnTo>
                    <a:lnTo>
                      <a:pt x="104" y="4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" name="Freeform 128">
                <a:extLst>
                  <a:ext uri="{FF2B5EF4-FFF2-40B4-BE49-F238E27FC236}">
                    <a16:creationId xmlns:a16="http://schemas.microsoft.com/office/drawing/2014/main" id="{4241197E-97BD-4870-B2A6-E1E611B7B8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62813" y="2517775"/>
                <a:ext cx="331788" cy="603250"/>
              </a:xfrm>
              <a:custGeom>
                <a:avLst/>
                <a:gdLst>
                  <a:gd name="T0" fmla="*/ 36 w 209"/>
                  <a:gd name="T1" fmla="*/ 340 h 380"/>
                  <a:gd name="T2" fmla="*/ 28 w 209"/>
                  <a:gd name="T3" fmla="*/ 369 h 380"/>
                  <a:gd name="T4" fmla="*/ 36 w 209"/>
                  <a:gd name="T5" fmla="*/ 351 h 380"/>
                  <a:gd name="T6" fmla="*/ 2 w 209"/>
                  <a:gd name="T7" fmla="*/ 263 h 380"/>
                  <a:gd name="T8" fmla="*/ 45 w 209"/>
                  <a:gd name="T9" fmla="*/ 251 h 380"/>
                  <a:gd name="T10" fmla="*/ 24 w 209"/>
                  <a:gd name="T11" fmla="*/ 238 h 380"/>
                  <a:gd name="T12" fmla="*/ 19 w 209"/>
                  <a:gd name="T13" fmla="*/ 255 h 380"/>
                  <a:gd name="T14" fmla="*/ 28 w 209"/>
                  <a:gd name="T15" fmla="*/ 270 h 380"/>
                  <a:gd name="T16" fmla="*/ 37 w 209"/>
                  <a:gd name="T17" fmla="*/ 283 h 380"/>
                  <a:gd name="T18" fmla="*/ 49 w 209"/>
                  <a:gd name="T19" fmla="*/ 283 h 380"/>
                  <a:gd name="T20" fmla="*/ 48 w 209"/>
                  <a:gd name="T21" fmla="*/ 252 h 380"/>
                  <a:gd name="T22" fmla="*/ 15 w 209"/>
                  <a:gd name="T23" fmla="*/ 255 h 380"/>
                  <a:gd name="T24" fmla="*/ 23 w 209"/>
                  <a:gd name="T25" fmla="*/ 259 h 380"/>
                  <a:gd name="T26" fmla="*/ 24 w 209"/>
                  <a:gd name="T27" fmla="*/ 264 h 380"/>
                  <a:gd name="T28" fmla="*/ 152 w 209"/>
                  <a:gd name="T29" fmla="*/ 186 h 380"/>
                  <a:gd name="T30" fmla="*/ 146 w 209"/>
                  <a:gd name="T31" fmla="*/ 151 h 380"/>
                  <a:gd name="T32" fmla="*/ 120 w 209"/>
                  <a:gd name="T33" fmla="*/ 102 h 380"/>
                  <a:gd name="T34" fmla="*/ 120 w 209"/>
                  <a:gd name="T35" fmla="*/ 112 h 380"/>
                  <a:gd name="T36" fmla="*/ 105 w 209"/>
                  <a:gd name="T37" fmla="*/ 118 h 380"/>
                  <a:gd name="T38" fmla="*/ 120 w 209"/>
                  <a:gd name="T39" fmla="*/ 162 h 380"/>
                  <a:gd name="T40" fmla="*/ 95 w 209"/>
                  <a:gd name="T41" fmla="*/ 182 h 380"/>
                  <a:gd name="T42" fmla="*/ 93 w 209"/>
                  <a:gd name="T43" fmla="*/ 189 h 380"/>
                  <a:gd name="T44" fmla="*/ 81 w 209"/>
                  <a:gd name="T45" fmla="*/ 209 h 380"/>
                  <a:gd name="T46" fmla="*/ 49 w 209"/>
                  <a:gd name="T47" fmla="*/ 209 h 380"/>
                  <a:gd name="T48" fmla="*/ 28 w 209"/>
                  <a:gd name="T49" fmla="*/ 238 h 380"/>
                  <a:gd name="T50" fmla="*/ 59 w 209"/>
                  <a:gd name="T51" fmla="*/ 232 h 380"/>
                  <a:gd name="T52" fmla="*/ 88 w 209"/>
                  <a:gd name="T53" fmla="*/ 224 h 380"/>
                  <a:gd name="T54" fmla="*/ 105 w 209"/>
                  <a:gd name="T55" fmla="*/ 247 h 380"/>
                  <a:gd name="T56" fmla="*/ 106 w 209"/>
                  <a:gd name="T57" fmla="*/ 220 h 380"/>
                  <a:gd name="T58" fmla="*/ 120 w 209"/>
                  <a:gd name="T59" fmla="*/ 224 h 380"/>
                  <a:gd name="T60" fmla="*/ 145 w 209"/>
                  <a:gd name="T61" fmla="*/ 224 h 380"/>
                  <a:gd name="T62" fmla="*/ 152 w 209"/>
                  <a:gd name="T63" fmla="*/ 207 h 380"/>
                  <a:gd name="T64" fmla="*/ 154 w 209"/>
                  <a:gd name="T65" fmla="*/ 193 h 380"/>
                  <a:gd name="T66" fmla="*/ 109 w 209"/>
                  <a:gd name="T67" fmla="*/ 129 h 380"/>
                  <a:gd name="T68" fmla="*/ 41 w 209"/>
                  <a:gd name="T69" fmla="*/ 303 h 380"/>
                  <a:gd name="T70" fmla="*/ 45 w 209"/>
                  <a:gd name="T71" fmla="*/ 195 h 380"/>
                  <a:gd name="T72" fmla="*/ 48 w 209"/>
                  <a:gd name="T73" fmla="*/ 250 h 380"/>
                  <a:gd name="T74" fmla="*/ 67 w 209"/>
                  <a:gd name="T75" fmla="*/ 234 h 380"/>
                  <a:gd name="T76" fmla="*/ 53 w 209"/>
                  <a:gd name="T77" fmla="*/ 250 h 380"/>
                  <a:gd name="T78" fmla="*/ 67 w 209"/>
                  <a:gd name="T79" fmla="*/ 255 h 380"/>
                  <a:gd name="T80" fmla="*/ 81 w 209"/>
                  <a:gd name="T81" fmla="*/ 232 h 380"/>
                  <a:gd name="T82" fmla="*/ 49 w 209"/>
                  <a:gd name="T83" fmla="*/ 299 h 380"/>
                  <a:gd name="T84" fmla="*/ 95 w 209"/>
                  <a:gd name="T85" fmla="*/ 63 h 380"/>
                  <a:gd name="T86" fmla="*/ 85 w 209"/>
                  <a:gd name="T87" fmla="*/ 80 h 380"/>
                  <a:gd name="T88" fmla="*/ 103 w 209"/>
                  <a:gd name="T89" fmla="*/ 98 h 380"/>
                  <a:gd name="T90" fmla="*/ 95 w 209"/>
                  <a:gd name="T91" fmla="*/ 81 h 380"/>
                  <a:gd name="T92" fmla="*/ 138 w 209"/>
                  <a:gd name="T93" fmla="*/ 89 h 380"/>
                  <a:gd name="T94" fmla="*/ 160 w 209"/>
                  <a:gd name="T95" fmla="*/ 72 h 380"/>
                  <a:gd name="T96" fmla="*/ 146 w 209"/>
                  <a:gd name="T97" fmla="*/ 53 h 380"/>
                  <a:gd name="T98" fmla="*/ 122 w 209"/>
                  <a:gd name="T99" fmla="*/ 53 h 380"/>
                  <a:gd name="T100" fmla="*/ 81 w 209"/>
                  <a:gd name="T101" fmla="*/ 37 h 380"/>
                  <a:gd name="T102" fmla="*/ 105 w 209"/>
                  <a:gd name="T103" fmla="*/ 162 h 380"/>
                  <a:gd name="T104" fmla="*/ 158 w 209"/>
                  <a:gd name="T105" fmla="*/ 49 h 380"/>
                  <a:gd name="T106" fmla="*/ 154 w 209"/>
                  <a:gd name="T107" fmla="*/ 59 h 380"/>
                  <a:gd name="T108" fmla="*/ 166 w 209"/>
                  <a:gd name="T109" fmla="*/ 41 h 380"/>
                  <a:gd name="T110" fmla="*/ 181 w 209"/>
                  <a:gd name="T111" fmla="*/ 32 h 380"/>
                  <a:gd name="T112" fmla="*/ 172 w 209"/>
                  <a:gd name="T113" fmla="*/ 59 h 380"/>
                  <a:gd name="T114" fmla="*/ 189 w 209"/>
                  <a:gd name="T115" fmla="*/ 24 h 380"/>
                  <a:gd name="T116" fmla="*/ 193 w 209"/>
                  <a:gd name="T117" fmla="*/ 17 h 380"/>
                  <a:gd name="T118" fmla="*/ 207 w 209"/>
                  <a:gd name="T119" fmla="*/ 0 h 380"/>
                  <a:gd name="T120" fmla="*/ 206 w 209"/>
                  <a:gd name="T121" fmla="*/ 7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09" h="380">
                    <a:moveTo>
                      <a:pt x="36" y="340"/>
                    </a:moveTo>
                    <a:lnTo>
                      <a:pt x="37" y="343"/>
                    </a:lnTo>
                    <a:lnTo>
                      <a:pt x="40" y="343"/>
                    </a:lnTo>
                    <a:lnTo>
                      <a:pt x="40" y="340"/>
                    </a:lnTo>
                    <a:lnTo>
                      <a:pt x="41" y="339"/>
                    </a:lnTo>
                    <a:lnTo>
                      <a:pt x="41" y="336"/>
                    </a:lnTo>
                    <a:lnTo>
                      <a:pt x="37" y="339"/>
                    </a:lnTo>
                    <a:lnTo>
                      <a:pt x="36" y="340"/>
                    </a:lnTo>
                    <a:lnTo>
                      <a:pt x="36" y="340"/>
                    </a:lnTo>
                    <a:lnTo>
                      <a:pt x="36" y="340"/>
                    </a:lnTo>
                    <a:lnTo>
                      <a:pt x="36" y="340"/>
                    </a:lnTo>
                    <a:lnTo>
                      <a:pt x="36" y="340"/>
                    </a:lnTo>
                    <a:lnTo>
                      <a:pt x="36" y="340"/>
                    </a:lnTo>
                    <a:lnTo>
                      <a:pt x="36" y="340"/>
                    </a:lnTo>
                    <a:close/>
                    <a:moveTo>
                      <a:pt x="24" y="370"/>
                    </a:moveTo>
                    <a:lnTo>
                      <a:pt x="23" y="374"/>
                    </a:lnTo>
                    <a:lnTo>
                      <a:pt x="22" y="377"/>
                    </a:lnTo>
                    <a:lnTo>
                      <a:pt x="23" y="380"/>
                    </a:lnTo>
                    <a:lnTo>
                      <a:pt x="24" y="377"/>
                    </a:lnTo>
                    <a:lnTo>
                      <a:pt x="24" y="373"/>
                    </a:lnTo>
                    <a:lnTo>
                      <a:pt x="28" y="370"/>
                    </a:lnTo>
                    <a:lnTo>
                      <a:pt x="28" y="369"/>
                    </a:lnTo>
                    <a:lnTo>
                      <a:pt x="28" y="366"/>
                    </a:lnTo>
                    <a:lnTo>
                      <a:pt x="27" y="369"/>
                    </a:lnTo>
                    <a:lnTo>
                      <a:pt x="24" y="370"/>
                    </a:lnTo>
                    <a:lnTo>
                      <a:pt x="24" y="370"/>
                    </a:lnTo>
                    <a:lnTo>
                      <a:pt x="24" y="370"/>
                    </a:lnTo>
                    <a:lnTo>
                      <a:pt x="24" y="370"/>
                    </a:lnTo>
                    <a:lnTo>
                      <a:pt x="24" y="370"/>
                    </a:lnTo>
                    <a:lnTo>
                      <a:pt x="24" y="370"/>
                    </a:lnTo>
                    <a:lnTo>
                      <a:pt x="24" y="370"/>
                    </a:lnTo>
                    <a:close/>
                    <a:moveTo>
                      <a:pt x="35" y="351"/>
                    </a:moveTo>
                    <a:lnTo>
                      <a:pt x="36" y="351"/>
                    </a:lnTo>
                    <a:lnTo>
                      <a:pt x="35" y="348"/>
                    </a:lnTo>
                    <a:lnTo>
                      <a:pt x="35" y="351"/>
                    </a:lnTo>
                    <a:lnTo>
                      <a:pt x="35" y="351"/>
                    </a:lnTo>
                    <a:lnTo>
                      <a:pt x="35" y="351"/>
                    </a:lnTo>
                    <a:lnTo>
                      <a:pt x="35" y="351"/>
                    </a:lnTo>
                    <a:lnTo>
                      <a:pt x="35" y="351"/>
                    </a:lnTo>
                    <a:lnTo>
                      <a:pt x="35" y="351"/>
                    </a:lnTo>
                    <a:lnTo>
                      <a:pt x="35" y="351"/>
                    </a:lnTo>
                    <a:close/>
                    <a:moveTo>
                      <a:pt x="0" y="259"/>
                    </a:moveTo>
                    <a:lnTo>
                      <a:pt x="2" y="260"/>
                    </a:lnTo>
                    <a:lnTo>
                      <a:pt x="2" y="263"/>
                    </a:lnTo>
                    <a:lnTo>
                      <a:pt x="6" y="260"/>
                    </a:lnTo>
                    <a:lnTo>
                      <a:pt x="4" y="259"/>
                    </a:lnTo>
                    <a:lnTo>
                      <a:pt x="0" y="259"/>
                    </a:lnTo>
                    <a:lnTo>
                      <a:pt x="0" y="259"/>
                    </a:lnTo>
                    <a:lnTo>
                      <a:pt x="0" y="259"/>
                    </a:lnTo>
                    <a:lnTo>
                      <a:pt x="0" y="259"/>
                    </a:lnTo>
                    <a:lnTo>
                      <a:pt x="0" y="259"/>
                    </a:lnTo>
                    <a:lnTo>
                      <a:pt x="0" y="259"/>
                    </a:lnTo>
                    <a:lnTo>
                      <a:pt x="0" y="259"/>
                    </a:lnTo>
                    <a:close/>
                    <a:moveTo>
                      <a:pt x="48" y="252"/>
                    </a:moveTo>
                    <a:lnTo>
                      <a:pt x="45" y="251"/>
                    </a:lnTo>
                    <a:lnTo>
                      <a:pt x="44" y="251"/>
                    </a:lnTo>
                    <a:lnTo>
                      <a:pt x="40" y="250"/>
                    </a:lnTo>
                    <a:lnTo>
                      <a:pt x="41" y="246"/>
                    </a:lnTo>
                    <a:lnTo>
                      <a:pt x="41" y="243"/>
                    </a:lnTo>
                    <a:lnTo>
                      <a:pt x="40" y="243"/>
                    </a:lnTo>
                    <a:lnTo>
                      <a:pt x="37" y="243"/>
                    </a:lnTo>
                    <a:lnTo>
                      <a:pt x="36" y="243"/>
                    </a:lnTo>
                    <a:lnTo>
                      <a:pt x="32" y="243"/>
                    </a:lnTo>
                    <a:lnTo>
                      <a:pt x="31" y="242"/>
                    </a:lnTo>
                    <a:lnTo>
                      <a:pt x="28" y="239"/>
                    </a:lnTo>
                    <a:lnTo>
                      <a:pt x="24" y="238"/>
                    </a:lnTo>
                    <a:lnTo>
                      <a:pt x="22" y="239"/>
                    </a:lnTo>
                    <a:lnTo>
                      <a:pt x="22" y="242"/>
                    </a:lnTo>
                    <a:lnTo>
                      <a:pt x="22" y="243"/>
                    </a:lnTo>
                    <a:lnTo>
                      <a:pt x="19" y="246"/>
                    </a:lnTo>
                    <a:lnTo>
                      <a:pt x="18" y="247"/>
                    </a:lnTo>
                    <a:lnTo>
                      <a:pt x="15" y="246"/>
                    </a:lnTo>
                    <a:lnTo>
                      <a:pt x="15" y="250"/>
                    </a:lnTo>
                    <a:lnTo>
                      <a:pt x="11" y="250"/>
                    </a:lnTo>
                    <a:lnTo>
                      <a:pt x="11" y="251"/>
                    </a:lnTo>
                    <a:lnTo>
                      <a:pt x="14" y="252"/>
                    </a:lnTo>
                    <a:lnTo>
                      <a:pt x="19" y="255"/>
                    </a:lnTo>
                    <a:lnTo>
                      <a:pt x="22" y="259"/>
                    </a:lnTo>
                    <a:lnTo>
                      <a:pt x="23" y="259"/>
                    </a:lnTo>
                    <a:lnTo>
                      <a:pt x="23" y="255"/>
                    </a:lnTo>
                    <a:lnTo>
                      <a:pt x="22" y="252"/>
                    </a:lnTo>
                    <a:lnTo>
                      <a:pt x="23" y="251"/>
                    </a:lnTo>
                    <a:lnTo>
                      <a:pt x="24" y="252"/>
                    </a:lnTo>
                    <a:lnTo>
                      <a:pt x="28" y="259"/>
                    </a:lnTo>
                    <a:lnTo>
                      <a:pt x="32" y="263"/>
                    </a:lnTo>
                    <a:lnTo>
                      <a:pt x="32" y="266"/>
                    </a:lnTo>
                    <a:lnTo>
                      <a:pt x="31" y="268"/>
                    </a:lnTo>
                    <a:lnTo>
                      <a:pt x="28" y="270"/>
                    </a:lnTo>
                    <a:lnTo>
                      <a:pt x="28" y="274"/>
                    </a:lnTo>
                    <a:lnTo>
                      <a:pt x="32" y="278"/>
                    </a:lnTo>
                    <a:lnTo>
                      <a:pt x="35" y="282"/>
                    </a:lnTo>
                    <a:lnTo>
                      <a:pt x="35" y="283"/>
                    </a:lnTo>
                    <a:lnTo>
                      <a:pt x="32" y="283"/>
                    </a:lnTo>
                    <a:lnTo>
                      <a:pt x="35" y="286"/>
                    </a:lnTo>
                    <a:lnTo>
                      <a:pt x="37" y="287"/>
                    </a:lnTo>
                    <a:lnTo>
                      <a:pt x="40" y="287"/>
                    </a:lnTo>
                    <a:lnTo>
                      <a:pt x="41" y="287"/>
                    </a:lnTo>
                    <a:lnTo>
                      <a:pt x="40" y="286"/>
                    </a:lnTo>
                    <a:lnTo>
                      <a:pt x="37" y="283"/>
                    </a:lnTo>
                    <a:lnTo>
                      <a:pt x="37" y="279"/>
                    </a:lnTo>
                    <a:lnTo>
                      <a:pt x="40" y="278"/>
                    </a:lnTo>
                    <a:lnTo>
                      <a:pt x="40" y="279"/>
                    </a:lnTo>
                    <a:lnTo>
                      <a:pt x="41" y="286"/>
                    </a:lnTo>
                    <a:lnTo>
                      <a:pt x="44" y="287"/>
                    </a:lnTo>
                    <a:lnTo>
                      <a:pt x="41" y="291"/>
                    </a:lnTo>
                    <a:lnTo>
                      <a:pt x="45" y="290"/>
                    </a:lnTo>
                    <a:lnTo>
                      <a:pt x="48" y="287"/>
                    </a:lnTo>
                    <a:lnTo>
                      <a:pt x="45" y="286"/>
                    </a:lnTo>
                    <a:lnTo>
                      <a:pt x="45" y="283"/>
                    </a:lnTo>
                    <a:lnTo>
                      <a:pt x="49" y="283"/>
                    </a:lnTo>
                    <a:lnTo>
                      <a:pt x="52" y="279"/>
                    </a:lnTo>
                    <a:lnTo>
                      <a:pt x="49" y="276"/>
                    </a:lnTo>
                    <a:lnTo>
                      <a:pt x="49" y="268"/>
                    </a:lnTo>
                    <a:lnTo>
                      <a:pt x="49" y="263"/>
                    </a:lnTo>
                    <a:lnTo>
                      <a:pt x="52" y="259"/>
                    </a:lnTo>
                    <a:lnTo>
                      <a:pt x="52" y="256"/>
                    </a:lnTo>
                    <a:lnTo>
                      <a:pt x="49" y="255"/>
                    </a:lnTo>
                    <a:lnTo>
                      <a:pt x="48" y="252"/>
                    </a:lnTo>
                    <a:lnTo>
                      <a:pt x="48" y="252"/>
                    </a:lnTo>
                    <a:lnTo>
                      <a:pt x="48" y="252"/>
                    </a:lnTo>
                    <a:lnTo>
                      <a:pt x="48" y="252"/>
                    </a:lnTo>
                    <a:lnTo>
                      <a:pt x="48" y="252"/>
                    </a:lnTo>
                    <a:lnTo>
                      <a:pt x="48" y="252"/>
                    </a:lnTo>
                    <a:lnTo>
                      <a:pt x="48" y="252"/>
                    </a:lnTo>
                    <a:close/>
                    <a:moveTo>
                      <a:pt x="15" y="255"/>
                    </a:moveTo>
                    <a:lnTo>
                      <a:pt x="15" y="256"/>
                    </a:lnTo>
                    <a:lnTo>
                      <a:pt x="18" y="259"/>
                    </a:lnTo>
                    <a:lnTo>
                      <a:pt x="19" y="260"/>
                    </a:lnTo>
                    <a:lnTo>
                      <a:pt x="22" y="259"/>
                    </a:lnTo>
                    <a:lnTo>
                      <a:pt x="18" y="256"/>
                    </a:lnTo>
                    <a:lnTo>
                      <a:pt x="15" y="255"/>
                    </a:lnTo>
                    <a:lnTo>
                      <a:pt x="15" y="255"/>
                    </a:lnTo>
                    <a:lnTo>
                      <a:pt x="15" y="255"/>
                    </a:lnTo>
                    <a:lnTo>
                      <a:pt x="15" y="255"/>
                    </a:lnTo>
                    <a:lnTo>
                      <a:pt x="15" y="255"/>
                    </a:lnTo>
                    <a:lnTo>
                      <a:pt x="15" y="255"/>
                    </a:lnTo>
                    <a:lnTo>
                      <a:pt x="15" y="255"/>
                    </a:lnTo>
                    <a:close/>
                    <a:moveTo>
                      <a:pt x="24" y="260"/>
                    </a:moveTo>
                    <a:lnTo>
                      <a:pt x="27" y="263"/>
                    </a:lnTo>
                    <a:lnTo>
                      <a:pt x="27" y="260"/>
                    </a:lnTo>
                    <a:lnTo>
                      <a:pt x="27" y="259"/>
                    </a:lnTo>
                    <a:lnTo>
                      <a:pt x="24" y="256"/>
                    </a:lnTo>
                    <a:lnTo>
                      <a:pt x="23" y="259"/>
                    </a:lnTo>
                    <a:lnTo>
                      <a:pt x="24" y="259"/>
                    </a:lnTo>
                    <a:lnTo>
                      <a:pt x="24" y="260"/>
                    </a:lnTo>
                    <a:lnTo>
                      <a:pt x="24" y="260"/>
                    </a:lnTo>
                    <a:lnTo>
                      <a:pt x="24" y="260"/>
                    </a:lnTo>
                    <a:lnTo>
                      <a:pt x="24" y="260"/>
                    </a:lnTo>
                    <a:lnTo>
                      <a:pt x="24" y="260"/>
                    </a:lnTo>
                    <a:lnTo>
                      <a:pt x="24" y="260"/>
                    </a:lnTo>
                    <a:lnTo>
                      <a:pt x="24" y="260"/>
                    </a:lnTo>
                    <a:close/>
                    <a:moveTo>
                      <a:pt x="27" y="266"/>
                    </a:moveTo>
                    <a:lnTo>
                      <a:pt x="27" y="264"/>
                    </a:lnTo>
                    <a:lnTo>
                      <a:pt x="24" y="264"/>
                    </a:lnTo>
                    <a:lnTo>
                      <a:pt x="23" y="264"/>
                    </a:lnTo>
                    <a:lnTo>
                      <a:pt x="24" y="270"/>
                    </a:lnTo>
                    <a:lnTo>
                      <a:pt x="27" y="266"/>
                    </a:lnTo>
                    <a:lnTo>
                      <a:pt x="27" y="266"/>
                    </a:lnTo>
                    <a:lnTo>
                      <a:pt x="27" y="266"/>
                    </a:lnTo>
                    <a:lnTo>
                      <a:pt x="27" y="266"/>
                    </a:lnTo>
                    <a:lnTo>
                      <a:pt x="27" y="266"/>
                    </a:lnTo>
                    <a:lnTo>
                      <a:pt x="27" y="266"/>
                    </a:lnTo>
                    <a:lnTo>
                      <a:pt x="27" y="266"/>
                    </a:lnTo>
                    <a:close/>
                    <a:moveTo>
                      <a:pt x="154" y="193"/>
                    </a:moveTo>
                    <a:lnTo>
                      <a:pt x="152" y="186"/>
                    </a:lnTo>
                    <a:lnTo>
                      <a:pt x="152" y="185"/>
                    </a:lnTo>
                    <a:lnTo>
                      <a:pt x="154" y="185"/>
                    </a:lnTo>
                    <a:lnTo>
                      <a:pt x="154" y="182"/>
                    </a:lnTo>
                    <a:lnTo>
                      <a:pt x="152" y="177"/>
                    </a:lnTo>
                    <a:lnTo>
                      <a:pt x="150" y="173"/>
                    </a:lnTo>
                    <a:lnTo>
                      <a:pt x="145" y="165"/>
                    </a:lnTo>
                    <a:lnTo>
                      <a:pt x="145" y="162"/>
                    </a:lnTo>
                    <a:lnTo>
                      <a:pt x="145" y="159"/>
                    </a:lnTo>
                    <a:lnTo>
                      <a:pt x="146" y="158"/>
                    </a:lnTo>
                    <a:lnTo>
                      <a:pt x="150" y="159"/>
                    </a:lnTo>
                    <a:lnTo>
                      <a:pt x="146" y="151"/>
                    </a:lnTo>
                    <a:lnTo>
                      <a:pt x="146" y="149"/>
                    </a:lnTo>
                    <a:lnTo>
                      <a:pt x="149" y="145"/>
                    </a:lnTo>
                    <a:lnTo>
                      <a:pt x="149" y="142"/>
                    </a:lnTo>
                    <a:lnTo>
                      <a:pt x="146" y="138"/>
                    </a:lnTo>
                    <a:lnTo>
                      <a:pt x="145" y="136"/>
                    </a:lnTo>
                    <a:lnTo>
                      <a:pt x="142" y="129"/>
                    </a:lnTo>
                    <a:lnTo>
                      <a:pt x="138" y="125"/>
                    </a:lnTo>
                    <a:lnTo>
                      <a:pt x="133" y="121"/>
                    </a:lnTo>
                    <a:lnTo>
                      <a:pt x="129" y="118"/>
                    </a:lnTo>
                    <a:lnTo>
                      <a:pt x="124" y="110"/>
                    </a:lnTo>
                    <a:lnTo>
                      <a:pt x="120" y="102"/>
                    </a:lnTo>
                    <a:lnTo>
                      <a:pt x="118" y="105"/>
                    </a:lnTo>
                    <a:lnTo>
                      <a:pt x="116" y="102"/>
                    </a:lnTo>
                    <a:lnTo>
                      <a:pt x="112" y="102"/>
                    </a:lnTo>
                    <a:lnTo>
                      <a:pt x="110" y="102"/>
                    </a:lnTo>
                    <a:lnTo>
                      <a:pt x="110" y="105"/>
                    </a:lnTo>
                    <a:lnTo>
                      <a:pt x="112" y="106"/>
                    </a:lnTo>
                    <a:lnTo>
                      <a:pt x="116" y="108"/>
                    </a:lnTo>
                    <a:lnTo>
                      <a:pt x="118" y="106"/>
                    </a:lnTo>
                    <a:lnTo>
                      <a:pt x="120" y="108"/>
                    </a:lnTo>
                    <a:lnTo>
                      <a:pt x="120" y="110"/>
                    </a:lnTo>
                    <a:lnTo>
                      <a:pt x="120" y="112"/>
                    </a:lnTo>
                    <a:lnTo>
                      <a:pt x="116" y="110"/>
                    </a:lnTo>
                    <a:lnTo>
                      <a:pt x="116" y="114"/>
                    </a:lnTo>
                    <a:lnTo>
                      <a:pt x="112" y="112"/>
                    </a:lnTo>
                    <a:lnTo>
                      <a:pt x="110" y="108"/>
                    </a:lnTo>
                    <a:lnTo>
                      <a:pt x="109" y="106"/>
                    </a:lnTo>
                    <a:lnTo>
                      <a:pt x="105" y="106"/>
                    </a:lnTo>
                    <a:lnTo>
                      <a:pt x="106" y="110"/>
                    </a:lnTo>
                    <a:lnTo>
                      <a:pt x="109" y="112"/>
                    </a:lnTo>
                    <a:lnTo>
                      <a:pt x="109" y="114"/>
                    </a:lnTo>
                    <a:lnTo>
                      <a:pt x="105" y="116"/>
                    </a:lnTo>
                    <a:lnTo>
                      <a:pt x="105" y="118"/>
                    </a:lnTo>
                    <a:lnTo>
                      <a:pt x="109" y="121"/>
                    </a:lnTo>
                    <a:lnTo>
                      <a:pt x="110" y="124"/>
                    </a:lnTo>
                    <a:lnTo>
                      <a:pt x="110" y="128"/>
                    </a:lnTo>
                    <a:lnTo>
                      <a:pt x="110" y="129"/>
                    </a:lnTo>
                    <a:lnTo>
                      <a:pt x="112" y="129"/>
                    </a:lnTo>
                    <a:lnTo>
                      <a:pt x="114" y="132"/>
                    </a:lnTo>
                    <a:lnTo>
                      <a:pt x="116" y="136"/>
                    </a:lnTo>
                    <a:lnTo>
                      <a:pt x="120" y="142"/>
                    </a:lnTo>
                    <a:lnTo>
                      <a:pt x="120" y="151"/>
                    </a:lnTo>
                    <a:lnTo>
                      <a:pt x="120" y="159"/>
                    </a:lnTo>
                    <a:lnTo>
                      <a:pt x="120" y="162"/>
                    </a:lnTo>
                    <a:lnTo>
                      <a:pt x="118" y="165"/>
                    </a:lnTo>
                    <a:lnTo>
                      <a:pt x="116" y="167"/>
                    </a:lnTo>
                    <a:lnTo>
                      <a:pt x="116" y="171"/>
                    </a:lnTo>
                    <a:lnTo>
                      <a:pt x="114" y="177"/>
                    </a:lnTo>
                    <a:lnTo>
                      <a:pt x="112" y="178"/>
                    </a:lnTo>
                    <a:lnTo>
                      <a:pt x="109" y="181"/>
                    </a:lnTo>
                    <a:lnTo>
                      <a:pt x="105" y="182"/>
                    </a:lnTo>
                    <a:lnTo>
                      <a:pt x="101" y="186"/>
                    </a:lnTo>
                    <a:lnTo>
                      <a:pt x="99" y="186"/>
                    </a:lnTo>
                    <a:lnTo>
                      <a:pt x="97" y="185"/>
                    </a:lnTo>
                    <a:lnTo>
                      <a:pt x="95" y="182"/>
                    </a:lnTo>
                    <a:lnTo>
                      <a:pt x="93" y="181"/>
                    </a:lnTo>
                    <a:lnTo>
                      <a:pt x="93" y="178"/>
                    </a:lnTo>
                    <a:lnTo>
                      <a:pt x="95" y="178"/>
                    </a:lnTo>
                    <a:lnTo>
                      <a:pt x="95" y="177"/>
                    </a:lnTo>
                    <a:lnTo>
                      <a:pt x="95" y="173"/>
                    </a:lnTo>
                    <a:lnTo>
                      <a:pt x="92" y="175"/>
                    </a:lnTo>
                    <a:lnTo>
                      <a:pt x="89" y="177"/>
                    </a:lnTo>
                    <a:lnTo>
                      <a:pt x="89" y="178"/>
                    </a:lnTo>
                    <a:lnTo>
                      <a:pt x="89" y="182"/>
                    </a:lnTo>
                    <a:lnTo>
                      <a:pt x="92" y="185"/>
                    </a:lnTo>
                    <a:lnTo>
                      <a:pt x="93" y="189"/>
                    </a:lnTo>
                    <a:lnTo>
                      <a:pt x="92" y="193"/>
                    </a:lnTo>
                    <a:lnTo>
                      <a:pt x="88" y="195"/>
                    </a:lnTo>
                    <a:lnTo>
                      <a:pt x="88" y="199"/>
                    </a:lnTo>
                    <a:lnTo>
                      <a:pt x="89" y="202"/>
                    </a:lnTo>
                    <a:lnTo>
                      <a:pt x="92" y="203"/>
                    </a:lnTo>
                    <a:lnTo>
                      <a:pt x="92" y="206"/>
                    </a:lnTo>
                    <a:lnTo>
                      <a:pt x="89" y="207"/>
                    </a:lnTo>
                    <a:lnTo>
                      <a:pt x="88" y="207"/>
                    </a:lnTo>
                    <a:lnTo>
                      <a:pt x="88" y="209"/>
                    </a:lnTo>
                    <a:lnTo>
                      <a:pt x="85" y="209"/>
                    </a:lnTo>
                    <a:lnTo>
                      <a:pt x="81" y="209"/>
                    </a:lnTo>
                    <a:lnTo>
                      <a:pt x="80" y="209"/>
                    </a:lnTo>
                    <a:lnTo>
                      <a:pt x="80" y="206"/>
                    </a:lnTo>
                    <a:lnTo>
                      <a:pt x="79" y="206"/>
                    </a:lnTo>
                    <a:lnTo>
                      <a:pt x="75" y="207"/>
                    </a:lnTo>
                    <a:lnTo>
                      <a:pt x="71" y="207"/>
                    </a:lnTo>
                    <a:lnTo>
                      <a:pt x="67" y="207"/>
                    </a:lnTo>
                    <a:lnTo>
                      <a:pt x="61" y="209"/>
                    </a:lnTo>
                    <a:lnTo>
                      <a:pt x="57" y="209"/>
                    </a:lnTo>
                    <a:lnTo>
                      <a:pt x="55" y="209"/>
                    </a:lnTo>
                    <a:lnTo>
                      <a:pt x="52" y="211"/>
                    </a:lnTo>
                    <a:lnTo>
                      <a:pt x="49" y="209"/>
                    </a:lnTo>
                    <a:lnTo>
                      <a:pt x="45" y="209"/>
                    </a:lnTo>
                    <a:lnTo>
                      <a:pt x="41" y="211"/>
                    </a:lnTo>
                    <a:lnTo>
                      <a:pt x="41" y="213"/>
                    </a:lnTo>
                    <a:lnTo>
                      <a:pt x="41" y="215"/>
                    </a:lnTo>
                    <a:lnTo>
                      <a:pt x="37" y="219"/>
                    </a:lnTo>
                    <a:lnTo>
                      <a:pt x="31" y="228"/>
                    </a:lnTo>
                    <a:lnTo>
                      <a:pt x="27" y="230"/>
                    </a:lnTo>
                    <a:lnTo>
                      <a:pt x="24" y="230"/>
                    </a:lnTo>
                    <a:lnTo>
                      <a:pt x="24" y="234"/>
                    </a:lnTo>
                    <a:lnTo>
                      <a:pt x="27" y="238"/>
                    </a:lnTo>
                    <a:lnTo>
                      <a:pt x="28" y="238"/>
                    </a:lnTo>
                    <a:lnTo>
                      <a:pt x="31" y="238"/>
                    </a:lnTo>
                    <a:lnTo>
                      <a:pt x="35" y="238"/>
                    </a:lnTo>
                    <a:lnTo>
                      <a:pt x="40" y="238"/>
                    </a:lnTo>
                    <a:lnTo>
                      <a:pt x="45" y="239"/>
                    </a:lnTo>
                    <a:lnTo>
                      <a:pt x="45" y="234"/>
                    </a:lnTo>
                    <a:lnTo>
                      <a:pt x="45" y="232"/>
                    </a:lnTo>
                    <a:lnTo>
                      <a:pt x="48" y="230"/>
                    </a:lnTo>
                    <a:lnTo>
                      <a:pt x="49" y="232"/>
                    </a:lnTo>
                    <a:lnTo>
                      <a:pt x="52" y="232"/>
                    </a:lnTo>
                    <a:lnTo>
                      <a:pt x="57" y="230"/>
                    </a:lnTo>
                    <a:lnTo>
                      <a:pt x="59" y="232"/>
                    </a:lnTo>
                    <a:lnTo>
                      <a:pt x="59" y="230"/>
                    </a:lnTo>
                    <a:lnTo>
                      <a:pt x="61" y="230"/>
                    </a:lnTo>
                    <a:lnTo>
                      <a:pt x="61" y="228"/>
                    </a:lnTo>
                    <a:lnTo>
                      <a:pt x="63" y="228"/>
                    </a:lnTo>
                    <a:lnTo>
                      <a:pt x="67" y="228"/>
                    </a:lnTo>
                    <a:lnTo>
                      <a:pt x="68" y="228"/>
                    </a:lnTo>
                    <a:lnTo>
                      <a:pt x="68" y="226"/>
                    </a:lnTo>
                    <a:lnTo>
                      <a:pt x="76" y="222"/>
                    </a:lnTo>
                    <a:lnTo>
                      <a:pt x="80" y="224"/>
                    </a:lnTo>
                    <a:lnTo>
                      <a:pt x="84" y="224"/>
                    </a:lnTo>
                    <a:lnTo>
                      <a:pt x="88" y="224"/>
                    </a:lnTo>
                    <a:lnTo>
                      <a:pt x="89" y="224"/>
                    </a:lnTo>
                    <a:lnTo>
                      <a:pt x="92" y="226"/>
                    </a:lnTo>
                    <a:lnTo>
                      <a:pt x="89" y="228"/>
                    </a:lnTo>
                    <a:lnTo>
                      <a:pt x="88" y="232"/>
                    </a:lnTo>
                    <a:lnTo>
                      <a:pt x="89" y="234"/>
                    </a:lnTo>
                    <a:lnTo>
                      <a:pt x="89" y="236"/>
                    </a:lnTo>
                    <a:lnTo>
                      <a:pt x="92" y="239"/>
                    </a:lnTo>
                    <a:lnTo>
                      <a:pt x="95" y="242"/>
                    </a:lnTo>
                    <a:lnTo>
                      <a:pt x="97" y="243"/>
                    </a:lnTo>
                    <a:lnTo>
                      <a:pt x="99" y="246"/>
                    </a:lnTo>
                    <a:lnTo>
                      <a:pt x="105" y="247"/>
                    </a:lnTo>
                    <a:lnTo>
                      <a:pt x="105" y="246"/>
                    </a:lnTo>
                    <a:lnTo>
                      <a:pt x="106" y="243"/>
                    </a:lnTo>
                    <a:lnTo>
                      <a:pt x="106" y="238"/>
                    </a:lnTo>
                    <a:lnTo>
                      <a:pt x="106" y="236"/>
                    </a:lnTo>
                    <a:lnTo>
                      <a:pt x="109" y="234"/>
                    </a:lnTo>
                    <a:lnTo>
                      <a:pt x="112" y="232"/>
                    </a:lnTo>
                    <a:lnTo>
                      <a:pt x="116" y="232"/>
                    </a:lnTo>
                    <a:lnTo>
                      <a:pt x="112" y="228"/>
                    </a:lnTo>
                    <a:lnTo>
                      <a:pt x="109" y="226"/>
                    </a:lnTo>
                    <a:lnTo>
                      <a:pt x="106" y="224"/>
                    </a:lnTo>
                    <a:lnTo>
                      <a:pt x="106" y="220"/>
                    </a:lnTo>
                    <a:lnTo>
                      <a:pt x="106" y="219"/>
                    </a:lnTo>
                    <a:lnTo>
                      <a:pt x="109" y="217"/>
                    </a:lnTo>
                    <a:lnTo>
                      <a:pt x="109" y="219"/>
                    </a:lnTo>
                    <a:lnTo>
                      <a:pt x="110" y="222"/>
                    </a:lnTo>
                    <a:lnTo>
                      <a:pt x="112" y="222"/>
                    </a:lnTo>
                    <a:lnTo>
                      <a:pt x="114" y="222"/>
                    </a:lnTo>
                    <a:lnTo>
                      <a:pt x="116" y="222"/>
                    </a:lnTo>
                    <a:lnTo>
                      <a:pt x="118" y="224"/>
                    </a:lnTo>
                    <a:lnTo>
                      <a:pt x="116" y="224"/>
                    </a:lnTo>
                    <a:lnTo>
                      <a:pt x="116" y="226"/>
                    </a:lnTo>
                    <a:lnTo>
                      <a:pt x="120" y="224"/>
                    </a:lnTo>
                    <a:lnTo>
                      <a:pt x="124" y="224"/>
                    </a:lnTo>
                    <a:lnTo>
                      <a:pt x="133" y="226"/>
                    </a:lnTo>
                    <a:lnTo>
                      <a:pt x="132" y="222"/>
                    </a:lnTo>
                    <a:lnTo>
                      <a:pt x="133" y="219"/>
                    </a:lnTo>
                    <a:lnTo>
                      <a:pt x="137" y="217"/>
                    </a:lnTo>
                    <a:lnTo>
                      <a:pt x="138" y="219"/>
                    </a:lnTo>
                    <a:lnTo>
                      <a:pt x="137" y="219"/>
                    </a:lnTo>
                    <a:lnTo>
                      <a:pt x="138" y="222"/>
                    </a:lnTo>
                    <a:lnTo>
                      <a:pt x="141" y="226"/>
                    </a:lnTo>
                    <a:lnTo>
                      <a:pt x="142" y="226"/>
                    </a:lnTo>
                    <a:lnTo>
                      <a:pt x="145" y="224"/>
                    </a:lnTo>
                    <a:lnTo>
                      <a:pt x="145" y="220"/>
                    </a:lnTo>
                    <a:lnTo>
                      <a:pt x="141" y="215"/>
                    </a:lnTo>
                    <a:lnTo>
                      <a:pt x="142" y="213"/>
                    </a:lnTo>
                    <a:lnTo>
                      <a:pt x="145" y="213"/>
                    </a:lnTo>
                    <a:lnTo>
                      <a:pt x="150" y="215"/>
                    </a:lnTo>
                    <a:lnTo>
                      <a:pt x="149" y="213"/>
                    </a:lnTo>
                    <a:lnTo>
                      <a:pt x="149" y="211"/>
                    </a:lnTo>
                    <a:lnTo>
                      <a:pt x="149" y="209"/>
                    </a:lnTo>
                    <a:lnTo>
                      <a:pt x="149" y="207"/>
                    </a:lnTo>
                    <a:lnTo>
                      <a:pt x="150" y="207"/>
                    </a:lnTo>
                    <a:lnTo>
                      <a:pt x="152" y="207"/>
                    </a:lnTo>
                    <a:lnTo>
                      <a:pt x="152" y="211"/>
                    </a:lnTo>
                    <a:lnTo>
                      <a:pt x="152" y="215"/>
                    </a:lnTo>
                    <a:lnTo>
                      <a:pt x="152" y="219"/>
                    </a:lnTo>
                    <a:lnTo>
                      <a:pt x="154" y="220"/>
                    </a:lnTo>
                    <a:lnTo>
                      <a:pt x="158" y="219"/>
                    </a:lnTo>
                    <a:lnTo>
                      <a:pt x="160" y="215"/>
                    </a:lnTo>
                    <a:lnTo>
                      <a:pt x="160" y="209"/>
                    </a:lnTo>
                    <a:lnTo>
                      <a:pt x="160" y="207"/>
                    </a:lnTo>
                    <a:lnTo>
                      <a:pt x="164" y="206"/>
                    </a:lnTo>
                    <a:lnTo>
                      <a:pt x="158" y="199"/>
                    </a:lnTo>
                    <a:lnTo>
                      <a:pt x="154" y="193"/>
                    </a:lnTo>
                    <a:lnTo>
                      <a:pt x="154" y="193"/>
                    </a:lnTo>
                    <a:lnTo>
                      <a:pt x="154" y="193"/>
                    </a:lnTo>
                    <a:lnTo>
                      <a:pt x="154" y="193"/>
                    </a:lnTo>
                    <a:lnTo>
                      <a:pt x="154" y="193"/>
                    </a:lnTo>
                    <a:lnTo>
                      <a:pt x="154" y="193"/>
                    </a:lnTo>
                    <a:lnTo>
                      <a:pt x="154" y="193"/>
                    </a:lnTo>
                    <a:close/>
                    <a:moveTo>
                      <a:pt x="109" y="129"/>
                    </a:moveTo>
                    <a:lnTo>
                      <a:pt x="110" y="129"/>
                    </a:lnTo>
                    <a:lnTo>
                      <a:pt x="109" y="128"/>
                    </a:lnTo>
                    <a:lnTo>
                      <a:pt x="109" y="129"/>
                    </a:lnTo>
                    <a:lnTo>
                      <a:pt x="109" y="129"/>
                    </a:lnTo>
                    <a:lnTo>
                      <a:pt x="109" y="129"/>
                    </a:lnTo>
                    <a:lnTo>
                      <a:pt x="109" y="129"/>
                    </a:lnTo>
                    <a:lnTo>
                      <a:pt x="109" y="129"/>
                    </a:lnTo>
                    <a:lnTo>
                      <a:pt x="109" y="129"/>
                    </a:lnTo>
                    <a:lnTo>
                      <a:pt x="109" y="129"/>
                    </a:lnTo>
                    <a:close/>
                    <a:moveTo>
                      <a:pt x="41" y="303"/>
                    </a:moveTo>
                    <a:lnTo>
                      <a:pt x="44" y="303"/>
                    </a:lnTo>
                    <a:lnTo>
                      <a:pt x="45" y="304"/>
                    </a:lnTo>
                    <a:lnTo>
                      <a:pt x="44" y="300"/>
                    </a:lnTo>
                    <a:lnTo>
                      <a:pt x="41" y="303"/>
                    </a:lnTo>
                    <a:lnTo>
                      <a:pt x="41" y="303"/>
                    </a:lnTo>
                    <a:lnTo>
                      <a:pt x="41" y="303"/>
                    </a:lnTo>
                    <a:lnTo>
                      <a:pt x="41" y="303"/>
                    </a:lnTo>
                    <a:lnTo>
                      <a:pt x="41" y="303"/>
                    </a:lnTo>
                    <a:lnTo>
                      <a:pt x="41" y="303"/>
                    </a:lnTo>
                    <a:lnTo>
                      <a:pt x="41" y="303"/>
                    </a:lnTo>
                    <a:close/>
                    <a:moveTo>
                      <a:pt x="45" y="195"/>
                    </a:moveTo>
                    <a:lnTo>
                      <a:pt x="45" y="194"/>
                    </a:lnTo>
                    <a:lnTo>
                      <a:pt x="44" y="195"/>
                    </a:lnTo>
                    <a:lnTo>
                      <a:pt x="45" y="198"/>
                    </a:lnTo>
                    <a:lnTo>
                      <a:pt x="45" y="195"/>
                    </a:lnTo>
                    <a:lnTo>
                      <a:pt x="45" y="195"/>
                    </a:lnTo>
                    <a:lnTo>
                      <a:pt x="45" y="195"/>
                    </a:lnTo>
                    <a:lnTo>
                      <a:pt x="45" y="195"/>
                    </a:lnTo>
                    <a:lnTo>
                      <a:pt x="45" y="195"/>
                    </a:lnTo>
                    <a:lnTo>
                      <a:pt x="45" y="195"/>
                    </a:lnTo>
                    <a:lnTo>
                      <a:pt x="45" y="195"/>
                    </a:lnTo>
                    <a:close/>
                    <a:moveTo>
                      <a:pt x="48" y="250"/>
                    </a:moveTo>
                    <a:lnTo>
                      <a:pt x="52" y="247"/>
                    </a:lnTo>
                    <a:lnTo>
                      <a:pt x="49" y="247"/>
                    </a:lnTo>
                    <a:lnTo>
                      <a:pt x="48" y="250"/>
                    </a:lnTo>
                    <a:lnTo>
                      <a:pt x="48" y="250"/>
                    </a:lnTo>
                    <a:lnTo>
                      <a:pt x="48" y="250"/>
                    </a:lnTo>
                    <a:lnTo>
                      <a:pt x="48" y="250"/>
                    </a:lnTo>
                    <a:lnTo>
                      <a:pt x="48" y="250"/>
                    </a:lnTo>
                    <a:lnTo>
                      <a:pt x="48" y="250"/>
                    </a:lnTo>
                    <a:lnTo>
                      <a:pt x="48" y="250"/>
                    </a:lnTo>
                    <a:close/>
                    <a:moveTo>
                      <a:pt x="81" y="232"/>
                    </a:moveTo>
                    <a:lnTo>
                      <a:pt x="76" y="232"/>
                    </a:lnTo>
                    <a:lnTo>
                      <a:pt x="72" y="230"/>
                    </a:lnTo>
                    <a:lnTo>
                      <a:pt x="68" y="232"/>
                    </a:lnTo>
                    <a:lnTo>
                      <a:pt x="67" y="232"/>
                    </a:lnTo>
                    <a:lnTo>
                      <a:pt x="65" y="232"/>
                    </a:lnTo>
                    <a:lnTo>
                      <a:pt x="67" y="234"/>
                    </a:lnTo>
                    <a:lnTo>
                      <a:pt x="67" y="236"/>
                    </a:lnTo>
                    <a:lnTo>
                      <a:pt x="63" y="238"/>
                    </a:lnTo>
                    <a:lnTo>
                      <a:pt x="61" y="238"/>
                    </a:lnTo>
                    <a:lnTo>
                      <a:pt x="59" y="236"/>
                    </a:lnTo>
                    <a:lnTo>
                      <a:pt x="55" y="234"/>
                    </a:lnTo>
                    <a:lnTo>
                      <a:pt x="55" y="239"/>
                    </a:lnTo>
                    <a:lnTo>
                      <a:pt x="55" y="242"/>
                    </a:lnTo>
                    <a:lnTo>
                      <a:pt x="53" y="243"/>
                    </a:lnTo>
                    <a:lnTo>
                      <a:pt x="52" y="247"/>
                    </a:lnTo>
                    <a:lnTo>
                      <a:pt x="53" y="247"/>
                    </a:lnTo>
                    <a:lnTo>
                      <a:pt x="53" y="250"/>
                    </a:lnTo>
                    <a:lnTo>
                      <a:pt x="55" y="250"/>
                    </a:lnTo>
                    <a:lnTo>
                      <a:pt x="57" y="251"/>
                    </a:lnTo>
                    <a:lnTo>
                      <a:pt x="55" y="251"/>
                    </a:lnTo>
                    <a:lnTo>
                      <a:pt x="57" y="255"/>
                    </a:lnTo>
                    <a:lnTo>
                      <a:pt x="59" y="256"/>
                    </a:lnTo>
                    <a:lnTo>
                      <a:pt x="61" y="256"/>
                    </a:lnTo>
                    <a:lnTo>
                      <a:pt x="63" y="259"/>
                    </a:lnTo>
                    <a:lnTo>
                      <a:pt x="65" y="259"/>
                    </a:lnTo>
                    <a:lnTo>
                      <a:pt x="68" y="260"/>
                    </a:lnTo>
                    <a:lnTo>
                      <a:pt x="67" y="259"/>
                    </a:lnTo>
                    <a:lnTo>
                      <a:pt x="67" y="255"/>
                    </a:lnTo>
                    <a:lnTo>
                      <a:pt x="68" y="250"/>
                    </a:lnTo>
                    <a:lnTo>
                      <a:pt x="71" y="246"/>
                    </a:lnTo>
                    <a:lnTo>
                      <a:pt x="75" y="246"/>
                    </a:lnTo>
                    <a:lnTo>
                      <a:pt x="81" y="250"/>
                    </a:lnTo>
                    <a:lnTo>
                      <a:pt x="81" y="246"/>
                    </a:lnTo>
                    <a:lnTo>
                      <a:pt x="85" y="239"/>
                    </a:lnTo>
                    <a:lnTo>
                      <a:pt x="84" y="236"/>
                    </a:lnTo>
                    <a:lnTo>
                      <a:pt x="81" y="232"/>
                    </a:lnTo>
                    <a:lnTo>
                      <a:pt x="81" y="232"/>
                    </a:lnTo>
                    <a:lnTo>
                      <a:pt x="81" y="232"/>
                    </a:lnTo>
                    <a:lnTo>
                      <a:pt x="81" y="232"/>
                    </a:lnTo>
                    <a:lnTo>
                      <a:pt x="81" y="232"/>
                    </a:lnTo>
                    <a:lnTo>
                      <a:pt x="81" y="232"/>
                    </a:lnTo>
                    <a:lnTo>
                      <a:pt x="81" y="232"/>
                    </a:lnTo>
                    <a:close/>
                    <a:moveTo>
                      <a:pt x="49" y="299"/>
                    </a:moveTo>
                    <a:lnTo>
                      <a:pt x="49" y="300"/>
                    </a:lnTo>
                    <a:lnTo>
                      <a:pt x="52" y="303"/>
                    </a:lnTo>
                    <a:lnTo>
                      <a:pt x="52" y="299"/>
                    </a:lnTo>
                    <a:lnTo>
                      <a:pt x="49" y="295"/>
                    </a:lnTo>
                    <a:lnTo>
                      <a:pt x="49" y="299"/>
                    </a:lnTo>
                    <a:lnTo>
                      <a:pt x="49" y="299"/>
                    </a:lnTo>
                    <a:lnTo>
                      <a:pt x="49" y="299"/>
                    </a:lnTo>
                    <a:lnTo>
                      <a:pt x="49" y="299"/>
                    </a:lnTo>
                    <a:lnTo>
                      <a:pt x="49" y="299"/>
                    </a:lnTo>
                    <a:lnTo>
                      <a:pt x="49" y="299"/>
                    </a:lnTo>
                    <a:lnTo>
                      <a:pt x="49" y="299"/>
                    </a:lnTo>
                    <a:close/>
                    <a:moveTo>
                      <a:pt x="81" y="37"/>
                    </a:moveTo>
                    <a:lnTo>
                      <a:pt x="85" y="41"/>
                    </a:lnTo>
                    <a:lnTo>
                      <a:pt x="89" y="45"/>
                    </a:lnTo>
                    <a:lnTo>
                      <a:pt x="95" y="55"/>
                    </a:lnTo>
                    <a:lnTo>
                      <a:pt x="93" y="59"/>
                    </a:lnTo>
                    <a:lnTo>
                      <a:pt x="93" y="61"/>
                    </a:lnTo>
                    <a:lnTo>
                      <a:pt x="95" y="63"/>
                    </a:lnTo>
                    <a:lnTo>
                      <a:pt x="99" y="68"/>
                    </a:lnTo>
                    <a:lnTo>
                      <a:pt x="99" y="71"/>
                    </a:lnTo>
                    <a:lnTo>
                      <a:pt x="95" y="72"/>
                    </a:lnTo>
                    <a:lnTo>
                      <a:pt x="89" y="71"/>
                    </a:lnTo>
                    <a:lnTo>
                      <a:pt x="84" y="68"/>
                    </a:lnTo>
                    <a:lnTo>
                      <a:pt x="84" y="71"/>
                    </a:lnTo>
                    <a:lnTo>
                      <a:pt x="85" y="72"/>
                    </a:lnTo>
                    <a:lnTo>
                      <a:pt x="88" y="74"/>
                    </a:lnTo>
                    <a:lnTo>
                      <a:pt x="89" y="76"/>
                    </a:lnTo>
                    <a:lnTo>
                      <a:pt x="88" y="78"/>
                    </a:lnTo>
                    <a:lnTo>
                      <a:pt x="85" y="80"/>
                    </a:lnTo>
                    <a:lnTo>
                      <a:pt x="84" y="81"/>
                    </a:lnTo>
                    <a:lnTo>
                      <a:pt x="85" y="85"/>
                    </a:lnTo>
                    <a:lnTo>
                      <a:pt x="88" y="88"/>
                    </a:lnTo>
                    <a:lnTo>
                      <a:pt x="89" y="89"/>
                    </a:lnTo>
                    <a:lnTo>
                      <a:pt x="95" y="93"/>
                    </a:lnTo>
                    <a:lnTo>
                      <a:pt x="95" y="97"/>
                    </a:lnTo>
                    <a:lnTo>
                      <a:pt x="97" y="101"/>
                    </a:lnTo>
                    <a:lnTo>
                      <a:pt x="99" y="102"/>
                    </a:lnTo>
                    <a:lnTo>
                      <a:pt x="101" y="102"/>
                    </a:lnTo>
                    <a:lnTo>
                      <a:pt x="103" y="101"/>
                    </a:lnTo>
                    <a:lnTo>
                      <a:pt x="103" y="98"/>
                    </a:lnTo>
                    <a:lnTo>
                      <a:pt x="105" y="97"/>
                    </a:lnTo>
                    <a:lnTo>
                      <a:pt x="109" y="97"/>
                    </a:lnTo>
                    <a:lnTo>
                      <a:pt x="110" y="97"/>
                    </a:lnTo>
                    <a:lnTo>
                      <a:pt x="110" y="94"/>
                    </a:lnTo>
                    <a:lnTo>
                      <a:pt x="106" y="93"/>
                    </a:lnTo>
                    <a:lnTo>
                      <a:pt x="103" y="92"/>
                    </a:lnTo>
                    <a:lnTo>
                      <a:pt x="99" y="89"/>
                    </a:lnTo>
                    <a:lnTo>
                      <a:pt x="95" y="88"/>
                    </a:lnTo>
                    <a:lnTo>
                      <a:pt x="93" y="85"/>
                    </a:lnTo>
                    <a:lnTo>
                      <a:pt x="93" y="81"/>
                    </a:lnTo>
                    <a:lnTo>
                      <a:pt x="95" y="81"/>
                    </a:lnTo>
                    <a:lnTo>
                      <a:pt x="99" y="84"/>
                    </a:lnTo>
                    <a:lnTo>
                      <a:pt x="103" y="85"/>
                    </a:lnTo>
                    <a:lnTo>
                      <a:pt x="105" y="85"/>
                    </a:lnTo>
                    <a:lnTo>
                      <a:pt x="109" y="81"/>
                    </a:lnTo>
                    <a:lnTo>
                      <a:pt x="112" y="81"/>
                    </a:lnTo>
                    <a:lnTo>
                      <a:pt x="116" y="84"/>
                    </a:lnTo>
                    <a:lnTo>
                      <a:pt x="125" y="88"/>
                    </a:lnTo>
                    <a:lnTo>
                      <a:pt x="132" y="92"/>
                    </a:lnTo>
                    <a:lnTo>
                      <a:pt x="138" y="93"/>
                    </a:lnTo>
                    <a:lnTo>
                      <a:pt x="141" y="92"/>
                    </a:lnTo>
                    <a:lnTo>
                      <a:pt x="138" y="89"/>
                    </a:lnTo>
                    <a:lnTo>
                      <a:pt x="137" y="85"/>
                    </a:lnTo>
                    <a:lnTo>
                      <a:pt x="138" y="81"/>
                    </a:lnTo>
                    <a:lnTo>
                      <a:pt x="141" y="78"/>
                    </a:lnTo>
                    <a:lnTo>
                      <a:pt x="142" y="76"/>
                    </a:lnTo>
                    <a:lnTo>
                      <a:pt x="146" y="74"/>
                    </a:lnTo>
                    <a:lnTo>
                      <a:pt x="152" y="76"/>
                    </a:lnTo>
                    <a:lnTo>
                      <a:pt x="150" y="74"/>
                    </a:lnTo>
                    <a:lnTo>
                      <a:pt x="154" y="74"/>
                    </a:lnTo>
                    <a:lnTo>
                      <a:pt x="156" y="74"/>
                    </a:lnTo>
                    <a:lnTo>
                      <a:pt x="154" y="72"/>
                    </a:lnTo>
                    <a:lnTo>
                      <a:pt x="160" y="72"/>
                    </a:lnTo>
                    <a:lnTo>
                      <a:pt x="160" y="71"/>
                    </a:lnTo>
                    <a:lnTo>
                      <a:pt x="162" y="68"/>
                    </a:lnTo>
                    <a:lnTo>
                      <a:pt x="160" y="68"/>
                    </a:lnTo>
                    <a:lnTo>
                      <a:pt x="158" y="71"/>
                    </a:lnTo>
                    <a:lnTo>
                      <a:pt x="156" y="71"/>
                    </a:lnTo>
                    <a:lnTo>
                      <a:pt x="156" y="68"/>
                    </a:lnTo>
                    <a:lnTo>
                      <a:pt x="152" y="64"/>
                    </a:lnTo>
                    <a:lnTo>
                      <a:pt x="149" y="63"/>
                    </a:lnTo>
                    <a:lnTo>
                      <a:pt x="146" y="61"/>
                    </a:lnTo>
                    <a:lnTo>
                      <a:pt x="146" y="59"/>
                    </a:lnTo>
                    <a:lnTo>
                      <a:pt x="146" y="53"/>
                    </a:lnTo>
                    <a:lnTo>
                      <a:pt x="145" y="51"/>
                    </a:lnTo>
                    <a:lnTo>
                      <a:pt x="142" y="55"/>
                    </a:lnTo>
                    <a:lnTo>
                      <a:pt x="141" y="57"/>
                    </a:lnTo>
                    <a:lnTo>
                      <a:pt x="137" y="57"/>
                    </a:lnTo>
                    <a:lnTo>
                      <a:pt x="136" y="57"/>
                    </a:lnTo>
                    <a:lnTo>
                      <a:pt x="132" y="55"/>
                    </a:lnTo>
                    <a:lnTo>
                      <a:pt x="129" y="55"/>
                    </a:lnTo>
                    <a:lnTo>
                      <a:pt x="128" y="55"/>
                    </a:lnTo>
                    <a:lnTo>
                      <a:pt x="125" y="55"/>
                    </a:lnTo>
                    <a:lnTo>
                      <a:pt x="124" y="53"/>
                    </a:lnTo>
                    <a:lnTo>
                      <a:pt x="122" y="53"/>
                    </a:lnTo>
                    <a:lnTo>
                      <a:pt x="106" y="45"/>
                    </a:lnTo>
                    <a:lnTo>
                      <a:pt x="88" y="35"/>
                    </a:lnTo>
                    <a:lnTo>
                      <a:pt x="81" y="31"/>
                    </a:lnTo>
                    <a:lnTo>
                      <a:pt x="80" y="31"/>
                    </a:lnTo>
                    <a:lnTo>
                      <a:pt x="79" y="31"/>
                    </a:lnTo>
                    <a:lnTo>
                      <a:pt x="80" y="35"/>
                    </a:lnTo>
                    <a:lnTo>
                      <a:pt x="81" y="37"/>
                    </a:lnTo>
                    <a:lnTo>
                      <a:pt x="81" y="37"/>
                    </a:lnTo>
                    <a:lnTo>
                      <a:pt x="81" y="37"/>
                    </a:lnTo>
                    <a:lnTo>
                      <a:pt x="81" y="37"/>
                    </a:lnTo>
                    <a:lnTo>
                      <a:pt x="81" y="37"/>
                    </a:lnTo>
                    <a:lnTo>
                      <a:pt x="81" y="37"/>
                    </a:lnTo>
                    <a:lnTo>
                      <a:pt x="81" y="37"/>
                    </a:lnTo>
                    <a:close/>
                    <a:moveTo>
                      <a:pt x="105" y="162"/>
                    </a:moveTo>
                    <a:lnTo>
                      <a:pt x="105" y="163"/>
                    </a:lnTo>
                    <a:lnTo>
                      <a:pt x="106" y="165"/>
                    </a:lnTo>
                    <a:lnTo>
                      <a:pt x="106" y="167"/>
                    </a:lnTo>
                    <a:lnTo>
                      <a:pt x="109" y="167"/>
                    </a:lnTo>
                    <a:lnTo>
                      <a:pt x="109" y="163"/>
                    </a:lnTo>
                    <a:lnTo>
                      <a:pt x="106" y="163"/>
                    </a:lnTo>
                    <a:lnTo>
                      <a:pt x="106" y="159"/>
                    </a:lnTo>
                    <a:lnTo>
                      <a:pt x="105" y="162"/>
                    </a:lnTo>
                    <a:lnTo>
                      <a:pt x="105" y="162"/>
                    </a:lnTo>
                    <a:lnTo>
                      <a:pt x="105" y="162"/>
                    </a:lnTo>
                    <a:lnTo>
                      <a:pt x="105" y="162"/>
                    </a:lnTo>
                    <a:lnTo>
                      <a:pt x="105" y="162"/>
                    </a:lnTo>
                    <a:lnTo>
                      <a:pt x="105" y="162"/>
                    </a:lnTo>
                    <a:lnTo>
                      <a:pt x="105" y="162"/>
                    </a:lnTo>
                    <a:close/>
                    <a:moveTo>
                      <a:pt x="154" y="59"/>
                    </a:moveTo>
                    <a:lnTo>
                      <a:pt x="154" y="53"/>
                    </a:lnTo>
                    <a:lnTo>
                      <a:pt x="158" y="51"/>
                    </a:lnTo>
                    <a:lnTo>
                      <a:pt x="160" y="49"/>
                    </a:lnTo>
                    <a:lnTo>
                      <a:pt x="158" y="49"/>
                    </a:lnTo>
                    <a:lnTo>
                      <a:pt x="154" y="48"/>
                    </a:lnTo>
                    <a:lnTo>
                      <a:pt x="152" y="51"/>
                    </a:lnTo>
                    <a:lnTo>
                      <a:pt x="152" y="57"/>
                    </a:lnTo>
                    <a:lnTo>
                      <a:pt x="152" y="61"/>
                    </a:lnTo>
                    <a:lnTo>
                      <a:pt x="154" y="61"/>
                    </a:lnTo>
                    <a:lnTo>
                      <a:pt x="154" y="59"/>
                    </a:lnTo>
                    <a:lnTo>
                      <a:pt x="154" y="59"/>
                    </a:lnTo>
                    <a:lnTo>
                      <a:pt x="154" y="59"/>
                    </a:lnTo>
                    <a:lnTo>
                      <a:pt x="154" y="59"/>
                    </a:lnTo>
                    <a:lnTo>
                      <a:pt x="154" y="59"/>
                    </a:lnTo>
                    <a:lnTo>
                      <a:pt x="154" y="59"/>
                    </a:lnTo>
                    <a:lnTo>
                      <a:pt x="154" y="59"/>
                    </a:lnTo>
                    <a:close/>
                    <a:moveTo>
                      <a:pt x="177" y="31"/>
                    </a:moveTo>
                    <a:lnTo>
                      <a:pt x="176" y="35"/>
                    </a:lnTo>
                    <a:lnTo>
                      <a:pt x="173" y="35"/>
                    </a:lnTo>
                    <a:lnTo>
                      <a:pt x="172" y="35"/>
                    </a:lnTo>
                    <a:lnTo>
                      <a:pt x="168" y="31"/>
                    </a:lnTo>
                    <a:lnTo>
                      <a:pt x="169" y="35"/>
                    </a:lnTo>
                    <a:lnTo>
                      <a:pt x="169" y="36"/>
                    </a:lnTo>
                    <a:lnTo>
                      <a:pt x="169" y="37"/>
                    </a:lnTo>
                    <a:lnTo>
                      <a:pt x="168" y="37"/>
                    </a:lnTo>
                    <a:lnTo>
                      <a:pt x="166" y="41"/>
                    </a:lnTo>
                    <a:lnTo>
                      <a:pt x="166" y="44"/>
                    </a:lnTo>
                    <a:lnTo>
                      <a:pt x="166" y="45"/>
                    </a:lnTo>
                    <a:lnTo>
                      <a:pt x="164" y="48"/>
                    </a:lnTo>
                    <a:lnTo>
                      <a:pt x="166" y="49"/>
                    </a:lnTo>
                    <a:lnTo>
                      <a:pt x="169" y="44"/>
                    </a:lnTo>
                    <a:lnTo>
                      <a:pt x="169" y="41"/>
                    </a:lnTo>
                    <a:lnTo>
                      <a:pt x="169" y="40"/>
                    </a:lnTo>
                    <a:lnTo>
                      <a:pt x="172" y="40"/>
                    </a:lnTo>
                    <a:lnTo>
                      <a:pt x="173" y="37"/>
                    </a:lnTo>
                    <a:lnTo>
                      <a:pt x="177" y="35"/>
                    </a:lnTo>
                    <a:lnTo>
                      <a:pt x="181" y="32"/>
                    </a:lnTo>
                    <a:lnTo>
                      <a:pt x="181" y="31"/>
                    </a:lnTo>
                    <a:lnTo>
                      <a:pt x="180" y="31"/>
                    </a:lnTo>
                    <a:lnTo>
                      <a:pt x="177" y="31"/>
                    </a:lnTo>
                    <a:lnTo>
                      <a:pt x="177" y="31"/>
                    </a:lnTo>
                    <a:lnTo>
                      <a:pt x="177" y="31"/>
                    </a:lnTo>
                    <a:lnTo>
                      <a:pt x="177" y="31"/>
                    </a:lnTo>
                    <a:lnTo>
                      <a:pt x="177" y="31"/>
                    </a:lnTo>
                    <a:lnTo>
                      <a:pt x="177" y="31"/>
                    </a:lnTo>
                    <a:lnTo>
                      <a:pt x="177" y="31"/>
                    </a:lnTo>
                    <a:close/>
                    <a:moveTo>
                      <a:pt x="172" y="61"/>
                    </a:moveTo>
                    <a:lnTo>
                      <a:pt x="172" y="59"/>
                    </a:lnTo>
                    <a:lnTo>
                      <a:pt x="169" y="61"/>
                    </a:lnTo>
                    <a:lnTo>
                      <a:pt x="172" y="61"/>
                    </a:lnTo>
                    <a:lnTo>
                      <a:pt x="172" y="61"/>
                    </a:lnTo>
                    <a:lnTo>
                      <a:pt x="172" y="61"/>
                    </a:lnTo>
                    <a:lnTo>
                      <a:pt x="172" y="61"/>
                    </a:lnTo>
                    <a:lnTo>
                      <a:pt x="172" y="61"/>
                    </a:lnTo>
                    <a:lnTo>
                      <a:pt x="172" y="61"/>
                    </a:lnTo>
                    <a:lnTo>
                      <a:pt x="172" y="61"/>
                    </a:lnTo>
                    <a:close/>
                    <a:moveTo>
                      <a:pt x="193" y="17"/>
                    </a:moveTo>
                    <a:lnTo>
                      <a:pt x="190" y="21"/>
                    </a:lnTo>
                    <a:lnTo>
                      <a:pt x="189" y="24"/>
                    </a:lnTo>
                    <a:lnTo>
                      <a:pt x="189" y="27"/>
                    </a:lnTo>
                    <a:lnTo>
                      <a:pt x="189" y="28"/>
                    </a:lnTo>
                    <a:lnTo>
                      <a:pt x="190" y="28"/>
                    </a:lnTo>
                    <a:lnTo>
                      <a:pt x="193" y="24"/>
                    </a:lnTo>
                    <a:lnTo>
                      <a:pt x="195" y="17"/>
                    </a:lnTo>
                    <a:lnTo>
                      <a:pt x="194" y="17"/>
                    </a:lnTo>
                    <a:lnTo>
                      <a:pt x="193" y="17"/>
                    </a:lnTo>
                    <a:lnTo>
                      <a:pt x="193" y="17"/>
                    </a:lnTo>
                    <a:lnTo>
                      <a:pt x="193" y="17"/>
                    </a:lnTo>
                    <a:lnTo>
                      <a:pt x="193" y="17"/>
                    </a:lnTo>
                    <a:lnTo>
                      <a:pt x="193" y="17"/>
                    </a:lnTo>
                    <a:lnTo>
                      <a:pt x="193" y="17"/>
                    </a:lnTo>
                    <a:lnTo>
                      <a:pt x="193" y="17"/>
                    </a:lnTo>
                    <a:close/>
                    <a:moveTo>
                      <a:pt x="207" y="0"/>
                    </a:moveTo>
                    <a:lnTo>
                      <a:pt x="207" y="4"/>
                    </a:lnTo>
                    <a:lnTo>
                      <a:pt x="209" y="0"/>
                    </a:lnTo>
                    <a:lnTo>
                      <a:pt x="207" y="0"/>
                    </a:lnTo>
                    <a:lnTo>
                      <a:pt x="207" y="0"/>
                    </a:lnTo>
                    <a:lnTo>
                      <a:pt x="207" y="0"/>
                    </a:lnTo>
                    <a:lnTo>
                      <a:pt x="207" y="0"/>
                    </a:lnTo>
                    <a:lnTo>
                      <a:pt x="207" y="0"/>
                    </a:lnTo>
                    <a:lnTo>
                      <a:pt x="207" y="0"/>
                    </a:lnTo>
                    <a:lnTo>
                      <a:pt x="207" y="0"/>
                    </a:lnTo>
                    <a:close/>
                    <a:moveTo>
                      <a:pt x="206" y="7"/>
                    </a:moveTo>
                    <a:lnTo>
                      <a:pt x="207" y="4"/>
                    </a:lnTo>
                    <a:lnTo>
                      <a:pt x="206" y="5"/>
                    </a:lnTo>
                    <a:lnTo>
                      <a:pt x="206" y="7"/>
                    </a:lnTo>
                    <a:lnTo>
                      <a:pt x="206" y="7"/>
                    </a:lnTo>
                    <a:lnTo>
                      <a:pt x="206" y="7"/>
                    </a:lnTo>
                    <a:lnTo>
                      <a:pt x="206" y="7"/>
                    </a:lnTo>
                    <a:lnTo>
                      <a:pt x="206" y="7"/>
                    </a:lnTo>
                    <a:lnTo>
                      <a:pt x="206" y="7"/>
                    </a:lnTo>
                    <a:lnTo>
                      <a:pt x="206" y="7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" name="Freeform 129">
                <a:extLst>
                  <a:ext uri="{FF2B5EF4-FFF2-40B4-BE49-F238E27FC236}">
                    <a16:creationId xmlns:a16="http://schemas.microsoft.com/office/drawing/2014/main" id="{47C46963-BD8B-4E0B-A753-0FC558D7C7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12000" y="3335338"/>
                <a:ext cx="238125" cy="374650"/>
              </a:xfrm>
              <a:custGeom>
                <a:avLst/>
                <a:gdLst>
                  <a:gd name="T0" fmla="*/ 62 w 150"/>
                  <a:gd name="T1" fmla="*/ 231 h 236"/>
                  <a:gd name="T2" fmla="*/ 83 w 150"/>
                  <a:gd name="T3" fmla="*/ 218 h 236"/>
                  <a:gd name="T4" fmla="*/ 33 w 150"/>
                  <a:gd name="T5" fmla="*/ 137 h 236"/>
                  <a:gd name="T6" fmla="*/ 26 w 150"/>
                  <a:gd name="T7" fmla="*/ 149 h 236"/>
                  <a:gd name="T8" fmla="*/ 8 w 150"/>
                  <a:gd name="T9" fmla="*/ 174 h 236"/>
                  <a:gd name="T10" fmla="*/ 21 w 150"/>
                  <a:gd name="T11" fmla="*/ 162 h 236"/>
                  <a:gd name="T12" fmla="*/ 35 w 150"/>
                  <a:gd name="T13" fmla="*/ 147 h 236"/>
                  <a:gd name="T14" fmla="*/ 35 w 150"/>
                  <a:gd name="T15" fmla="*/ 118 h 236"/>
                  <a:gd name="T16" fmla="*/ 35 w 150"/>
                  <a:gd name="T17" fmla="*/ 114 h 236"/>
                  <a:gd name="T18" fmla="*/ 51 w 150"/>
                  <a:gd name="T19" fmla="*/ 108 h 236"/>
                  <a:gd name="T20" fmla="*/ 61 w 150"/>
                  <a:gd name="T21" fmla="*/ 105 h 236"/>
                  <a:gd name="T22" fmla="*/ 43 w 150"/>
                  <a:gd name="T23" fmla="*/ 77 h 236"/>
                  <a:gd name="T24" fmla="*/ 47 w 150"/>
                  <a:gd name="T25" fmla="*/ 88 h 236"/>
                  <a:gd name="T26" fmla="*/ 69 w 150"/>
                  <a:gd name="T27" fmla="*/ 90 h 236"/>
                  <a:gd name="T28" fmla="*/ 75 w 150"/>
                  <a:gd name="T29" fmla="*/ 86 h 236"/>
                  <a:gd name="T30" fmla="*/ 101 w 150"/>
                  <a:gd name="T31" fmla="*/ 104 h 236"/>
                  <a:gd name="T32" fmla="*/ 93 w 150"/>
                  <a:gd name="T33" fmla="*/ 92 h 236"/>
                  <a:gd name="T34" fmla="*/ 87 w 150"/>
                  <a:gd name="T35" fmla="*/ 90 h 236"/>
                  <a:gd name="T36" fmla="*/ 70 w 150"/>
                  <a:gd name="T37" fmla="*/ 84 h 236"/>
                  <a:gd name="T38" fmla="*/ 55 w 150"/>
                  <a:gd name="T39" fmla="*/ 53 h 236"/>
                  <a:gd name="T40" fmla="*/ 62 w 150"/>
                  <a:gd name="T41" fmla="*/ 21 h 236"/>
                  <a:gd name="T42" fmla="*/ 51 w 150"/>
                  <a:gd name="T43" fmla="*/ 7 h 236"/>
                  <a:gd name="T44" fmla="*/ 33 w 150"/>
                  <a:gd name="T45" fmla="*/ 20 h 236"/>
                  <a:gd name="T46" fmla="*/ 26 w 150"/>
                  <a:gd name="T47" fmla="*/ 47 h 236"/>
                  <a:gd name="T48" fmla="*/ 62 w 150"/>
                  <a:gd name="T49" fmla="*/ 69 h 236"/>
                  <a:gd name="T50" fmla="*/ 62 w 150"/>
                  <a:gd name="T51" fmla="*/ 69 h 236"/>
                  <a:gd name="T52" fmla="*/ 66 w 150"/>
                  <a:gd name="T53" fmla="*/ 93 h 236"/>
                  <a:gd name="T54" fmla="*/ 74 w 150"/>
                  <a:gd name="T55" fmla="*/ 149 h 236"/>
                  <a:gd name="T56" fmla="*/ 86 w 150"/>
                  <a:gd name="T57" fmla="*/ 128 h 236"/>
                  <a:gd name="T58" fmla="*/ 73 w 150"/>
                  <a:gd name="T59" fmla="*/ 134 h 236"/>
                  <a:gd name="T60" fmla="*/ 147 w 150"/>
                  <a:gd name="T61" fmla="*/ 189 h 236"/>
                  <a:gd name="T62" fmla="*/ 143 w 150"/>
                  <a:gd name="T63" fmla="*/ 171 h 236"/>
                  <a:gd name="T64" fmla="*/ 130 w 150"/>
                  <a:gd name="T65" fmla="*/ 166 h 236"/>
                  <a:gd name="T66" fmla="*/ 119 w 150"/>
                  <a:gd name="T67" fmla="*/ 181 h 236"/>
                  <a:gd name="T68" fmla="*/ 106 w 150"/>
                  <a:gd name="T69" fmla="*/ 191 h 236"/>
                  <a:gd name="T70" fmla="*/ 91 w 150"/>
                  <a:gd name="T71" fmla="*/ 189 h 236"/>
                  <a:gd name="T72" fmla="*/ 79 w 150"/>
                  <a:gd name="T73" fmla="*/ 211 h 236"/>
                  <a:gd name="T74" fmla="*/ 93 w 150"/>
                  <a:gd name="T75" fmla="*/ 201 h 236"/>
                  <a:gd name="T76" fmla="*/ 103 w 150"/>
                  <a:gd name="T77" fmla="*/ 197 h 236"/>
                  <a:gd name="T78" fmla="*/ 126 w 150"/>
                  <a:gd name="T79" fmla="*/ 232 h 236"/>
                  <a:gd name="T80" fmla="*/ 132 w 150"/>
                  <a:gd name="T81" fmla="*/ 218 h 236"/>
                  <a:gd name="T82" fmla="*/ 144 w 150"/>
                  <a:gd name="T83" fmla="*/ 214 h 236"/>
                  <a:gd name="T84" fmla="*/ 148 w 150"/>
                  <a:gd name="T85" fmla="*/ 197 h 236"/>
                  <a:gd name="T86" fmla="*/ 87 w 150"/>
                  <a:gd name="T87" fmla="*/ 145 h 236"/>
                  <a:gd name="T88" fmla="*/ 83 w 150"/>
                  <a:gd name="T89" fmla="*/ 167 h 236"/>
                  <a:gd name="T90" fmla="*/ 95 w 150"/>
                  <a:gd name="T91" fmla="*/ 149 h 236"/>
                  <a:gd name="T92" fmla="*/ 99 w 150"/>
                  <a:gd name="T93" fmla="*/ 122 h 236"/>
                  <a:gd name="T94" fmla="*/ 90 w 150"/>
                  <a:gd name="T95" fmla="*/ 122 h 236"/>
                  <a:gd name="T96" fmla="*/ 105 w 150"/>
                  <a:gd name="T97" fmla="*/ 147 h 236"/>
                  <a:gd name="T98" fmla="*/ 99 w 150"/>
                  <a:gd name="T99" fmla="*/ 162 h 236"/>
                  <a:gd name="T100" fmla="*/ 103 w 150"/>
                  <a:gd name="T101" fmla="*/ 93 h 236"/>
                  <a:gd name="T102" fmla="*/ 117 w 150"/>
                  <a:gd name="T103" fmla="*/ 162 h 236"/>
                  <a:gd name="T104" fmla="*/ 106 w 150"/>
                  <a:gd name="T105" fmla="*/ 165 h 236"/>
                  <a:gd name="T106" fmla="*/ 118 w 150"/>
                  <a:gd name="T107" fmla="*/ 130 h 236"/>
                  <a:gd name="T108" fmla="*/ 114 w 150"/>
                  <a:gd name="T109" fmla="*/ 140 h 236"/>
                  <a:gd name="T110" fmla="*/ 122 w 150"/>
                  <a:gd name="T111" fmla="*/ 144 h 236"/>
                  <a:gd name="T112" fmla="*/ 130 w 150"/>
                  <a:gd name="T113" fmla="*/ 134 h 236"/>
                  <a:gd name="T114" fmla="*/ 118 w 150"/>
                  <a:gd name="T115" fmla="*/ 110 h 236"/>
                  <a:gd name="T116" fmla="*/ 113 w 150"/>
                  <a:gd name="T117" fmla="*/ 121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0" h="236">
                    <a:moveTo>
                      <a:pt x="62" y="231"/>
                    </a:moveTo>
                    <a:lnTo>
                      <a:pt x="65" y="231"/>
                    </a:lnTo>
                    <a:lnTo>
                      <a:pt x="69" y="232"/>
                    </a:lnTo>
                    <a:lnTo>
                      <a:pt x="69" y="231"/>
                    </a:lnTo>
                    <a:lnTo>
                      <a:pt x="69" y="228"/>
                    </a:lnTo>
                    <a:lnTo>
                      <a:pt x="62" y="228"/>
                    </a:lnTo>
                    <a:lnTo>
                      <a:pt x="62" y="231"/>
                    </a:lnTo>
                    <a:lnTo>
                      <a:pt x="62" y="231"/>
                    </a:lnTo>
                    <a:lnTo>
                      <a:pt x="62" y="231"/>
                    </a:lnTo>
                    <a:lnTo>
                      <a:pt x="62" y="231"/>
                    </a:lnTo>
                    <a:lnTo>
                      <a:pt x="62" y="231"/>
                    </a:lnTo>
                    <a:lnTo>
                      <a:pt x="62" y="231"/>
                    </a:lnTo>
                    <a:lnTo>
                      <a:pt x="62" y="231"/>
                    </a:lnTo>
                    <a:close/>
                    <a:moveTo>
                      <a:pt x="75" y="218"/>
                    </a:moveTo>
                    <a:lnTo>
                      <a:pt x="74" y="218"/>
                    </a:lnTo>
                    <a:lnTo>
                      <a:pt x="75" y="219"/>
                    </a:lnTo>
                    <a:lnTo>
                      <a:pt x="78" y="222"/>
                    </a:lnTo>
                    <a:lnTo>
                      <a:pt x="79" y="222"/>
                    </a:lnTo>
                    <a:lnTo>
                      <a:pt x="82" y="219"/>
                    </a:lnTo>
                    <a:lnTo>
                      <a:pt x="83" y="218"/>
                    </a:lnTo>
                    <a:lnTo>
                      <a:pt x="79" y="215"/>
                    </a:lnTo>
                    <a:lnTo>
                      <a:pt x="75" y="218"/>
                    </a:lnTo>
                    <a:lnTo>
                      <a:pt x="75" y="218"/>
                    </a:lnTo>
                    <a:lnTo>
                      <a:pt x="75" y="218"/>
                    </a:lnTo>
                    <a:lnTo>
                      <a:pt x="75" y="218"/>
                    </a:lnTo>
                    <a:lnTo>
                      <a:pt x="75" y="218"/>
                    </a:lnTo>
                    <a:lnTo>
                      <a:pt x="75" y="218"/>
                    </a:lnTo>
                    <a:lnTo>
                      <a:pt x="75" y="218"/>
                    </a:lnTo>
                    <a:close/>
                    <a:moveTo>
                      <a:pt x="33" y="140"/>
                    </a:moveTo>
                    <a:lnTo>
                      <a:pt x="33" y="137"/>
                    </a:lnTo>
                    <a:lnTo>
                      <a:pt x="33" y="134"/>
                    </a:lnTo>
                    <a:lnTo>
                      <a:pt x="33" y="132"/>
                    </a:lnTo>
                    <a:lnTo>
                      <a:pt x="30" y="136"/>
                    </a:lnTo>
                    <a:lnTo>
                      <a:pt x="30" y="137"/>
                    </a:lnTo>
                    <a:lnTo>
                      <a:pt x="33" y="144"/>
                    </a:lnTo>
                    <a:lnTo>
                      <a:pt x="30" y="141"/>
                    </a:lnTo>
                    <a:lnTo>
                      <a:pt x="29" y="140"/>
                    </a:lnTo>
                    <a:lnTo>
                      <a:pt x="30" y="145"/>
                    </a:lnTo>
                    <a:lnTo>
                      <a:pt x="29" y="149"/>
                    </a:lnTo>
                    <a:lnTo>
                      <a:pt x="26" y="149"/>
                    </a:lnTo>
                    <a:lnTo>
                      <a:pt x="25" y="150"/>
                    </a:lnTo>
                    <a:lnTo>
                      <a:pt x="25" y="153"/>
                    </a:lnTo>
                    <a:lnTo>
                      <a:pt x="22" y="153"/>
                    </a:lnTo>
                    <a:lnTo>
                      <a:pt x="22" y="154"/>
                    </a:lnTo>
                    <a:lnTo>
                      <a:pt x="21" y="157"/>
                    </a:lnTo>
                    <a:lnTo>
                      <a:pt x="21" y="158"/>
                    </a:lnTo>
                    <a:lnTo>
                      <a:pt x="17" y="162"/>
                    </a:lnTo>
                    <a:lnTo>
                      <a:pt x="12" y="170"/>
                    </a:lnTo>
                    <a:lnTo>
                      <a:pt x="9" y="170"/>
                    </a:lnTo>
                    <a:lnTo>
                      <a:pt x="8" y="174"/>
                    </a:lnTo>
                    <a:lnTo>
                      <a:pt x="4" y="178"/>
                    </a:lnTo>
                    <a:lnTo>
                      <a:pt x="0" y="183"/>
                    </a:lnTo>
                    <a:lnTo>
                      <a:pt x="0" y="187"/>
                    </a:lnTo>
                    <a:lnTo>
                      <a:pt x="5" y="181"/>
                    </a:lnTo>
                    <a:lnTo>
                      <a:pt x="9" y="178"/>
                    </a:lnTo>
                    <a:lnTo>
                      <a:pt x="13" y="175"/>
                    </a:lnTo>
                    <a:lnTo>
                      <a:pt x="18" y="167"/>
                    </a:lnTo>
                    <a:lnTo>
                      <a:pt x="22" y="165"/>
                    </a:lnTo>
                    <a:lnTo>
                      <a:pt x="22" y="162"/>
                    </a:lnTo>
                    <a:lnTo>
                      <a:pt x="21" y="162"/>
                    </a:lnTo>
                    <a:lnTo>
                      <a:pt x="22" y="161"/>
                    </a:lnTo>
                    <a:lnTo>
                      <a:pt x="22" y="158"/>
                    </a:lnTo>
                    <a:lnTo>
                      <a:pt x="25" y="157"/>
                    </a:lnTo>
                    <a:lnTo>
                      <a:pt x="26" y="157"/>
                    </a:lnTo>
                    <a:lnTo>
                      <a:pt x="29" y="157"/>
                    </a:lnTo>
                    <a:lnTo>
                      <a:pt x="30" y="153"/>
                    </a:lnTo>
                    <a:lnTo>
                      <a:pt x="33" y="150"/>
                    </a:lnTo>
                    <a:lnTo>
                      <a:pt x="34" y="150"/>
                    </a:lnTo>
                    <a:lnTo>
                      <a:pt x="35" y="149"/>
                    </a:lnTo>
                    <a:lnTo>
                      <a:pt x="35" y="147"/>
                    </a:lnTo>
                    <a:lnTo>
                      <a:pt x="34" y="144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33" y="140"/>
                    </a:lnTo>
                    <a:lnTo>
                      <a:pt x="33" y="140"/>
                    </a:lnTo>
                    <a:close/>
                    <a:moveTo>
                      <a:pt x="35" y="114"/>
                    </a:moveTo>
                    <a:lnTo>
                      <a:pt x="35" y="118"/>
                    </a:lnTo>
                    <a:lnTo>
                      <a:pt x="38" y="121"/>
                    </a:lnTo>
                    <a:lnTo>
                      <a:pt x="43" y="121"/>
                    </a:lnTo>
                    <a:lnTo>
                      <a:pt x="43" y="118"/>
                    </a:lnTo>
                    <a:lnTo>
                      <a:pt x="38" y="117"/>
                    </a:lnTo>
                    <a:lnTo>
                      <a:pt x="35" y="114"/>
                    </a:lnTo>
                    <a:lnTo>
                      <a:pt x="35" y="114"/>
                    </a:lnTo>
                    <a:lnTo>
                      <a:pt x="35" y="114"/>
                    </a:lnTo>
                    <a:lnTo>
                      <a:pt x="35" y="114"/>
                    </a:lnTo>
                    <a:lnTo>
                      <a:pt x="35" y="114"/>
                    </a:lnTo>
                    <a:lnTo>
                      <a:pt x="35" y="114"/>
                    </a:lnTo>
                    <a:lnTo>
                      <a:pt x="35" y="114"/>
                    </a:lnTo>
                    <a:close/>
                    <a:moveTo>
                      <a:pt x="61" y="105"/>
                    </a:moveTo>
                    <a:lnTo>
                      <a:pt x="59" y="100"/>
                    </a:lnTo>
                    <a:lnTo>
                      <a:pt x="57" y="96"/>
                    </a:lnTo>
                    <a:lnTo>
                      <a:pt x="49" y="93"/>
                    </a:lnTo>
                    <a:lnTo>
                      <a:pt x="43" y="93"/>
                    </a:lnTo>
                    <a:lnTo>
                      <a:pt x="42" y="93"/>
                    </a:lnTo>
                    <a:lnTo>
                      <a:pt x="46" y="97"/>
                    </a:lnTo>
                    <a:lnTo>
                      <a:pt x="47" y="104"/>
                    </a:lnTo>
                    <a:lnTo>
                      <a:pt x="51" y="108"/>
                    </a:lnTo>
                    <a:lnTo>
                      <a:pt x="55" y="114"/>
                    </a:lnTo>
                    <a:lnTo>
                      <a:pt x="59" y="117"/>
                    </a:lnTo>
                    <a:lnTo>
                      <a:pt x="61" y="114"/>
                    </a:lnTo>
                    <a:lnTo>
                      <a:pt x="62" y="109"/>
                    </a:lnTo>
                    <a:lnTo>
                      <a:pt x="61" y="105"/>
                    </a:lnTo>
                    <a:lnTo>
                      <a:pt x="61" y="105"/>
                    </a:lnTo>
                    <a:lnTo>
                      <a:pt x="61" y="105"/>
                    </a:lnTo>
                    <a:lnTo>
                      <a:pt x="61" y="105"/>
                    </a:lnTo>
                    <a:lnTo>
                      <a:pt x="61" y="105"/>
                    </a:lnTo>
                    <a:lnTo>
                      <a:pt x="61" y="105"/>
                    </a:lnTo>
                    <a:lnTo>
                      <a:pt x="61" y="105"/>
                    </a:lnTo>
                    <a:close/>
                    <a:moveTo>
                      <a:pt x="30" y="56"/>
                    </a:moveTo>
                    <a:lnTo>
                      <a:pt x="30" y="60"/>
                    </a:lnTo>
                    <a:lnTo>
                      <a:pt x="34" y="67"/>
                    </a:lnTo>
                    <a:lnTo>
                      <a:pt x="35" y="69"/>
                    </a:lnTo>
                    <a:lnTo>
                      <a:pt x="38" y="71"/>
                    </a:lnTo>
                    <a:lnTo>
                      <a:pt x="38" y="73"/>
                    </a:lnTo>
                    <a:lnTo>
                      <a:pt x="39" y="74"/>
                    </a:lnTo>
                    <a:lnTo>
                      <a:pt x="39" y="77"/>
                    </a:lnTo>
                    <a:lnTo>
                      <a:pt x="43" y="77"/>
                    </a:lnTo>
                    <a:lnTo>
                      <a:pt x="43" y="74"/>
                    </a:lnTo>
                    <a:lnTo>
                      <a:pt x="42" y="69"/>
                    </a:lnTo>
                    <a:lnTo>
                      <a:pt x="47" y="71"/>
                    </a:lnTo>
                    <a:lnTo>
                      <a:pt x="49" y="73"/>
                    </a:lnTo>
                    <a:lnTo>
                      <a:pt x="49" y="77"/>
                    </a:lnTo>
                    <a:lnTo>
                      <a:pt x="46" y="78"/>
                    </a:lnTo>
                    <a:lnTo>
                      <a:pt x="43" y="80"/>
                    </a:lnTo>
                    <a:lnTo>
                      <a:pt x="43" y="84"/>
                    </a:lnTo>
                    <a:lnTo>
                      <a:pt x="46" y="88"/>
                    </a:lnTo>
                    <a:lnTo>
                      <a:pt x="47" y="88"/>
                    </a:lnTo>
                    <a:lnTo>
                      <a:pt x="46" y="86"/>
                    </a:lnTo>
                    <a:lnTo>
                      <a:pt x="49" y="86"/>
                    </a:lnTo>
                    <a:lnTo>
                      <a:pt x="49" y="90"/>
                    </a:lnTo>
                    <a:lnTo>
                      <a:pt x="51" y="88"/>
                    </a:lnTo>
                    <a:lnTo>
                      <a:pt x="51" y="92"/>
                    </a:lnTo>
                    <a:lnTo>
                      <a:pt x="55" y="92"/>
                    </a:lnTo>
                    <a:lnTo>
                      <a:pt x="57" y="90"/>
                    </a:lnTo>
                    <a:lnTo>
                      <a:pt x="61" y="86"/>
                    </a:lnTo>
                    <a:lnTo>
                      <a:pt x="62" y="86"/>
                    </a:lnTo>
                    <a:lnTo>
                      <a:pt x="69" y="90"/>
                    </a:lnTo>
                    <a:lnTo>
                      <a:pt x="74" y="93"/>
                    </a:lnTo>
                    <a:lnTo>
                      <a:pt x="75" y="97"/>
                    </a:lnTo>
                    <a:lnTo>
                      <a:pt x="78" y="100"/>
                    </a:lnTo>
                    <a:lnTo>
                      <a:pt x="79" y="97"/>
                    </a:lnTo>
                    <a:lnTo>
                      <a:pt x="78" y="96"/>
                    </a:lnTo>
                    <a:lnTo>
                      <a:pt x="78" y="93"/>
                    </a:lnTo>
                    <a:lnTo>
                      <a:pt x="78" y="92"/>
                    </a:lnTo>
                    <a:lnTo>
                      <a:pt x="75" y="90"/>
                    </a:lnTo>
                    <a:lnTo>
                      <a:pt x="74" y="86"/>
                    </a:lnTo>
                    <a:lnTo>
                      <a:pt x="75" y="86"/>
                    </a:lnTo>
                    <a:lnTo>
                      <a:pt x="78" y="88"/>
                    </a:lnTo>
                    <a:lnTo>
                      <a:pt x="82" y="92"/>
                    </a:lnTo>
                    <a:lnTo>
                      <a:pt x="86" y="93"/>
                    </a:lnTo>
                    <a:lnTo>
                      <a:pt x="90" y="97"/>
                    </a:lnTo>
                    <a:lnTo>
                      <a:pt x="90" y="100"/>
                    </a:lnTo>
                    <a:lnTo>
                      <a:pt x="90" y="101"/>
                    </a:lnTo>
                    <a:lnTo>
                      <a:pt x="95" y="104"/>
                    </a:lnTo>
                    <a:lnTo>
                      <a:pt x="95" y="105"/>
                    </a:lnTo>
                    <a:lnTo>
                      <a:pt x="97" y="105"/>
                    </a:lnTo>
                    <a:lnTo>
                      <a:pt x="101" y="104"/>
                    </a:lnTo>
                    <a:lnTo>
                      <a:pt x="99" y="105"/>
                    </a:lnTo>
                    <a:lnTo>
                      <a:pt x="99" y="108"/>
                    </a:lnTo>
                    <a:lnTo>
                      <a:pt x="101" y="110"/>
                    </a:lnTo>
                    <a:lnTo>
                      <a:pt x="103" y="110"/>
                    </a:lnTo>
                    <a:lnTo>
                      <a:pt x="103" y="108"/>
                    </a:lnTo>
                    <a:lnTo>
                      <a:pt x="103" y="104"/>
                    </a:lnTo>
                    <a:lnTo>
                      <a:pt x="101" y="100"/>
                    </a:lnTo>
                    <a:lnTo>
                      <a:pt x="97" y="101"/>
                    </a:lnTo>
                    <a:lnTo>
                      <a:pt x="97" y="97"/>
                    </a:lnTo>
                    <a:lnTo>
                      <a:pt x="93" y="92"/>
                    </a:lnTo>
                    <a:lnTo>
                      <a:pt x="91" y="92"/>
                    </a:lnTo>
                    <a:lnTo>
                      <a:pt x="93" y="90"/>
                    </a:lnTo>
                    <a:lnTo>
                      <a:pt x="99" y="90"/>
                    </a:lnTo>
                    <a:lnTo>
                      <a:pt x="97" y="88"/>
                    </a:lnTo>
                    <a:lnTo>
                      <a:pt x="93" y="86"/>
                    </a:lnTo>
                    <a:lnTo>
                      <a:pt x="90" y="84"/>
                    </a:lnTo>
                    <a:lnTo>
                      <a:pt x="87" y="82"/>
                    </a:lnTo>
                    <a:lnTo>
                      <a:pt x="87" y="86"/>
                    </a:lnTo>
                    <a:lnTo>
                      <a:pt x="87" y="88"/>
                    </a:lnTo>
                    <a:lnTo>
                      <a:pt x="87" y="90"/>
                    </a:lnTo>
                    <a:lnTo>
                      <a:pt x="86" y="88"/>
                    </a:lnTo>
                    <a:lnTo>
                      <a:pt x="83" y="86"/>
                    </a:lnTo>
                    <a:lnTo>
                      <a:pt x="82" y="82"/>
                    </a:lnTo>
                    <a:lnTo>
                      <a:pt x="79" y="80"/>
                    </a:lnTo>
                    <a:lnTo>
                      <a:pt x="75" y="78"/>
                    </a:lnTo>
                    <a:lnTo>
                      <a:pt x="73" y="78"/>
                    </a:lnTo>
                    <a:lnTo>
                      <a:pt x="73" y="82"/>
                    </a:lnTo>
                    <a:lnTo>
                      <a:pt x="70" y="80"/>
                    </a:lnTo>
                    <a:lnTo>
                      <a:pt x="70" y="82"/>
                    </a:lnTo>
                    <a:lnTo>
                      <a:pt x="70" y="84"/>
                    </a:lnTo>
                    <a:lnTo>
                      <a:pt x="69" y="86"/>
                    </a:lnTo>
                    <a:lnTo>
                      <a:pt x="66" y="86"/>
                    </a:lnTo>
                    <a:lnTo>
                      <a:pt x="65" y="82"/>
                    </a:lnTo>
                    <a:lnTo>
                      <a:pt x="61" y="77"/>
                    </a:lnTo>
                    <a:lnTo>
                      <a:pt x="59" y="73"/>
                    </a:lnTo>
                    <a:lnTo>
                      <a:pt x="61" y="71"/>
                    </a:lnTo>
                    <a:lnTo>
                      <a:pt x="55" y="65"/>
                    </a:lnTo>
                    <a:lnTo>
                      <a:pt x="55" y="61"/>
                    </a:lnTo>
                    <a:lnTo>
                      <a:pt x="55" y="57"/>
                    </a:lnTo>
                    <a:lnTo>
                      <a:pt x="55" y="53"/>
                    </a:lnTo>
                    <a:lnTo>
                      <a:pt x="55" y="51"/>
                    </a:lnTo>
                    <a:lnTo>
                      <a:pt x="59" y="47"/>
                    </a:lnTo>
                    <a:lnTo>
                      <a:pt x="62" y="44"/>
                    </a:lnTo>
                    <a:lnTo>
                      <a:pt x="62" y="47"/>
                    </a:lnTo>
                    <a:lnTo>
                      <a:pt x="65" y="43"/>
                    </a:lnTo>
                    <a:lnTo>
                      <a:pt x="65" y="39"/>
                    </a:lnTo>
                    <a:lnTo>
                      <a:pt x="66" y="33"/>
                    </a:lnTo>
                    <a:lnTo>
                      <a:pt x="66" y="27"/>
                    </a:lnTo>
                    <a:lnTo>
                      <a:pt x="65" y="25"/>
                    </a:lnTo>
                    <a:lnTo>
                      <a:pt x="62" y="21"/>
                    </a:lnTo>
                    <a:lnTo>
                      <a:pt x="61" y="17"/>
                    </a:lnTo>
                    <a:lnTo>
                      <a:pt x="59" y="13"/>
                    </a:lnTo>
                    <a:lnTo>
                      <a:pt x="61" y="8"/>
                    </a:lnTo>
                    <a:lnTo>
                      <a:pt x="61" y="4"/>
                    </a:lnTo>
                    <a:lnTo>
                      <a:pt x="59" y="3"/>
                    </a:lnTo>
                    <a:lnTo>
                      <a:pt x="57" y="4"/>
                    </a:lnTo>
                    <a:lnTo>
                      <a:pt x="57" y="7"/>
                    </a:lnTo>
                    <a:lnTo>
                      <a:pt x="55" y="7"/>
                    </a:lnTo>
                    <a:lnTo>
                      <a:pt x="53" y="7"/>
                    </a:lnTo>
                    <a:lnTo>
                      <a:pt x="51" y="7"/>
                    </a:lnTo>
                    <a:lnTo>
                      <a:pt x="47" y="4"/>
                    </a:lnTo>
                    <a:lnTo>
                      <a:pt x="43" y="3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35" y="3"/>
                    </a:lnTo>
                    <a:lnTo>
                      <a:pt x="34" y="3"/>
                    </a:lnTo>
                    <a:lnTo>
                      <a:pt x="33" y="3"/>
                    </a:lnTo>
                    <a:lnTo>
                      <a:pt x="34" y="7"/>
                    </a:lnTo>
                    <a:lnTo>
                      <a:pt x="33" y="16"/>
                    </a:lnTo>
                    <a:lnTo>
                      <a:pt x="33" y="20"/>
                    </a:lnTo>
                    <a:lnTo>
                      <a:pt x="34" y="23"/>
                    </a:lnTo>
                    <a:lnTo>
                      <a:pt x="34" y="27"/>
                    </a:lnTo>
                    <a:lnTo>
                      <a:pt x="34" y="33"/>
                    </a:lnTo>
                    <a:lnTo>
                      <a:pt x="34" y="39"/>
                    </a:lnTo>
                    <a:lnTo>
                      <a:pt x="35" y="47"/>
                    </a:lnTo>
                    <a:lnTo>
                      <a:pt x="35" y="48"/>
                    </a:lnTo>
                    <a:lnTo>
                      <a:pt x="33" y="47"/>
                    </a:lnTo>
                    <a:lnTo>
                      <a:pt x="29" y="40"/>
                    </a:lnTo>
                    <a:lnTo>
                      <a:pt x="26" y="43"/>
                    </a:lnTo>
                    <a:lnTo>
                      <a:pt x="26" y="47"/>
                    </a:lnTo>
                    <a:lnTo>
                      <a:pt x="26" y="48"/>
                    </a:lnTo>
                    <a:lnTo>
                      <a:pt x="29" y="51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0" y="56"/>
                    </a:lnTo>
                    <a:close/>
                    <a:moveTo>
                      <a:pt x="62" y="69"/>
                    </a:moveTo>
                    <a:lnTo>
                      <a:pt x="65" y="73"/>
                    </a:lnTo>
                    <a:lnTo>
                      <a:pt x="65" y="67"/>
                    </a:lnTo>
                    <a:lnTo>
                      <a:pt x="65" y="65"/>
                    </a:lnTo>
                    <a:lnTo>
                      <a:pt x="61" y="67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62" y="69"/>
                    </a:lnTo>
                    <a:close/>
                    <a:moveTo>
                      <a:pt x="66" y="93"/>
                    </a:moveTo>
                    <a:lnTo>
                      <a:pt x="65" y="93"/>
                    </a:lnTo>
                    <a:lnTo>
                      <a:pt x="66" y="97"/>
                    </a:lnTo>
                    <a:lnTo>
                      <a:pt x="69" y="97"/>
                    </a:lnTo>
                    <a:lnTo>
                      <a:pt x="70" y="96"/>
                    </a:lnTo>
                    <a:lnTo>
                      <a:pt x="70" y="93"/>
                    </a:lnTo>
                    <a:lnTo>
                      <a:pt x="69" y="93"/>
                    </a:lnTo>
                    <a:lnTo>
                      <a:pt x="66" y="93"/>
                    </a:lnTo>
                    <a:lnTo>
                      <a:pt x="66" y="93"/>
                    </a:lnTo>
                    <a:lnTo>
                      <a:pt x="66" y="93"/>
                    </a:lnTo>
                    <a:lnTo>
                      <a:pt x="66" y="93"/>
                    </a:lnTo>
                    <a:lnTo>
                      <a:pt x="66" y="93"/>
                    </a:lnTo>
                    <a:lnTo>
                      <a:pt x="66" y="93"/>
                    </a:lnTo>
                    <a:lnTo>
                      <a:pt x="66" y="93"/>
                    </a:lnTo>
                    <a:close/>
                    <a:moveTo>
                      <a:pt x="73" y="134"/>
                    </a:moveTo>
                    <a:lnTo>
                      <a:pt x="73" y="141"/>
                    </a:lnTo>
                    <a:lnTo>
                      <a:pt x="73" y="145"/>
                    </a:lnTo>
                    <a:lnTo>
                      <a:pt x="73" y="149"/>
                    </a:lnTo>
                    <a:lnTo>
                      <a:pt x="74" y="149"/>
                    </a:lnTo>
                    <a:lnTo>
                      <a:pt x="75" y="147"/>
                    </a:lnTo>
                    <a:lnTo>
                      <a:pt x="78" y="145"/>
                    </a:lnTo>
                    <a:lnTo>
                      <a:pt x="79" y="145"/>
                    </a:lnTo>
                    <a:lnTo>
                      <a:pt x="83" y="144"/>
                    </a:lnTo>
                    <a:lnTo>
                      <a:pt x="86" y="140"/>
                    </a:lnTo>
                    <a:lnTo>
                      <a:pt x="87" y="137"/>
                    </a:lnTo>
                    <a:lnTo>
                      <a:pt x="90" y="136"/>
                    </a:lnTo>
                    <a:lnTo>
                      <a:pt x="90" y="130"/>
                    </a:lnTo>
                    <a:lnTo>
                      <a:pt x="86" y="132"/>
                    </a:lnTo>
                    <a:lnTo>
                      <a:pt x="86" y="128"/>
                    </a:lnTo>
                    <a:lnTo>
                      <a:pt x="83" y="128"/>
                    </a:lnTo>
                    <a:lnTo>
                      <a:pt x="82" y="130"/>
                    </a:lnTo>
                    <a:lnTo>
                      <a:pt x="79" y="128"/>
                    </a:lnTo>
                    <a:lnTo>
                      <a:pt x="75" y="124"/>
                    </a:lnTo>
                    <a:lnTo>
                      <a:pt x="73" y="124"/>
                    </a:lnTo>
                    <a:lnTo>
                      <a:pt x="70" y="122"/>
                    </a:lnTo>
                    <a:lnTo>
                      <a:pt x="69" y="124"/>
                    </a:lnTo>
                    <a:lnTo>
                      <a:pt x="73" y="126"/>
                    </a:lnTo>
                    <a:lnTo>
                      <a:pt x="73" y="128"/>
                    </a:lnTo>
                    <a:lnTo>
                      <a:pt x="73" y="134"/>
                    </a:lnTo>
                    <a:lnTo>
                      <a:pt x="73" y="134"/>
                    </a:lnTo>
                    <a:lnTo>
                      <a:pt x="73" y="134"/>
                    </a:lnTo>
                    <a:lnTo>
                      <a:pt x="73" y="134"/>
                    </a:lnTo>
                    <a:lnTo>
                      <a:pt x="73" y="134"/>
                    </a:lnTo>
                    <a:lnTo>
                      <a:pt x="73" y="134"/>
                    </a:lnTo>
                    <a:lnTo>
                      <a:pt x="73" y="134"/>
                    </a:lnTo>
                    <a:close/>
                    <a:moveTo>
                      <a:pt x="148" y="197"/>
                    </a:moveTo>
                    <a:lnTo>
                      <a:pt x="147" y="194"/>
                    </a:lnTo>
                    <a:lnTo>
                      <a:pt x="148" y="191"/>
                    </a:lnTo>
                    <a:lnTo>
                      <a:pt x="147" y="189"/>
                    </a:lnTo>
                    <a:lnTo>
                      <a:pt x="144" y="189"/>
                    </a:lnTo>
                    <a:lnTo>
                      <a:pt x="147" y="187"/>
                    </a:lnTo>
                    <a:lnTo>
                      <a:pt x="144" y="185"/>
                    </a:lnTo>
                    <a:lnTo>
                      <a:pt x="143" y="183"/>
                    </a:lnTo>
                    <a:lnTo>
                      <a:pt x="140" y="181"/>
                    </a:lnTo>
                    <a:lnTo>
                      <a:pt x="143" y="179"/>
                    </a:lnTo>
                    <a:lnTo>
                      <a:pt x="144" y="179"/>
                    </a:lnTo>
                    <a:lnTo>
                      <a:pt x="144" y="175"/>
                    </a:lnTo>
                    <a:lnTo>
                      <a:pt x="143" y="174"/>
                    </a:lnTo>
                    <a:lnTo>
                      <a:pt x="143" y="171"/>
                    </a:lnTo>
                    <a:lnTo>
                      <a:pt x="143" y="170"/>
                    </a:lnTo>
                    <a:lnTo>
                      <a:pt x="140" y="170"/>
                    </a:lnTo>
                    <a:lnTo>
                      <a:pt x="139" y="170"/>
                    </a:lnTo>
                    <a:lnTo>
                      <a:pt x="139" y="167"/>
                    </a:lnTo>
                    <a:lnTo>
                      <a:pt x="136" y="166"/>
                    </a:lnTo>
                    <a:lnTo>
                      <a:pt x="135" y="165"/>
                    </a:lnTo>
                    <a:lnTo>
                      <a:pt x="131" y="162"/>
                    </a:lnTo>
                    <a:lnTo>
                      <a:pt x="130" y="161"/>
                    </a:lnTo>
                    <a:lnTo>
                      <a:pt x="130" y="162"/>
                    </a:lnTo>
                    <a:lnTo>
                      <a:pt x="130" y="166"/>
                    </a:lnTo>
                    <a:lnTo>
                      <a:pt x="131" y="171"/>
                    </a:lnTo>
                    <a:lnTo>
                      <a:pt x="131" y="174"/>
                    </a:lnTo>
                    <a:lnTo>
                      <a:pt x="131" y="175"/>
                    </a:lnTo>
                    <a:lnTo>
                      <a:pt x="130" y="175"/>
                    </a:lnTo>
                    <a:lnTo>
                      <a:pt x="127" y="174"/>
                    </a:lnTo>
                    <a:lnTo>
                      <a:pt x="126" y="178"/>
                    </a:lnTo>
                    <a:lnTo>
                      <a:pt x="122" y="175"/>
                    </a:lnTo>
                    <a:lnTo>
                      <a:pt x="119" y="175"/>
                    </a:lnTo>
                    <a:lnTo>
                      <a:pt x="119" y="178"/>
                    </a:lnTo>
                    <a:lnTo>
                      <a:pt x="119" y="181"/>
                    </a:lnTo>
                    <a:lnTo>
                      <a:pt x="118" y="183"/>
                    </a:lnTo>
                    <a:lnTo>
                      <a:pt x="117" y="183"/>
                    </a:lnTo>
                    <a:lnTo>
                      <a:pt x="114" y="183"/>
                    </a:lnTo>
                    <a:lnTo>
                      <a:pt x="113" y="185"/>
                    </a:lnTo>
                    <a:lnTo>
                      <a:pt x="113" y="189"/>
                    </a:lnTo>
                    <a:lnTo>
                      <a:pt x="110" y="191"/>
                    </a:lnTo>
                    <a:lnTo>
                      <a:pt x="106" y="191"/>
                    </a:lnTo>
                    <a:lnTo>
                      <a:pt x="103" y="193"/>
                    </a:lnTo>
                    <a:lnTo>
                      <a:pt x="105" y="191"/>
                    </a:lnTo>
                    <a:lnTo>
                      <a:pt x="106" y="191"/>
                    </a:lnTo>
                    <a:lnTo>
                      <a:pt x="106" y="189"/>
                    </a:lnTo>
                    <a:lnTo>
                      <a:pt x="105" y="183"/>
                    </a:lnTo>
                    <a:lnTo>
                      <a:pt x="103" y="181"/>
                    </a:lnTo>
                    <a:lnTo>
                      <a:pt x="101" y="183"/>
                    </a:lnTo>
                    <a:lnTo>
                      <a:pt x="101" y="181"/>
                    </a:lnTo>
                    <a:lnTo>
                      <a:pt x="99" y="179"/>
                    </a:lnTo>
                    <a:lnTo>
                      <a:pt x="99" y="181"/>
                    </a:lnTo>
                    <a:lnTo>
                      <a:pt x="97" y="183"/>
                    </a:lnTo>
                    <a:lnTo>
                      <a:pt x="93" y="185"/>
                    </a:lnTo>
                    <a:lnTo>
                      <a:pt x="91" y="189"/>
                    </a:lnTo>
                    <a:lnTo>
                      <a:pt x="91" y="191"/>
                    </a:lnTo>
                    <a:lnTo>
                      <a:pt x="90" y="191"/>
                    </a:lnTo>
                    <a:lnTo>
                      <a:pt x="83" y="193"/>
                    </a:lnTo>
                    <a:lnTo>
                      <a:pt x="82" y="193"/>
                    </a:lnTo>
                    <a:lnTo>
                      <a:pt x="79" y="194"/>
                    </a:lnTo>
                    <a:lnTo>
                      <a:pt x="79" y="201"/>
                    </a:lnTo>
                    <a:lnTo>
                      <a:pt x="75" y="207"/>
                    </a:lnTo>
                    <a:lnTo>
                      <a:pt x="75" y="211"/>
                    </a:lnTo>
                    <a:lnTo>
                      <a:pt x="78" y="211"/>
                    </a:lnTo>
                    <a:lnTo>
                      <a:pt x="79" y="211"/>
                    </a:lnTo>
                    <a:lnTo>
                      <a:pt x="82" y="210"/>
                    </a:lnTo>
                    <a:lnTo>
                      <a:pt x="82" y="206"/>
                    </a:lnTo>
                    <a:lnTo>
                      <a:pt x="83" y="202"/>
                    </a:lnTo>
                    <a:lnTo>
                      <a:pt x="86" y="198"/>
                    </a:lnTo>
                    <a:lnTo>
                      <a:pt x="87" y="197"/>
                    </a:lnTo>
                    <a:lnTo>
                      <a:pt x="90" y="197"/>
                    </a:lnTo>
                    <a:lnTo>
                      <a:pt x="90" y="201"/>
                    </a:lnTo>
                    <a:lnTo>
                      <a:pt x="91" y="202"/>
                    </a:lnTo>
                    <a:lnTo>
                      <a:pt x="93" y="202"/>
                    </a:lnTo>
                    <a:lnTo>
                      <a:pt x="93" y="201"/>
                    </a:lnTo>
                    <a:lnTo>
                      <a:pt x="95" y="198"/>
                    </a:lnTo>
                    <a:lnTo>
                      <a:pt x="95" y="201"/>
                    </a:lnTo>
                    <a:lnTo>
                      <a:pt x="95" y="202"/>
                    </a:lnTo>
                    <a:lnTo>
                      <a:pt x="97" y="202"/>
                    </a:lnTo>
                    <a:lnTo>
                      <a:pt x="101" y="205"/>
                    </a:lnTo>
                    <a:lnTo>
                      <a:pt x="99" y="201"/>
                    </a:lnTo>
                    <a:lnTo>
                      <a:pt x="101" y="201"/>
                    </a:lnTo>
                    <a:lnTo>
                      <a:pt x="101" y="198"/>
                    </a:lnTo>
                    <a:lnTo>
                      <a:pt x="101" y="197"/>
                    </a:lnTo>
                    <a:lnTo>
                      <a:pt x="103" y="197"/>
                    </a:lnTo>
                    <a:lnTo>
                      <a:pt x="105" y="198"/>
                    </a:lnTo>
                    <a:lnTo>
                      <a:pt x="110" y="201"/>
                    </a:lnTo>
                    <a:lnTo>
                      <a:pt x="113" y="205"/>
                    </a:lnTo>
                    <a:lnTo>
                      <a:pt x="113" y="207"/>
                    </a:lnTo>
                    <a:lnTo>
                      <a:pt x="110" y="211"/>
                    </a:lnTo>
                    <a:lnTo>
                      <a:pt x="113" y="222"/>
                    </a:lnTo>
                    <a:lnTo>
                      <a:pt x="114" y="224"/>
                    </a:lnTo>
                    <a:lnTo>
                      <a:pt x="119" y="228"/>
                    </a:lnTo>
                    <a:lnTo>
                      <a:pt x="123" y="231"/>
                    </a:lnTo>
                    <a:lnTo>
                      <a:pt x="126" y="232"/>
                    </a:lnTo>
                    <a:lnTo>
                      <a:pt x="127" y="231"/>
                    </a:lnTo>
                    <a:lnTo>
                      <a:pt x="130" y="228"/>
                    </a:lnTo>
                    <a:lnTo>
                      <a:pt x="131" y="227"/>
                    </a:lnTo>
                    <a:lnTo>
                      <a:pt x="131" y="232"/>
                    </a:lnTo>
                    <a:lnTo>
                      <a:pt x="131" y="236"/>
                    </a:lnTo>
                    <a:lnTo>
                      <a:pt x="132" y="236"/>
                    </a:lnTo>
                    <a:lnTo>
                      <a:pt x="136" y="232"/>
                    </a:lnTo>
                    <a:lnTo>
                      <a:pt x="139" y="227"/>
                    </a:lnTo>
                    <a:lnTo>
                      <a:pt x="135" y="222"/>
                    </a:lnTo>
                    <a:lnTo>
                      <a:pt x="132" y="218"/>
                    </a:lnTo>
                    <a:lnTo>
                      <a:pt x="135" y="210"/>
                    </a:lnTo>
                    <a:lnTo>
                      <a:pt x="136" y="206"/>
                    </a:lnTo>
                    <a:lnTo>
                      <a:pt x="139" y="206"/>
                    </a:lnTo>
                    <a:lnTo>
                      <a:pt x="140" y="210"/>
                    </a:lnTo>
                    <a:lnTo>
                      <a:pt x="143" y="214"/>
                    </a:lnTo>
                    <a:lnTo>
                      <a:pt x="143" y="219"/>
                    </a:lnTo>
                    <a:lnTo>
                      <a:pt x="147" y="224"/>
                    </a:lnTo>
                    <a:lnTo>
                      <a:pt x="147" y="219"/>
                    </a:lnTo>
                    <a:lnTo>
                      <a:pt x="147" y="215"/>
                    </a:lnTo>
                    <a:lnTo>
                      <a:pt x="144" y="214"/>
                    </a:lnTo>
                    <a:lnTo>
                      <a:pt x="147" y="214"/>
                    </a:lnTo>
                    <a:lnTo>
                      <a:pt x="148" y="211"/>
                    </a:lnTo>
                    <a:lnTo>
                      <a:pt x="150" y="210"/>
                    </a:lnTo>
                    <a:lnTo>
                      <a:pt x="150" y="205"/>
                    </a:lnTo>
                    <a:lnTo>
                      <a:pt x="150" y="198"/>
                    </a:lnTo>
                    <a:lnTo>
                      <a:pt x="148" y="197"/>
                    </a:lnTo>
                    <a:lnTo>
                      <a:pt x="148" y="197"/>
                    </a:lnTo>
                    <a:lnTo>
                      <a:pt x="148" y="197"/>
                    </a:lnTo>
                    <a:lnTo>
                      <a:pt x="148" y="197"/>
                    </a:lnTo>
                    <a:lnTo>
                      <a:pt x="148" y="197"/>
                    </a:lnTo>
                    <a:lnTo>
                      <a:pt x="148" y="197"/>
                    </a:lnTo>
                    <a:lnTo>
                      <a:pt x="148" y="197"/>
                    </a:lnTo>
                    <a:close/>
                    <a:moveTo>
                      <a:pt x="95" y="149"/>
                    </a:moveTo>
                    <a:lnTo>
                      <a:pt x="97" y="145"/>
                    </a:lnTo>
                    <a:lnTo>
                      <a:pt x="97" y="141"/>
                    </a:lnTo>
                    <a:lnTo>
                      <a:pt x="95" y="140"/>
                    </a:lnTo>
                    <a:lnTo>
                      <a:pt x="93" y="140"/>
                    </a:lnTo>
                    <a:lnTo>
                      <a:pt x="90" y="140"/>
                    </a:lnTo>
                    <a:lnTo>
                      <a:pt x="87" y="141"/>
                    </a:lnTo>
                    <a:lnTo>
                      <a:pt x="87" y="145"/>
                    </a:lnTo>
                    <a:lnTo>
                      <a:pt x="87" y="147"/>
                    </a:lnTo>
                    <a:lnTo>
                      <a:pt x="87" y="149"/>
                    </a:lnTo>
                    <a:lnTo>
                      <a:pt x="87" y="153"/>
                    </a:lnTo>
                    <a:lnTo>
                      <a:pt x="87" y="154"/>
                    </a:lnTo>
                    <a:lnTo>
                      <a:pt x="86" y="157"/>
                    </a:lnTo>
                    <a:lnTo>
                      <a:pt x="83" y="157"/>
                    </a:lnTo>
                    <a:lnTo>
                      <a:pt x="82" y="158"/>
                    </a:lnTo>
                    <a:lnTo>
                      <a:pt x="79" y="158"/>
                    </a:lnTo>
                    <a:lnTo>
                      <a:pt x="82" y="165"/>
                    </a:lnTo>
                    <a:lnTo>
                      <a:pt x="83" y="167"/>
                    </a:lnTo>
                    <a:lnTo>
                      <a:pt x="90" y="170"/>
                    </a:lnTo>
                    <a:lnTo>
                      <a:pt x="91" y="174"/>
                    </a:lnTo>
                    <a:lnTo>
                      <a:pt x="93" y="174"/>
                    </a:lnTo>
                    <a:lnTo>
                      <a:pt x="95" y="171"/>
                    </a:lnTo>
                    <a:lnTo>
                      <a:pt x="95" y="170"/>
                    </a:lnTo>
                    <a:lnTo>
                      <a:pt x="95" y="167"/>
                    </a:lnTo>
                    <a:lnTo>
                      <a:pt x="93" y="165"/>
                    </a:lnTo>
                    <a:lnTo>
                      <a:pt x="93" y="157"/>
                    </a:lnTo>
                    <a:lnTo>
                      <a:pt x="95" y="149"/>
                    </a:lnTo>
                    <a:lnTo>
                      <a:pt x="95" y="149"/>
                    </a:lnTo>
                    <a:lnTo>
                      <a:pt x="95" y="149"/>
                    </a:lnTo>
                    <a:lnTo>
                      <a:pt x="95" y="149"/>
                    </a:lnTo>
                    <a:lnTo>
                      <a:pt x="95" y="149"/>
                    </a:lnTo>
                    <a:lnTo>
                      <a:pt x="95" y="149"/>
                    </a:lnTo>
                    <a:lnTo>
                      <a:pt x="95" y="149"/>
                    </a:lnTo>
                    <a:close/>
                    <a:moveTo>
                      <a:pt x="90" y="122"/>
                    </a:moveTo>
                    <a:lnTo>
                      <a:pt x="93" y="118"/>
                    </a:lnTo>
                    <a:lnTo>
                      <a:pt x="93" y="117"/>
                    </a:lnTo>
                    <a:lnTo>
                      <a:pt x="95" y="118"/>
                    </a:lnTo>
                    <a:lnTo>
                      <a:pt x="99" y="122"/>
                    </a:lnTo>
                    <a:lnTo>
                      <a:pt x="103" y="124"/>
                    </a:lnTo>
                    <a:lnTo>
                      <a:pt x="105" y="122"/>
                    </a:lnTo>
                    <a:lnTo>
                      <a:pt x="103" y="121"/>
                    </a:lnTo>
                    <a:lnTo>
                      <a:pt x="97" y="114"/>
                    </a:lnTo>
                    <a:lnTo>
                      <a:pt x="95" y="113"/>
                    </a:lnTo>
                    <a:lnTo>
                      <a:pt x="90" y="110"/>
                    </a:lnTo>
                    <a:lnTo>
                      <a:pt x="90" y="117"/>
                    </a:lnTo>
                    <a:lnTo>
                      <a:pt x="91" y="118"/>
                    </a:lnTo>
                    <a:lnTo>
                      <a:pt x="90" y="121"/>
                    </a:lnTo>
                    <a:lnTo>
                      <a:pt x="90" y="122"/>
                    </a:lnTo>
                    <a:lnTo>
                      <a:pt x="90" y="122"/>
                    </a:lnTo>
                    <a:lnTo>
                      <a:pt x="90" y="122"/>
                    </a:lnTo>
                    <a:lnTo>
                      <a:pt x="90" y="122"/>
                    </a:lnTo>
                    <a:lnTo>
                      <a:pt x="90" y="122"/>
                    </a:lnTo>
                    <a:lnTo>
                      <a:pt x="90" y="122"/>
                    </a:lnTo>
                    <a:lnTo>
                      <a:pt x="90" y="122"/>
                    </a:lnTo>
                    <a:close/>
                    <a:moveTo>
                      <a:pt x="99" y="162"/>
                    </a:moveTo>
                    <a:lnTo>
                      <a:pt x="101" y="154"/>
                    </a:lnTo>
                    <a:lnTo>
                      <a:pt x="105" y="150"/>
                    </a:lnTo>
                    <a:lnTo>
                      <a:pt x="105" y="147"/>
                    </a:lnTo>
                    <a:lnTo>
                      <a:pt x="105" y="134"/>
                    </a:lnTo>
                    <a:lnTo>
                      <a:pt x="103" y="136"/>
                    </a:lnTo>
                    <a:lnTo>
                      <a:pt x="103" y="137"/>
                    </a:lnTo>
                    <a:lnTo>
                      <a:pt x="101" y="144"/>
                    </a:lnTo>
                    <a:lnTo>
                      <a:pt x="97" y="157"/>
                    </a:lnTo>
                    <a:lnTo>
                      <a:pt x="95" y="166"/>
                    </a:lnTo>
                    <a:lnTo>
                      <a:pt x="97" y="166"/>
                    </a:lnTo>
                    <a:lnTo>
                      <a:pt x="99" y="162"/>
                    </a:lnTo>
                    <a:lnTo>
                      <a:pt x="99" y="162"/>
                    </a:lnTo>
                    <a:lnTo>
                      <a:pt x="99" y="162"/>
                    </a:lnTo>
                    <a:lnTo>
                      <a:pt x="99" y="162"/>
                    </a:lnTo>
                    <a:lnTo>
                      <a:pt x="99" y="162"/>
                    </a:lnTo>
                    <a:lnTo>
                      <a:pt x="99" y="162"/>
                    </a:lnTo>
                    <a:lnTo>
                      <a:pt x="99" y="162"/>
                    </a:lnTo>
                    <a:close/>
                    <a:moveTo>
                      <a:pt x="105" y="90"/>
                    </a:moveTo>
                    <a:lnTo>
                      <a:pt x="105" y="88"/>
                    </a:lnTo>
                    <a:lnTo>
                      <a:pt x="105" y="84"/>
                    </a:lnTo>
                    <a:lnTo>
                      <a:pt x="101" y="84"/>
                    </a:lnTo>
                    <a:lnTo>
                      <a:pt x="101" y="88"/>
                    </a:lnTo>
                    <a:lnTo>
                      <a:pt x="103" y="93"/>
                    </a:lnTo>
                    <a:lnTo>
                      <a:pt x="105" y="90"/>
                    </a:lnTo>
                    <a:lnTo>
                      <a:pt x="105" y="90"/>
                    </a:lnTo>
                    <a:lnTo>
                      <a:pt x="105" y="90"/>
                    </a:lnTo>
                    <a:lnTo>
                      <a:pt x="105" y="90"/>
                    </a:lnTo>
                    <a:lnTo>
                      <a:pt x="105" y="90"/>
                    </a:lnTo>
                    <a:lnTo>
                      <a:pt x="105" y="90"/>
                    </a:lnTo>
                    <a:lnTo>
                      <a:pt x="105" y="90"/>
                    </a:lnTo>
                    <a:close/>
                    <a:moveTo>
                      <a:pt x="106" y="165"/>
                    </a:moveTo>
                    <a:lnTo>
                      <a:pt x="109" y="165"/>
                    </a:lnTo>
                    <a:lnTo>
                      <a:pt x="117" y="162"/>
                    </a:lnTo>
                    <a:lnTo>
                      <a:pt x="114" y="157"/>
                    </a:lnTo>
                    <a:lnTo>
                      <a:pt x="113" y="154"/>
                    </a:lnTo>
                    <a:lnTo>
                      <a:pt x="109" y="154"/>
                    </a:lnTo>
                    <a:lnTo>
                      <a:pt x="105" y="158"/>
                    </a:lnTo>
                    <a:lnTo>
                      <a:pt x="103" y="161"/>
                    </a:lnTo>
                    <a:lnTo>
                      <a:pt x="105" y="162"/>
                    </a:lnTo>
                    <a:lnTo>
                      <a:pt x="105" y="165"/>
                    </a:lnTo>
                    <a:lnTo>
                      <a:pt x="106" y="165"/>
                    </a:lnTo>
                    <a:lnTo>
                      <a:pt x="106" y="165"/>
                    </a:lnTo>
                    <a:lnTo>
                      <a:pt x="106" y="165"/>
                    </a:lnTo>
                    <a:lnTo>
                      <a:pt x="106" y="165"/>
                    </a:lnTo>
                    <a:lnTo>
                      <a:pt x="106" y="165"/>
                    </a:lnTo>
                    <a:lnTo>
                      <a:pt x="106" y="165"/>
                    </a:lnTo>
                    <a:lnTo>
                      <a:pt x="106" y="165"/>
                    </a:lnTo>
                    <a:close/>
                    <a:moveTo>
                      <a:pt x="113" y="121"/>
                    </a:moveTo>
                    <a:lnTo>
                      <a:pt x="117" y="122"/>
                    </a:lnTo>
                    <a:lnTo>
                      <a:pt x="118" y="124"/>
                    </a:lnTo>
                    <a:lnTo>
                      <a:pt x="119" y="124"/>
                    </a:lnTo>
                    <a:lnTo>
                      <a:pt x="118" y="128"/>
                    </a:lnTo>
                    <a:lnTo>
                      <a:pt x="118" y="130"/>
                    </a:lnTo>
                    <a:lnTo>
                      <a:pt x="119" y="132"/>
                    </a:lnTo>
                    <a:lnTo>
                      <a:pt x="118" y="132"/>
                    </a:lnTo>
                    <a:lnTo>
                      <a:pt x="117" y="134"/>
                    </a:lnTo>
                    <a:lnTo>
                      <a:pt x="114" y="134"/>
                    </a:lnTo>
                    <a:lnTo>
                      <a:pt x="113" y="132"/>
                    </a:lnTo>
                    <a:lnTo>
                      <a:pt x="109" y="130"/>
                    </a:lnTo>
                    <a:lnTo>
                      <a:pt x="109" y="132"/>
                    </a:lnTo>
                    <a:lnTo>
                      <a:pt x="110" y="136"/>
                    </a:lnTo>
                    <a:lnTo>
                      <a:pt x="113" y="141"/>
                    </a:lnTo>
                    <a:lnTo>
                      <a:pt x="114" y="140"/>
                    </a:lnTo>
                    <a:lnTo>
                      <a:pt x="114" y="141"/>
                    </a:lnTo>
                    <a:lnTo>
                      <a:pt x="118" y="145"/>
                    </a:lnTo>
                    <a:lnTo>
                      <a:pt x="118" y="150"/>
                    </a:lnTo>
                    <a:lnTo>
                      <a:pt x="119" y="154"/>
                    </a:lnTo>
                    <a:lnTo>
                      <a:pt x="122" y="157"/>
                    </a:lnTo>
                    <a:lnTo>
                      <a:pt x="122" y="150"/>
                    </a:lnTo>
                    <a:lnTo>
                      <a:pt x="123" y="153"/>
                    </a:lnTo>
                    <a:lnTo>
                      <a:pt x="126" y="150"/>
                    </a:lnTo>
                    <a:lnTo>
                      <a:pt x="123" y="145"/>
                    </a:lnTo>
                    <a:lnTo>
                      <a:pt x="122" y="144"/>
                    </a:lnTo>
                    <a:lnTo>
                      <a:pt x="122" y="140"/>
                    </a:lnTo>
                    <a:lnTo>
                      <a:pt x="122" y="137"/>
                    </a:lnTo>
                    <a:lnTo>
                      <a:pt x="119" y="134"/>
                    </a:lnTo>
                    <a:lnTo>
                      <a:pt x="122" y="136"/>
                    </a:lnTo>
                    <a:lnTo>
                      <a:pt x="123" y="137"/>
                    </a:lnTo>
                    <a:lnTo>
                      <a:pt x="126" y="136"/>
                    </a:lnTo>
                    <a:lnTo>
                      <a:pt x="127" y="136"/>
                    </a:lnTo>
                    <a:lnTo>
                      <a:pt x="132" y="137"/>
                    </a:lnTo>
                    <a:lnTo>
                      <a:pt x="131" y="136"/>
                    </a:lnTo>
                    <a:lnTo>
                      <a:pt x="130" y="134"/>
                    </a:lnTo>
                    <a:lnTo>
                      <a:pt x="130" y="132"/>
                    </a:lnTo>
                    <a:lnTo>
                      <a:pt x="127" y="130"/>
                    </a:lnTo>
                    <a:lnTo>
                      <a:pt x="126" y="124"/>
                    </a:lnTo>
                    <a:lnTo>
                      <a:pt x="126" y="122"/>
                    </a:lnTo>
                    <a:lnTo>
                      <a:pt x="126" y="118"/>
                    </a:lnTo>
                    <a:lnTo>
                      <a:pt x="126" y="117"/>
                    </a:lnTo>
                    <a:lnTo>
                      <a:pt x="123" y="117"/>
                    </a:lnTo>
                    <a:lnTo>
                      <a:pt x="122" y="114"/>
                    </a:lnTo>
                    <a:lnTo>
                      <a:pt x="122" y="110"/>
                    </a:lnTo>
                    <a:lnTo>
                      <a:pt x="118" y="110"/>
                    </a:lnTo>
                    <a:lnTo>
                      <a:pt x="114" y="110"/>
                    </a:lnTo>
                    <a:lnTo>
                      <a:pt x="110" y="110"/>
                    </a:lnTo>
                    <a:lnTo>
                      <a:pt x="106" y="110"/>
                    </a:lnTo>
                    <a:lnTo>
                      <a:pt x="109" y="117"/>
                    </a:lnTo>
                    <a:lnTo>
                      <a:pt x="113" y="121"/>
                    </a:lnTo>
                    <a:lnTo>
                      <a:pt x="113" y="121"/>
                    </a:lnTo>
                    <a:lnTo>
                      <a:pt x="113" y="121"/>
                    </a:lnTo>
                    <a:lnTo>
                      <a:pt x="113" y="121"/>
                    </a:lnTo>
                    <a:lnTo>
                      <a:pt x="113" y="121"/>
                    </a:lnTo>
                    <a:lnTo>
                      <a:pt x="113" y="121"/>
                    </a:lnTo>
                    <a:lnTo>
                      <a:pt x="113" y="121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" name="Freeform 130">
                <a:extLst>
                  <a:ext uri="{FF2B5EF4-FFF2-40B4-BE49-F238E27FC236}">
                    <a16:creationId xmlns:a16="http://schemas.microsoft.com/office/drawing/2014/main" id="{B0DEC0BF-C4C3-449F-9089-91166D752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7263" y="4113213"/>
                <a:ext cx="58738" cy="30163"/>
              </a:xfrm>
              <a:custGeom>
                <a:avLst/>
                <a:gdLst>
                  <a:gd name="T0" fmla="*/ 35 w 37"/>
                  <a:gd name="T1" fmla="*/ 0 h 19"/>
                  <a:gd name="T2" fmla="*/ 31 w 37"/>
                  <a:gd name="T3" fmla="*/ 0 h 19"/>
                  <a:gd name="T4" fmla="*/ 21 w 37"/>
                  <a:gd name="T5" fmla="*/ 1 h 19"/>
                  <a:gd name="T6" fmla="*/ 8 w 37"/>
                  <a:gd name="T7" fmla="*/ 4 h 19"/>
                  <a:gd name="T8" fmla="*/ 4 w 37"/>
                  <a:gd name="T9" fmla="*/ 5 h 19"/>
                  <a:gd name="T10" fmla="*/ 0 w 37"/>
                  <a:gd name="T11" fmla="*/ 9 h 19"/>
                  <a:gd name="T12" fmla="*/ 3 w 37"/>
                  <a:gd name="T13" fmla="*/ 13 h 19"/>
                  <a:gd name="T14" fmla="*/ 0 w 37"/>
                  <a:gd name="T15" fmla="*/ 15 h 19"/>
                  <a:gd name="T16" fmla="*/ 3 w 37"/>
                  <a:gd name="T17" fmla="*/ 19 h 19"/>
                  <a:gd name="T18" fmla="*/ 7 w 37"/>
                  <a:gd name="T19" fmla="*/ 17 h 19"/>
                  <a:gd name="T20" fmla="*/ 17 w 37"/>
                  <a:gd name="T21" fmla="*/ 11 h 19"/>
                  <a:gd name="T22" fmla="*/ 29 w 37"/>
                  <a:gd name="T23" fmla="*/ 7 h 19"/>
                  <a:gd name="T24" fmla="*/ 33 w 37"/>
                  <a:gd name="T25" fmla="*/ 5 h 19"/>
                  <a:gd name="T26" fmla="*/ 37 w 37"/>
                  <a:gd name="T27" fmla="*/ 1 h 19"/>
                  <a:gd name="T28" fmla="*/ 37 w 37"/>
                  <a:gd name="T29" fmla="*/ 0 h 19"/>
                  <a:gd name="T30" fmla="*/ 35 w 37"/>
                  <a:gd name="T31" fmla="*/ 0 h 19"/>
                  <a:gd name="T32" fmla="*/ 35 w 37"/>
                  <a:gd name="T33" fmla="*/ 0 h 19"/>
                  <a:gd name="T34" fmla="*/ 35 w 37"/>
                  <a:gd name="T35" fmla="*/ 0 h 19"/>
                  <a:gd name="T36" fmla="*/ 35 w 37"/>
                  <a:gd name="T37" fmla="*/ 0 h 19"/>
                  <a:gd name="T38" fmla="*/ 35 w 37"/>
                  <a:gd name="T39" fmla="*/ 0 h 19"/>
                  <a:gd name="T40" fmla="*/ 35 w 37"/>
                  <a:gd name="T41" fmla="*/ 0 h 19"/>
                  <a:gd name="T42" fmla="*/ 35 w 37"/>
                  <a:gd name="T4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" h="19">
                    <a:moveTo>
                      <a:pt x="35" y="0"/>
                    </a:moveTo>
                    <a:lnTo>
                      <a:pt x="31" y="0"/>
                    </a:lnTo>
                    <a:lnTo>
                      <a:pt x="21" y="1"/>
                    </a:lnTo>
                    <a:lnTo>
                      <a:pt x="8" y="4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3" y="13"/>
                    </a:lnTo>
                    <a:lnTo>
                      <a:pt x="0" y="15"/>
                    </a:lnTo>
                    <a:lnTo>
                      <a:pt x="3" y="19"/>
                    </a:lnTo>
                    <a:lnTo>
                      <a:pt x="7" y="17"/>
                    </a:lnTo>
                    <a:lnTo>
                      <a:pt x="17" y="11"/>
                    </a:lnTo>
                    <a:lnTo>
                      <a:pt x="29" y="7"/>
                    </a:lnTo>
                    <a:lnTo>
                      <a:pt x="33" y="5"/>
                    </a:lnTo>
                    <a:lnTo>
                      <a:pt x="37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" name="Freeform 131">
                <a:extLst>
                  <a:ext uri="{FF2B5EF4-FFF2-40B4-BE49-F238E27FC236}">
                    <a16:creationId xmlns:a16="http://schemas.microsoft.com/office/drawing/2014/main" id="{94B61DCF-13DE-4D27-91E7-9ADFA4F6A0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16688" y="3663950"/>
                <a:ext cx="1208088" cy="506413"/>
              </a:xfrm>
              <a:custGeom>
                <a:avLst/>
                <a:gdLst>
                  <a:gd name="T0" fmla="*/ 64 w 761"/>
                  <a:gd name="T1" fmla="*/ 104 h 319"/>
                  <a:gd name="T2" fmla="*/ 105 w 761"/>
                  <a:gd name="T3" fmla="*/ 182 h 319"/>
                  <a:gd name="T4" fmla="*/ 177 w 761"/>
                  <a:gd name="T5" fmla="*/ 142 h 319"/>
                  <a:gd name="T6" fmla="*/ 344 w 761"/>
                  <a:gd name="T7" fmla="*/ 279 h 319"/>
                  <a:gd name="T8" fmla="*/ 177 w 761"/>
                  <a:gd name="T9" fmla="*/ 179 h 319"/>
                  <a:gd name="T10" fmla="*/ 145 w 761"/>
                  <a:gd name="T11" fmla="*/ 126 h 319"/>
                  <a:gd name="T12" fmla="*/ 89 w 761"/>
                  <a:gd name="T13" fmla="*/ 65 h 319"/>
                  <a:gd name="T14" fmla="*/ 64 w 761"/>
                  <a:gd name="T15" fmla="*/ 79 h 319"/>
                  <a:gd name="T16" fmla="*/ 125 w 761"/>
                  <a:gd name="T17" fmla="*/ 183 h 319"/>
                  <a:gd name="T18" fmla="*/ 397 w 761"/>
                  <a:gd name="T19" fmla="*/ 290 h 319"/>
                  <a:gd name="T20" fmla="*/ 375 w 761"/>
                  <a:gd name="T21" fmla="*/ 296 h 319"/>
                  <a:gd name="T22" fmla="*/ 367 w 761"/>
                  <a:gd name="T23" fmla="*/ 284 h 319"/>
                  <a:gd name="T24" fmla="*/ 282 w 761"/>
                  <a:gd name="T25" fmla="*/ 252 h 319"/>
                  <a:gd name="T26" fmla="*/ 199 w 761"/>
                  <a:gd name="T27" fmla="*/ 239 h 319"/>
                  <a:gd name="T28" fmla="*/ 299 w 761"/>
                  <a:gd name="T29" fmla="*/ 284 h 319"/>
                  <a:gd name="T30" fmla="*/ 209 w 761"/>
                  <a:gd name="T31" fmla="*/ 178 h 319"/>
                  <a:gd name="T32" fmla="*/ 252 w 761"/>
                  <a:gd name="T33" fmla="*/ 144 h 319"/>
                  <a:gd name="T34" fmla="*/ 296 w 761"/>
                  <a:gd name="T35" fmla="*/ 195 h 319"/>
                  <a:gd name="T36" fmla="*/ 361 w 761"/>
                  <a:gd name="T37" fmla="*/ 195 h 319"/>
                  <a:gd name="T38" fmla="*/ 383 w 761"/>
                  <a:gd name="T39" fmla="*/ 145 h 319"/>
                  <a:gd name="T40" fmla="*/ 388 w 761"/>
                  <a:gd name="T41" fmla="*/ 81 h 319"/>
                  <a:gd name="T42" fmla="*/ 357 w 761"/>
                  <a:gd name="T43" fmla="*/ 52 h 319"/>
                  <a:gd name="T44" fmla="*/ 295 w 761"/>
                  <a:gd name="T45" fmla="*/ 113 h 319"/>
                  <a:gd name="T46" fmla="*/ 252 w 761"/>
                  <a:gd name="T47" fmla="*/ 130 h 319"/>
                  <a:gd name="T48" fmla="*/ 562 w 761"/>
                  <a:gd name="T49" fmla="*/ 92 h 319"/>
                  <a:gd name="T50" fmla="*/ 563 w 761"/>
                  <a:gd name="T51" fmla="*/ 112 h 319"/>
                  <a:gd name="T52" fmla="*/ 549 w 761"/>
                  <a:gd name="T53" fmla="*/ 117 h 319"/>
                  <a:gd name="T54" fmla="*/ 599 w 761"/>
                  <a:gd name="T55" fmla="*/ 140 h 319"/>
                  <a:gd name="T56" fmla="*/ 676 w 761"/>
                  <a:gd name="T57" fmla="*/ 148 h 319"/>
                  <a:gd name="T58" fmla="*/ 414 w 761"/>
                  <a:gd name="T59" fmla="*/ 311 h 319"/>
                  <a:gd name="T60" fmla="*/ 320 w 761"/>
                  <a:gd name="T61" fmla="*/ 256 h 319"/>
                  <a:gd name="T62" fmla="*/ 519 w 761"/>
                  <a:gd name="T63" fmla="*/ 166 h 319"/>
                  <a:gd name="T64" fmla="*/ 470 w 761"/>
                  <a:gd name="T65" fmla="*/ 284 h 319"/>
                  <a:gd name="T66" fmla="*/ 554 w 761"/>
                  <a:gd name="T67" fmla="*/ 162 h 319"/>
                  <a:gd name="T68" fmla="*/ 432 w 761"/>
                  <a:gd name="T69" fmla="*/ 114 h 319"/>
                  <a:gd name="T70" fmla="*/ 413 w 761"/>
                  <a:gd name="T71" fmla="*/ 193 h 319"/>
                  <a:gd name="T72" fmla="*/ 441 w 761"/>
                  <a:gd name="T73" fmla="*/ 183 h 319"/>
                  <a:gd name="T74" fmla="*/ 461 w 761"/>
                  <a:gd name="T75" fmla="*/ 193 h 319"/>
                  <a:gd name="T76" fmla="*/ 462 w 761"/>
                  <a:gd name="T77" fmla="*/ 145 h 319"/>
                  <a:gd name="T78" fmla="*/ 481 w 761"/>
                  <a:gd name="T79" fmla="*/ 126 h 319"/>
                  <a:gd name="T80" fmla="*/ 563 w 761"/>
                  <a:gd name="T81" fmla="*/ 183 h 319"/>
                  <a:gd name="T82" fmla="*/ 515 w 761"/>
                  <a:gd name="T83" fmla="*/ 271 h 319"/>
                  <a:gd name="T84" fmla="*/ 538 w 761"/>
                  <a:gd name="T85" fmla="*/ 189 h 319"/>
                  <a:gd name="T86" fmla="*/ 599 w 761"/>
                  <a:gd name="T87" fmla="*/ 276 h 319"/>
                  <a:gd name="T88" fmla="*/ 708 w 761"/>
                  <a:gd name="T89" fmla="*/ 270 h 319"/>
                  <a:gd name="T90" fmla="*/ 703 w 761"/>
                  <a:gd name="T91" fmla="*/ 162 h 319"/>
                  <a:gd name="T92" fmla="*/ 646 w 761"/>
                  <a:gd name="T93" fmla="*/ 145 h 319"/>
                  <a:gd name="T94" fmla="*/ 650 w 761"/>
                  <a:gd name="T95" fmla="*/ 170 h 319"/>
                  <a:gd name="T96" fmla="*/ 636 w 761"/>
                  <a:gd name="T97" fmla="*/ 205 h 319"/>
                  <a:gd name="T98" fmla="*/ 693 w 761"/>
                  <a:gd name="T99" fmla="*/ 219 h 319"/>
                  <a:gd name="T100" fmla="*/ 721 w 761"/>
                  <a:gd name="T101" fmla="*/ 280 h 319"/>
                  <a:gd name="T102" fmla="*/ 651 w 761"/>
                  <a:gd name="T103" fmla="*/ 235 h 319"/>
                  <a:gd name="T104" fmla="*/ 647 w 761"/>
                  <a:gd name="T105" fmla="*/ 240 h 319"/>
                  <a:gd name="T106" fmla="*/ 484 w 761"/>
                  <a:gd name="T107" fmla="*/ 284 h 319"/>
                  <a:gd name="T108" fmla="*/ 481 w 761"/>
                  <a:gd name="T109" fmla="*/ 156 h 319"/>
                  <a:gd name="T110" fmla="*/ 474 w 761"/>
                  <a:gd name="T111" fmla="*/ 214 h 319"/>
                  <a:gd name="T112" fmla="*/ 454 w 761"/>
                  <a:gd name="T113" fmla="*/ 227 h 319"/>
                  <a:gd name="T114" fmla="*/ 497 w 761"/>
                  <a:gd name="T115" fmla="*/ 161 h 319"/>
                  <a:gd name="T116" fmla="*/ 497 w 761"/>
                  <a:gd name="T117" fmla="*/ 279 h 319"/>
                  <a:gd name="T118" fmla="*/ 498 w 761"/>
                  <a:gd name="T119" fmla="*/ 292 h 319"/>
                  <a:gd name="T120" fmla="*/ 445 w 761"/>
                  <a:gd name="T121" fmla="*/ 287 h 319"/>
                  <a:gd name="T122" fmla="*/ 465 w 761"/>
                  <a:gd name="T123" fmla="*/ 279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61" h="319">
                    <a:moveTo>
                      <a:pt x="41" y="83"/>
                    </a:moveTo>
                    <a:lnTo>
                      <a:pt x="41" y="81"/>
                    </a:lnTo>
                    <a:lnTo>
                      <a:pt x="37" y="79"/>
                    </a:lnTo>
                    <a:lnTo>
                      <a:pt x="36" y="79"/>
                    </a:lnTo>
                    <a:lnTo>
                      <a:pt x="36" y="81"/>
                    </a:lnTo>
                    <a:lnTo>
                      <a:pt x="36" y="83"/>
                    </a:lnTo>
                    <a:lnTo>
                      <a:pt x="41" y="85"/>
                    </a:lnTo>
                    <a:lnTo>
                      <a:pt x="44" y="86"/>
                    </a:lnTo>
                    <a:lnTo>
                      <a:pt x="45" y="88"/>
                    </a:lnTo>
                    <a:lnTo>
                      <a:pt x="48" y="88"/>
                    </a:lnTo>
                    <a:lnTo>
                      <a:pt x="48" y="86"/>
                    </a:lnTo>
                    <a:lnTo>
                      <a:pt x="44" y="85"/>
                    </a:lnTo>
                    <a:lnTo>
                      <a:pt x="41" y="83"/>
                    </a:lnTo>
                    <a:lnTo>
                      <a:pt x="41" y="83"/>
                    </a:lnTo>
                    <a:lnTo>
                      <a:pt x="41" y="83"/>
                    </a:lnTo>
                    <a:lnTo>
                      <a:pt x="41" y="83"/>
                    </a:lnTo>
                    <a:lnTo>
                      <a:pt x="41" y="83"/>
                    </a:lnTo>
                    <a:lnTo>
                      <a:pt x="41" y="83"/>
                    </a:lnTo>
                    <a:lnTo>
                      <a:pt x="41" y="83"/>
                    </a:lnTo>
                    <a:close/>
                    <a:moveTo>
                      <a:pt x="64" y="104"/>
                    </a:moveTo>
                    <a:lnTo>
                      <a:pt x="61" y="105"/>
                    </a:lnTo>
                    <a:lnTo>
                      <a:pt x="59" y="105"/>
                    </a:lnTo>
                    <a:lnTo>
                      <a:pt x="61" y="109"/>
                    </a:lnTo>
                    <a:lnTo>
                      <a:pt x="63" y="113"/>
                    </a:lnTo>
                    <a:lnTo>
                      <a:pt x="67" y="114"/>
                    </a:lnTo>
                    <a:lnTo>
                      <a:pt x="68" y="121"/>
                    </a:lnTo>
                    <a:lnTo>
                      <a:pt x="71" y="121"/>
                    </a:lnTo>
                    <a:lnTo>
                      <a:pt x="71" y="118"/>
                    </a:lnTo>
                    <a:lnTo>
                      <a:pt x="71" y="112"/>
                    </a:lnTo>
                    <a:lnTo>
                      <a:pt x="68" y="108"/>
                    </a:lnTo>
                    <a:lnTo>
                      <a:pt x="64" y="104"/>
                    </a:lnTo>
                    <a:lnTo>
                      <a:pt x="64" y="104"/>
                    </a:lnTo>
                    <a:lnTo>
                      <a:pt x="64" y="104"/>
                    </a:lnTo>
                    <a:lnTo>
                      <a:pt x="64" y="104"/>
                    </a:lnTo>
                    <a:lnTo>
                      <a:pt x="64" y="104"/>
                    </a:lnTo>
                    <a:lnTo>
                      <a:pt x="64" y="104"/>
                    </a:lnTo>
                    <a:lnTo>
                      <a:pt x="64" y="104"/>
                    </a:lnTo>
                    <a:close/>
                    <a:moveTo>
                      <a:pt x="88" y="148"/>
                    </a:moveTo>
                    <a:lnTo>
                      <a:pt x="84" y="149"/>
                    </a:lnTo>
                    <a:lnTo>
                      <a:pt x="81" y="152"/>
                    </a:lnTo>
                    <a:lnTo>
                      <a:pt x="84" y="156"/>
                    </a:lnTo>
                    <a:lnTo>
                      <a:pt x="85" y="161"/>
                    </a:lnTo>
                    <a:lnTo>
                      <a:pt x="88" y="162"/>
                    </a:lnTo>
                    <a:lnTo>
                      <a:pt x="92" y="165"/>
                    </a:lnTo>
                    <a:lnTo>
                      <a:pt x="92" y="162"/>
                    </a:lnTo>
                    <a:lnTo>
                      <a:pt x="93" y="161"/>
                    </a:lnTo>
                    <a:lnTo>
                      <a:pt x="92" y="157"/>
                    </a:lnTo>
                    <a:lnTo>
                      <a:pt x="88" y="148"/>
                    </a:lnTo>
                    <a:lnTo>
                      <a:pt x="88" y="148"/>
                    </a:lnTo>
                    <a:lnTo>
                      <a:pt x="88" y="148"/>
                    </a:lnTo>
                    <a:lnTo>
                      <a:pt x="88" y="148"/>
                    </a:lnTo>
                    <a:lnTo>
                      <a:pt x="88" y="148"/>
                    </a:lnTo>
                    <a:lnTo>
                      <a:pt x="88" y="148"/>
                    </a:lnTo>
                    <a:lnTo>
                      <a:pt x="88" y="148"/>
                    </a:lnTo>
                    <a:close/>
                    <a:moveTo>
                      <a:pt x="105" y="182"/>
                    </a:moveTo>
                    <a:lnTo>
                      <a:pt x="106" y="182"/>
                    </a:lnTo>
                    <a:lnTo>
                      <a:pt x="106" y="178"/>
                    </a:lnTo>
                    <a:lnTo>
                      <a:pt x="105" y="175"/>
                    </a:lnTo>
                    <a:lnTo>
                      <a:pt x="105" y="182"/>
                    </a:lnTo>
                    <a:lnTo>
                      <a:pt x="105" y="182"/>
                    </a:lnTo>
                    <a:lnTo>
                      <a:pt x="105" y="182"/>
                    </a:lnTo>
                    <a:lnTo>
                      <a:pt x="105" y="182"/>
                    </a:lnTo>
                    <a:lnTo>
                      <a:pt x="105" y="182"/>
                    </a:lnTo>
                    <a:lnTo>
                      <a:pt x="105" y="182"/>
                    </a:lnTo>
                    <a:lnTo>
                      <a:pt x="105" y="182"/>
                    </a:lnTo>
                    <a:close/>
                    <a:moveTo>
                      <a:pt x="0" y="3"/>
                    </a:moveTo>
                    <a:lnTo>
                      <a:pt x="4" y="8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  <a:moveTo>
                      <a:pt x="182" y="136"/>
                    </a:moveTo>
                    <a:lnTo>
                      <a:pt x="185" y="136"/>
                    </a:lnTo>
                    <a:lnTo>
                      <a:pt x="181" y="134"/>
                    </a:lnTo>
                    <a:lnTo>
                      <a:pt x="177" y="130"/>
                    </a:lnTo>
                    <a:lnTo>
                      <a:pt x="177" y="134"/>
                    </a:lnTo>
                    <a:lnTo>
                      <a:pt x="177" y="136"/>
                    </a:lnTo>
                    <a:lnTo>
                      <a:pt x="181" y="136"/>
                    </a:lnTo>
                    <a:lnTo>
                      <a:pt x="182" y="136"/>
                    </a:lnTo>
                    <a:lnTo>
                      <a:pt x="182" y="136"/>
                    </a:lnTo>
                    <a:lnTo>
                      <a:pt x="182" y="136"/>
                    </a:lnTo>
                    <a:lnTo>
                      <a:pt x="182" y="136"/>
                    </a:lnTo>
                    <a:lnTo>
                      <a:pt x="182" y="136"/>
                    </a:lnTo>
                    <a:lnTo>
                      <a:pt x="182" y="136"/>
                    </a:lnTo>
                    <a:lnTo>
                      <a:pt x="182" y="136"/>
                    </a:lnTo>
                    <a:close/>
                    <a:moveTo>
                      <a:pt x="175" y="142"/>
                    </a:moveTo>
                    <a:lnTo>
                      <a:pt x="177" y="142"/>
                    </a:lnTo>
                    <a:lnTo>
                      <a:pt x="177" y="140"/>
                    </a:lnTo>
                    <a:lnTo>
                      <a:pt x="177" y="138"/>
                    </a:lnTo>
                    <a:lnTo>
                      <a:pt x="173" y="138"/>
                    </a:lnTo>
                    <a:lnTo>
                      <a:pt x="173" y="140"/>
                    </a:lnTo>
                    <a:lnTo>
                      <a:pt x="173" y="142"/>
                    </a:lnTo>
                    <a:lnTo>
                      <a:pt x="175" y="144"/>
                    </a:lnTo>
                    <a:lnTo>
                      <a:pt x="175" y="142"/>
                    </a:lnTo>
                    <a:lnTo>
                      <a:pt x="175" y="142"/>
                    </a:lnTo>
                    <a:lnTo>
                      <a:pt x="175" y="142"/>
                    </a:lnTo>
                    <a:lnTo>
                      <a:pt x="175" y="142"/>
                    </a:lnTo>
                    <a:lnTo>
                      <a:pt x="175" y="142"/>
                    </a:lnTo>
                    <a:lnTo>
                      <a:pt x="175" y="142"/>
                    </a:lnTo>
                    <a:lnTo>
                      <a:pt x="175" y="142"/>
                    </a:lnTo>
                    <a:close/>
                    <a:moveTo>
                      <a:pt x="344" y="279"/>
                    </a:moveTo>
                    <a:lnTo>
                      <a:pt x="343" y="279"/>
                    </a:lnTo>
                    <a:lnTo>
                      <a:pt x="336" y="279"/>
                    </a:lnTo>
                    <a:lnTo>
                      <a:pt x="331" y="279"/>
                    </a:lnTo>
                    <a:lnTo>
                      <a:pt x="331" y="280"/>
                    </a:lnTo>
                    <a:lnTo>
                      <a:pt x="333" y="283"/>
                    </a:lnTo>
                    <a:lnTo>
                      <a:pt x="336" y="284"/>
                    </a:lnTo>
                    <a:lnTo>
                      <a:pt x="340" y="288"/>
                    </a:lnTo>
                    <a:lnTo>
                      <a:pt x="340" y="290"/>
                    </a:lnTo>
                    <a:lnTo>
                      <a:pt x="340" y="292"/>
                    </a:lnTo>
                    <a:lnTo>
                      <a:pt x="343" y="290"/>
                    </a:lnTo>
                    <a:lnTo>
                      <a:pt x="347" y="287"/>
                    </a:lnTo>
                    <a:lnTo>
                      <a:pt x="351" y="284"/>
                    </a:lnTo>
                    <a:lnTo>
                      <a:pt x="351" y="283"/>
                    </a:lnTo>
                    <a:lnTo>
                      <a:pt x="351" y="280"/>
                    </a:lnTo>
                    <a:lnTo>
                      <a:pt x="347" y="279"/>
                    </a:lnTo>
                    <a:lnTo>
                      <a:pt x="344" y="279"/>
                    </a:lnTo>
                    <a:lnTo>
                      <a:pt x="344" y="279"/>
                    </a:lnTo>
                    <a:lnTo>
                      <a:pt x="344" y="279"/>
                    </a:lnTo>
                    <a:lnTo>
                      <a:pt x="344" y="279"/>
                    </a:lnTo>
                    <a:lnTo>
                      <a:pt x="344" y="279"/>
                    </a:lnTo>
                    <a:lnTo>
                      <a:pt x="344" y="279"/>
                    </a:lnTo>
                    <a:lnTo>
                      <a:pt x="344" y="279"/>
                    </a:lnTo>
                    <a:close/>
                    <a:moveTo>
                      <a:pt x="194" y="236"/>
                    </a:moveTo>
                    <a:lnTo>
                      <a:pt x="195" y="236"/>
                    </a:lnTo>
                    <a:lnTo>
                      <a:pt x="195" y="235"/>
                    </a:lnTo>
                    <a:lnTo>
                      <a:pt x="195" y="231"/>
                    </a:lnTo>
                    <a:lnTo>
                      <a:pt x="195" y="218"/>
                    </a:lnTo>
                    <a:lnTo>
                      <a:pt x="198" y="214"/>
                    </a:lnTo>
                    <a:lnTo>
                      <a:pt x="198" y="213"/>
                    </a:lnTo>
                    <a:lnTo>
                      <a:pt x="195" y="210"/>
                    </a:lnTo>
                    <a:lnTo>
                      <a:pt x="195" y="206"/>
                    </a:lnTo>
                    <a:lnTo>
                      <a:pt x="198" y="205"/>
                    </a:lnTo>
                    <a:lnTo>
                      <a:pt x="198" y="201"/>
                    </a:lnTo>
                    <a:lnTo>
                      <a:pt x="198" y="199"/>
                    </a:lnTo>
                    <a:lnTo>
                      <a:pt x="198" y="197"/>
                    </a:lnTo>
                    <a:lnTo>
                      <a:pt x="199" y="191"/>
                    </a:lnTo>
                    <a:lnTo>
                      <a:pt x="202" y="189"/>
                    </a:lnTo>
                    <a:lnTo>
                      <a:pt x="202" y="187"/>
                    </a:lnTo>
                    <a:lnTo>
                      <a:pt x="199" y="186"/>
                    </a:lnTo>
                    <a:lnTo>
                      <a:pt x="198" y="183"/>
                    </a:lnTo>
                    <a:lnTo>
                      <a:pt x="195" y="179"/>
                    </a:lnTo>
                    <a:lnTo>
                      <a:pt x="194" y="174"/>
                    </a:lnTo>
                    <a:lnTo>
                      <a:pt x="189" y="174"/>
                    </a:lnTo>
                    <a:lnTo>
                      <a:pt x="185" y="174"/>
                    </a:lnTo>
                    <a:lnTo>
                      <a:pt x="182" y="174"/>
                    </a:lnTo>
                    <a:lnTo>
                      <a:pt x="182" y="173"/>
                    </a:lnTo>
                    <a:lnTo>
                      <a:pt x="181" y="175"/>
                    </a:lnTo>
                    <a:lnTo>
                      <a:pt x="177" y="179"/>
                    </a:lnTo>
                    <a:lnTo>
                      <a:pt x="178" y="175"/>
                    </a:lnTo>
                    <a:lnTo>
                      <a:pt x="181" y="175"/>
                    </a:lnTo>
                    <a:lnTo>
                      <a:pt x="178" y="174"/>
                    </a:lnTo>
                    <a:lnTo>
                      <a:pt x="181" y="173"/>
                    </a:lnTo>
                    <a:lnTo>
                      <a:pt x="182" y="170"/>
                    </a:lnTo>
                    <a:lnTo>
                      <a:pt x="181" y="169"/>
                    </a:lnTo>
                    <a:lnTo>
                      <a:pt x="178" y="169"/>
                    </a:lnTo>
                    <a:lnTo>
                      <a:pt x="177" y="165"/>
                    </a:lnTo>
                    <a:lnTo>
                      <a:pt x="177" y="162"/>
                    </a:lnTo>
                    <a:lnTo>
                      <a:pt x="175" y="152"/>
                    </a:lnTo>
                    <a:lnTo>
                      <a:pt x="173" y="152"/>
                    </a:lnTo>
                    <a:lnTo>
                      <a:pt x="171" y="149"/>
                    </a:lnTo>
                    <a:lnTo>
                      <a:pt x="165" y="149"/>
                    </a:lnTo>
                    <a:lnTo>
                      <a:pt x="163" y="149"/>
                    </a:lnTo>
                    <a:lnTo>
                      <a:pt x="162" y="145"/>
                    </a:lnTo>
                    <a:lnTo>
                      <a:pt x="159" y="144"/>
                    </a:lnTo>
                    <a:lnTo>
                      <a:pt x="159" y="140"/>
                    </a:lnTo>
                    <a:lnTo>
                      <a:pt x="162" y="140"/>
                    </a:lnTo>
                    <a:lnTo>
                      <a:pt x="159" y="138"/>
                    </a:lnTo>
                    <a:lnTo>
                      <a:pt x="158" y="138"/>
                    </a:lnTo>
                    <a:lnTo>
                      <a:pt x="162" y="136"/>
                    </a:lnTo>
                    <a:lnTo>
                      <a:pt x="158" y="136"/>
                    </a:lnTo>
                    <a:lnTo>
                      <a:pt x="162" y="132"/>
                    </a:lnTo>
                    <a:lnTo>
                      <a:pt x="165" y="130"/>
                    </a:lnTo>
                    <a:lnTo>
                      <a:pt x="165" y="129"/>
                    </a:lnTo>
                    <a:lnTo>
                      <a:pt x="162" y="125"/>
                    </a:lnTo>
                    <a:lnTo>
                      <a:pt x="158" y="122"/>
                    </a:lnTo>
                    <a:lnTo>
                      <a:pt x="154" y="125"/>
                    </a:lnTo>
                    <a:lnTo>
                      <a:pt x="150" y="126"/>
                    </a:lnTo>
                    <a:lnTo>
                      <a:pt x="146" y="129"/>
                    </a:lnTo>
                    <a:lnTo>
                      <a:pt x="145" y="126"/>
                    </a:lnTo>
                    <a:lnTo>
                      <a:pt x="149" y="126"/>
                    </a:lnTo>
                    <a:lnTo>
                      <a:pt x="152" y="125"/>
                    </a:lnTo>
                    <a:lnTo>
                      <a:pt x="154" y="121"/>
                    </a:lnTo>
                    <a:lnTo>
                      <a:pt x="152" y="118"/>
                    </a:lnTo>
                    <a:lnTo>
                      <a:pt x="150" y="118"/>
                    </a:lnTo>
                    <a:lnTo>
                      <a:pt x="145" y="117"/>
                    </a:lnTo>
                    <a:lnTo>
                      <a:pt x="141" y="113"/>
                    </a:lnTo>
                    <a:lnTo>
                      <a:pt x="138" y="112"/>
                    </a:lnTo>
                    <a:lnTo>
                      <a:pt x="138" y="109"/>
                    </a:lnTo>
                    <a:lnTo>
                      <a:pt x="138" y="108"/>
                    </a:lnTo>
                    <a:lnTo>
                      <a:pt x="137" y="104"/>
                    </a:lnTo>
                    <a:lnTo>
                      <a:pt x="133" y="101"/>
                    </a:lnTo>
                    <a:lnTo>
                      <a:pt x="129" y="100"/>
                    </a:lnTo>
                    <a:lnTo>
                      <a:pt x="125" y="98"/>
                    </a:lnTo>
                    <a:lnTo>
                      <a:pt x="125" y="94"/>
                    </a:lnTo>
                    <a:lnTo>
                      <a:pt x="121" y="90"/>
                    </a:lnTo>
                    <a:lnTo>
                      <a:pt x="120" y="90"/>
                    </a:lnTo>
                    <a:lnTo>
                      <a:pt x="118" y="90"/>
                    </a:lnTo>
                    <a:lnTo>
                      <a:pt x="118" y="94"/>
                    </a:lnTo>
                    <a:lnTo>
                      <a:pt x="116" y="92"/>
                    </a:lnTo>
                    <a:lnTo>
                      <a:pt x="112" y="90"/>
                    </a:lnTo>
                    <a:lnTo>
                      <a:pt x="110" y="86"/>
                    </a:lnTo>
                    <a:lnTo>
                      <a:pt x="106" y="83"/>
                    </a:lnTo>
                    <a:lnTo>
                      <a:pt x="106" y="85"/>
                    </a:lnTo>
                    <a:lnTo>
                      <a:pt x="105" y="83"/>
                    </a:lnTo>
                    <a:lnTo>
                      <a:pt x="105" y="81"/>
                    </a:lnTo>
                    <a:lnTo>
                      <a:pt x="105" y="79"/>
                    </a:lnTo>
                    <a:lnTo>
                      <a:pt x="102" y="77"/>
                    </a:lnTo>
                    <a:lnTo>
                      <a:pt x="97" y="72"/>
                    </a:lnTo>
                    <a:lnTo>
                      <a:pt x="93" y="68"/>
                    </a:lnTo>
                    <a:lnTo>
                      <a:pt x="89" y="65"/>
                    </a:lnTo>
                    <a:lnTo>
                      <a:pt x="85" y="64"/>
                    </a:lnTo>
                    <a:lnTo>
                      <a:pt x="84" y="61"/>
                    </a:lnTo>
                    <a:lnTo>
                      <a:pt x="81" y="60"/>
                    </a:lnTo>
                    <a:lnTo>
                      <a:pt x="76" y="56"/>
                    </a:lnTo>
                    <a:lnTo>
                      <a:pt x="76" y="55"/>
                    </a:lnTo>
                    <a:lnTo>
                      <a:pt x="76" y="52"/>
                    </a:lnTo>
                    <a:lnTo>
                      <a:pt x="74" y="51"/>
                    </a:lnTo>
                    <a:lnTo>
                      <a:pt x="72" y="48"/>
                    </a:lnTo>
                    <a:lnTo>
                      <a:pt x="71" y="44"/>
                    </a:lnTo>
                    <a:lnTo>
                      <a:pt x="67" y="39"/>
                    </a:lnTo>
                    <a:lnTo>
                      <a:pt x="63" y="35"/>
                    </a:lnTo>
                    <a:lnTo>
                      <a:pt x="61" y="37"/>
                    </a:lnTo>
                    <a:lnTo>
                      <a:pt x="57" y="37"/>
                    </a:lnTo>
                    <a:lnTo>
                      <a:pt x="53" y="35"/>
                    </a:lnTo>
                    <a:lnTo>
                      <a:pt x="45" y="37"/>
                    </a:lnTo>
                    <a:lnTo>
                      <a:pt x="40" y="35"/>
                    </a:lnTo>
                    <a:lnTo>
                      <a:pt x="37" y="33"/>
                    </a:lnTo>
                    <a:lnTo>
                      <a:pt x="32" y="29"/>
                    </a:lnTo>
                    <a:lnTo>
                      <a:pt x="31" y="29"/>
                    </a:lnTo>
                    <a:lnTo>
                      <a:pt x="28" y="29"/>
                    </a:lnTo>
                    <a:lnTo>
                      <a:pt x="24" y="33"/>
                    </a:lnTo>
                    <a:lnTo>
                      <a:pt x="27" y="37"/>
                    </a:lnTo>
                    <a:lnTo>
                      <a:pt x="32" y="47"/>
                    </a:lnTo>
                    <a:lnTo>
                      <a:pt x="45" y="60"/>
                    </a:lnTo>
                    <a:lnTo>
                      <a:pt x="48" y="61"/>
                    </a:lnTo>
                    <a:lnTo>
                      <a:pt x="51" y="64"/>
                    </a:lnTo>
                    <a:lnTo>
                      <a:pt x="53" y="64"/>
                    </a:lnTo>
                    <a:lnTo>
                      <a:pt x="55" y="65"/>
                    </a:lnTo>
                    <a:lnTo>
                      <a:pt x="57" y="72"/>
                    </a:lnTo>
                    <a:lnTo>
                      <a:pt x="61" y="75"/>
                    </a:lnTo>
                    <a:lnTo>
                      <a:pt x="64" y="79"/>
                    </a:lnTo>
                    <a:lnTo>
                      <a:pt x="67" y="81"/>
                    </a:lnTo>
                    <a:lnTo>
                      <a:pt x="67" y="83"/>
                    </a:lnTo>
                    <a:lnTo>
                      <a:pt x="67" y="86"/>
                    </a:lnTo>
                    <a:lnTo>
                      <a:pt x="68" y="88"/>
                    </a:lnTo>
                    <a:lnTo>
                      <a:pt x="71" y="90"/>
                    </a:lnTo>
                    <a:lnTo>
                      <a:pt x="74" y="92"/>
                    </a:lnTo>
                    <a:lnTo>
                      <a:pt x="78" y="94"/>
                    </a:lnTo>
                    <a:lnTo>
                      <a:pt x="84" y="100"/>
                    </a:lnTo>
                    <a:lnTo>
                      <a:pt x="85" y="101"/>
                    </a:lnTo>
                    <a:lnTo>
                      <a:pt x="85" y="105"/>
                    </a:lnTo>
                    <a:lnTo>
                      <a:pt x="88" y="113"/>
                    </a:lnTo>
                    <a:lnTo>
                      <a:pt x="89" y="118"/>
                    </a:lnTo>
                    <a:lnTo>
                      <a:pt x="92" y="125"/>
                    </a:lnTo>
                    <a:lnTo>
                      <a:pt x="92" y="126"/>
                    </a:lnTo>
                    <a:lnTo>
                      <a:pt x="93" y="126"/>
                    </a:lnTo>
                    <a:lnTo>
                      <a:pt x="94" y="129"/>
                    </a:lnTo>
                    <a:lnTo>
                      <a:pt x="98" y="130"/>
                    </a:lnTo>
                    <a:lnTo>
                      <a:pt x="101" y="132"/>
                    </a:lnTo>
                    <a:lnTo>
                      <a:pt x="101" y="134"/>
                    </a:lnTo>
                    <a:lnTo>
                      <a:pt x="102" y="138"/>
                    </a:lnTo>
                    <a:lnTo>
                      <a:pt x="106" y="142"/>
                    </a:lnTo>
                    <a:lnTo>
                      <a:pt x="110" y="145"/>
                    </a:lnTo>
                    <a:lnTo>
                      <a:pt x="112" y="149"/>
                    </a:lnTo>
                    <a:lnTo>
                      <a:pt x="110" y="152"/>
                    </a:lnTo>
                    <a:lnTo>
                      <a:pt x="110" y="153"/>
                    </a:lnTo>
                    <a:lnTo>
                      <a:pt x="114" y="157"/>
                    </a:lnTo>
                    <a:lnTo>
                      <a:pt x="116" y="162"/>
                    </a:lnTo>
                    <a:lnTo>
                      <a:pt x="118" y="169"/>
                    </a:lnTo>
                    <a:lnTo>
                      <a:pt x="118" y="173"/>
                    </a:lnTo>
                    <a:lnTo>
                      <a:pt x="120" y="175"/>
                    </a:lnTo>
                    <a:lnTo>
                      <a:pt x="125" y="183"/>
                    </a:lnTo>
                    <a:lnTo>
                      <a:pt x="129" y="187"/>
                    </a:lnTo>
                    <a:lnTo>
                      <a:pt x="132" y="191"/>
                    </a:lnTo>
                    <a:lnTo>
                      <a:pt x="136" y="195"/>
                    </a:lnTo>
                    <a:lnTo>
                      <a:pt x="138" y="199"/>
                    </a:lnTo>
                    <a:lnTo>
                      <a:pt x="141" y="202"/>
                    </a:lnTo>
                    <a:lnTo>
                      <a:pt x="145" y="206"/>
                    </a:lnTo>
                    <a:lnTo>
                      <a:pt x="152" y="214"/>
                    </a:lnTo>
                    <a:lnTo>
                      <a:pt x="159" y="219"/>
                    </a:lnTo>
                    <a:lnTo>
                      <a:pt x="163" y="222"/>
                    </a:lnTo>
                    <a:lnTo>
                      <a:pt x="165" y="226"/>
                    </a:lnTo>
                    <a:lnTo>
                      <a:pt x="167" y="230"/>
                    </a:lnTo>
                    <a:lnTo>
                      <a:pt x="171" y="232"/>
                    </a:lnTo>
                    <a:lnTo>
                      <a:pt x="175" y="236"/>
                    </a:lnTo>
                    <a:lnTo>
                      <a:pt x="177" y="239"/>
                    </a:lnTo>
                    <a:lnTo>
                      <a:pt x="177" y="236"/>
                    </a:lnTo>
                    <a:lnTo>
                      <a:pt x="175" y="231"/>
                    </a:lnTo>
                    <a:lnTo>
                      <a:pt x="177" y="231"/>
                    </a:lnTo>
                    <a:lnTo>
                      <a:pt x="178" y="232"/>
                    </a:lnTo>
                    <a:lnTo>
                      <a:pt x="182" y="235"/>
                    </a:lnTo>
                    <a:lnTo>
                      <a:pt x="185" y="235"/>
                    </a:lnTo>
                    <a:lnTo>
                      <a:pt x="186" y="232"/>
                    </a:lnTo>
                    <a:lnTo>
                      <a:pt x="186" y="230"/>
                    </a:lnTo>
                    <a:lnTo>
                      <a:pt x="190" y="232"/>
                    </a:lnTo>
                    <a:lnTo>
                      <a:pt x="194" y="236"/>
                    </a:lnTo>
                    <a:lnTo>
                      <a:pt x="194" y="236"/>
                    </a:lnTo>
                    <a:lnTo>
                      <a:pt x="194" y="236"/>
                    </a:lnTo>
                    <a:lnTo>
                      <a:pt x="194" y="236"/>
                    </a:lnTo>
                    <a:lnTo>
                      <a:pt x="194" y="236"/>
                    </a:lnTo>
                    <a:lnTo>
                      <a:pt x="194" y="236"/>
                    </a:lnTo>
                    <a:lnTo>
                      <a:pt x="194" y="236"/>
                    </a:lnTo>
                    <a:close/>
                    <a:moveTo>
                      <a:pt x="397" y="290"/>
                    </a:moveTo>
                    <a:lnTo>
                      <a:pt x="404" y="290"/>
                    </a:lnTo>
                    <a:lnTo>
                      <a:pt x="405" y="288"/>
                    </a:lnTo>
                    <a:lnTo>
                      <a:pt x="404" y="287"/>
                    </a:lnTo>
                    <a:lnTo>
                      <a:pt x="404" y="283"/>
                    </a:lnTo>
                    <a:lnTo>
                      <a:pt x="401" y="280"/>
                    </a:lnTo>
                    <a:lnTo>
                      <a:pt x="400" y="283"/>
                    </a:lnTo>
                    <a:lnTo>
                      <a:pt x="400" y="284"/>
                    </a:lnTo>
                    <a:lnTo>
                      <a:pt x="397" y="283"/>
                    </a:lnTo>
                    <a:lnTo>
                      <a:pt x="396" y="280"/>
                    </a:lnTo>
                    <a:lnTo>
                      <a:pt x="393" y="283"/>
                    </a:lnTo>
                    <a:lnTo>
                      <a:pt x="392" y="283"/>
                    </a:lnTo>
                    <a:lnTo>
                      <a:pt x="392" y="280"/>
                    </a:lnTo>
                    <a:lnTo>
                      <a:pt x="391" y="279"/>
                    </a:lnTo>
                    <a:lnTo>
                      <a:pt x="384" y="279"/>
                    </a:lnTo>
                    <a:lnTo>
                      <a:pt x="384" y="280"/>
                    </a:lnTo>
                    <a:lnTo>
                      <a:pt x="387" y="284"/>
                    </a:lnTo>
                    <a:lnTo>
                      <a:pt x="392" y="287"/>
                    </a:lnTo>
                    <a:lnTo>
                      <a:pt x="391" y="288"/>
                    </a:lnTo>
                    <a:lnTo>
                      <a:pt x="387" y="290"/>
                    </a:lnTo>
                    <a:lnTo>
                      <a:pt x="384" y="288"/>
                    </a:lnTo>
                    <a:lnTo>
                      <a:pt x="383" y="287"/>
                    </a:lnTo>
                    <a:lnTo>
                      <a:pt x="379" y="284"/>
                    </a:lnTo>
                    <a:lnTo>
                      <a:pt x="375" y="283"/>
                    </a:lnTo>
                    <a:lnTo>
                      <a:pt x="371" y="284"/>
                    </a:lnTo>
                    <a:lnTo>
                      <a:pt x="369" y="287"/>
                    </a:lnTo>
                    <a:lnTo>
                      <a:pt x="367" y="288"/>
                    </a:lnTo>
                    <a:lnTo>
                      <a:pt x="367" y="292"/>
                    </a:lnTo>
                    <a:lnTo>
                      <a:pt x="367" y="294"/>
                    </a:lnTo>
                    <a:lnTo>
                      <a:pt x="371" y="296"/>
                    </a:lnTo>
                    <a:lnTo>
                      <a:pt x="373" y="296"/>
                    </a:lnTo>
                    <a:lnTo>
                      <a:pt x="375" y="296"/>
                    </a:lnTo>
                    <a:lnTo>
                      <a:pt x="377" y="296"/>
                    </a:lnTo>
                    <a:lnTo>
                      <a:pt x="380" y="294"/>
                    </a:lnTo>
                    <a:lnTo>
                      <a:pt x="384" y="292"/>
                    </a:lnTo>
                    <a:lnTo>
                      <a:pt x="391" y="290"/>
                    </a:lnTo>
                    <a:lnTo>
                      <a:pt x="393" y="287"/>
                    </a:lnTo>
                    <a:lnTo>
                      <a:pt x="393" y="290"/>
                    </a:lnTo>
                    <a:lnTo>
                      <a:pt x="393" y="292"/>
                    </a:lnTo>
                    <a:lnTo>
                      <a:pt x="396" y="292"/>
                    </a:lnTo>
                    <a:lnTo>
                      <a:pt x="397" y="292"/>
                    </a:lnTo>
                    <a:lnTo>
                      <a:pt x="400" y="292"/>
                    </a:lnTo>
                    <a:lnTo>
                      <a:pt x="401" y="292"/>
                    </a:lnTo>
                    <a:lnTo>
                      <a:pt x="397" y="290"/>
                    </a:lnTo>
                    <a:lnTo>
                      <a:pt x="397" y="290"/>
                    </a:lnTo>
                    <a:lnTo>
                      <a:pt x="397" y="290"/>
                    </a:lnTo>
                    <a:lnTo>
                      <a:pt x="397" y="290"/>
                    </a:lnTo>
                    <a:lnTo>
                      <a:pt x="397" y="290"/>
                    </a:lnTo>
                    <a:lnTo>
                      <a:pt x="397" y="290"/>
                    </a:lnTo>
                    <a:lnTo>
                      <a:pt x="397" y="290"/>
                    </a:lnTo>
                    <a:close/>
                    <a:moveTo>
                      <a:pt x="367" y="283"/>
                    </a:moveTo>
                    <a:lnTo>
                      <a:pt x="365" y="280"/>
                    </a:lnTo>
                    <a:lnTo>
                      <a:pt x="361" y="280"/>
                    </a:lnTo>
                    <a:lnTo>
                      <a:pt x="357" y="283"/>
                    </a:lnTo>
                    <a:lnTo>
                      <a:pt x="356" y="287"/>
                    </a:lnTo>
                    <a:lnTo>
                      <a:pt x="356" y="290"/>
                    </a:lnTo>
                    <a:lnTo>
                      <a:pt x="353" y="290"/>
                    </a:lnTo>
                    <a:lnTo>
                      <a:pt x="352" y="290"/>
                    </a:lnTo>
                    <a:lnTo>
                      <a:pt x="353" y="292"/>
                    </a:lnTo>
                    <a:lnTo>
                      <a:pt x="357" y="292"/>
                    </a:lnTo>
                    <a:lnTo>
                      <a:pt x="364" y="292"/>
                    </a:lnTo>
                    <a:lnTo>
                      <a:pt x="364" y="288"/>
                    </a:lnTo>
                    <a:lnTo>
                      <a:pt x="367" y="284"/>
                    </a:lnTo>
                    <a:lnTo>
                      <a:pt x="367" y="283"/>
                    </a:lnTo>
                    <a:lnTo>
                      <a:pt x="367" y="283"/>
                    </a:lnTo>
                    <a:lnTo>
                      <a:pt x="367" y="283"/>
                    </a:lnTo>
                    <a:lnTo>
                      <a:pt x="367" y="283"/>
                    </a:lnTo>
                    <a:lnTo>
                      <a:pt x="367" y="283"/>
                    </a:lnTo>
                    <a:lnTo>
                      <a:pt x="367" y="283"/>
                    </a:lnTo>
                    <a:lnTo>
                      <a:pt x="367" y="283"/>
                    </a:lnTo>
                    <a:close/>
                    <a:moveTo>
                      <a:pt x="331" y="287"/>
                    </a:moveTo>
                    <a:lnTo>
                      <a:pt x="329" y="283"/>
                    </a:lnTo>
                    <a:lnTo>
                      <a:pt x="329" y="280"/>
                    </a:lnTo>
                    <a:lnTo>
                      <a:pt x="331" y="275"/>
                    </a:lnTo>
                    <a:lnTo>
                      <a:pt x="331" y="271"/>
                    </a:lnTo>
                    <a:lnTo>
                      <a:pt x="327" y="271"/>
                    </a:lnTo>
                    <a:lnTo>
                      <a:pt x="323" y="271"/>
                    </a:lnTo>
                    <a:lnTo>
                      <a:pt x="320" y="271"/>
                    </a:lnTo>
                    <a:lnTo>
                      <a:pt x="316" y="271"/>
                    </a:lnTo>
                    <a:lnTo>
                      <a:pt x="312" y="271"/>
                    </a:lnTo>
                    <a:lnTo>
                      <a:pt x="308" y="270"/>
                    </a:lnTo>
                    <a:lnTo>
                      <a:pt x="304" y="267"/>
                    </a:lnTo>
                    <a:lnTo>
                      <a:pt x="307" y="263"/>
                    </a:lnTo>
                    <a:lnTo>
                      <a:pt x="304" y="262"/>
                    </a:lnTo>
                    <a:lnTo>
                      <a:pt x="303" y="259"/>
                    </a:lnTo>
                    <a:lnTo>
                      <a:pt x="303" y="256"/>
                    </a:lnTo>
                    <a:lnTo>
                      <a:pt x="299" y="256"/>
                    </a:lnTo>
                    <a:lnTo>
                      <a:pt x="295" y="256"/>
                    </a:lnTo>
                    <a:lnTo>
                      <a:pt x="292" y="256"/>
                    </a:lnTo>
                    <a:lnTo>
                      <a:pt x="291" y="254"/>
                    </a:lnTo>
                    <a:lnTo>
                      <a:pt x="290" y="254"/>
                    </a:lnTo>
                    <a:lnTo>
                      <a:pt x="287" y="252"/>
                    </a:lnTo>
                    <a:lnTo>
                      <a:pt x="286" y="252"/>
                    </a:lnTo>
                    <a:lnTo>
                      <a:pt x="282" y="252"/>
                    </a:lnTo>
                    <a:lnTo>
                      <a:pt x="279" y="252"/>
                    </a:lnTo>
                    <a:lnTo>
                      <a:pt x="278" y="248"/>
                    </a:lnTo>
                    <a:lnTo>
                      <a:pt x="276" y="248"/>
                    </a:lnTo>
                    <a:lnTo>
                      <a:pt x="274" y="248"/>
                    </a:lnTo>
                    <a:lnTo>
                      <a:pt x="272" y="252"/>
                    </a:lnTo>
                    <a:lnTo>
                      <a:pt x="270" y="256"/>
                    </a:lnTo>
                    <a:lnTo>
                      <a:pt x="268" y="258"/>
                    </a:lnTo>
                    <a:lnTo>
                      <a:pt x="266" y="258"/>
                    </a:lnTo>
                    <a:lnTo>
                      <a:pt x="263" y="256"/>
                    </a:lnTo>
                    <a:lnTo>
                      <a:pt x="259" y="256"/>
                    </a:lnTo>
                    <a:lnTo>
                      <a:pt x="251" y="256"/>
                    </a:lnTo>
                    <a:lnTo>
                      <a:pt x="247" y="256"/>
                    </a:lnTo>
                    <a:lnTo>
                      <a:pt x="246" y="254"/>
                    </a:lnTo>
                    <a:lnTo>
                      <a:pt x="242" y="256"/>
                    </a:lnTo>
                    <a:lnTo>
                      <a:pt x="239" y="252"/>
                    </a:lnTo>
                    <a:lnTo>
                      <a:pt x="235" y="246"/>
                    </a:lnTo>
                    <a:lnTo>
                      <a:pt x="234" y="244"/>
                    </a:lnTo>
                    <a:lnTo>
                      <a:pt x="233" y="246"/>
                    </a:lnTo>
                    <a:lnTo>
                      <a:pt x="229" y="244"/>
                    </a:lnTo>
                    <a:lnTo>
                      <a:pt x="226" y="244"/>
                    </a:lnTo>
                    <a:lnTo>
                      <a:pt x="225" y="244"/>
                    </a:lnTo>
                    <a:lnTo>
                      <a:pt x="222" y="243"/>
                    </a:lnTo>
                    <a:lnTo>
                      <a:pt x="221" y="240"/>
                    </a:lnTo>
                    <a:lnTo>
                      <a:pt x="217" y="239"/>
                    </a:lnTo>
                    <a:lnTo>
                      <a:pt x="215" y="239"/>
                    </a:lnTo>
                    <a:lnTo>
                      <a:pt x="213" y="240"/>
                    </a:lnTo>
                    <a:lnTo>
                      <a:pt x="211" y="243"/>
                    </a:lnTo>
                    <a:lnTo>
                      <a:pt x="209" y="240"/>
                    </a:lnTo>
                    <a:lnTo>
                      <a:pt x="206" y="239"/>
                    </a:lnTo>
                    <a:lnTo>
                      <a:pt x="199" y="240"/>
                    </a:lnTo>
                    <a:lnTo>
                      <a:pt x="199" y="239"/>
                    </a:lnTo>
                    <a:lnTo>
                      <a:pt x="198" y="239"/>
                    </a:lnTo>
                    <a:lnTo>
                      <a:pt x="195" y="243"/>
                    </a:lnTo>
                    <a:lnTo>
                      <a:pt x="194" y="246"/>
                    </a:lnTo>
                    <a:lnTo>
                      <a:pt x="194" y="248"/>
                    </a:lnTo>
                    <a:lnTo>
                      <a:pt x="193" y="248"/>
                    </a:lnTo>
                    <a:lnTo>
                      <a:pt x="190" y="254"/>
                    </a:lnTo>
                    <a:lnTo>
                      <a:pt x="189" y="254"/>
                    </a:lnTo>
                    <a:lnTo>
                      <a:pt x="193" y="256"/>
                    </a:lnTo>
                    <a:lnTo>
                      <a:pt x="195" y="256"/>
                    </a:lnTo>
                    <a:lnTo>
                      <a:pt x="199" y="256"/>
                    </a:lnTo>
                    <a:lnTo>
                      <a:pt x="206" y="258"/>
                    </a:lnTo>
                    <a:lnTo>
                      <a:pt x="206" y="259"/>
                    </a:lnTo>
                    <a:lnTo>
                      <a:pt x="203" y="263"/>
                    </a:lnTo>
                    <a:lnTo>
                      <a:pt x="206" y="266"/>
                    </a:lnTo>
                    <a:lnTo>
                      <a:pt x="209" y="267"/>
                    </a:lnTo>
                    <a:lnTo>
                      <a:pt x="217" y="267"/>
                    </a:lnTo>
                    <a:lnTo>
                      <a:pt x="225" y="270"/>
                    </a:lnTo>
                    <a:lnTo>
                      <a:pt x="230" y="272"/>
                    </a:lnTo>
                    <a:lnTo>
                      <a:pt x="234" y="272"/>
                    </a:lnTo>
                    <a:lnTo>
                      <a:pt x="235" y="272"/>
                    </a:lnTo>
                    <a:lnTo>
                      <a:pt x="238" y="271"/>
                    </a:lnTo>
                    <a:lnTo>
                      <a:pt x="239" y="271"/>
                    </a:lnTo>
                    <a:lnTo>
                      <a:pt x="247" y="271"/>
                    </a:lnTo>
                    <a:lnTo>
                      <a:pt x="255" y="272"/>
                    </a:lnTo>
                    <a:lnTo>
                      <a:pt x="264" y="276"/>
                    </a:lnTo>
                    <a:lnTo>
                      <a:pt x="274" y="280"/>
                    </a:lnTo>
                    <a:lnTo>
                      <a:pt x="279" y="280"/>
                    </a:lnTo>
                    <a:lnTo>
                      <a:pt x="283" y="280"/>
                    </a:lnTo>
                    <a:lnTo>
                      <a:pt x="287" y="283"/>
                    </a:lnTo>
                    <a:lnTo>
                      <a:pt x="291" y="283"/>
                    </a:lnTo>
                    <a:lnTo>
                      <a:pt x="299" y="284"/>
                    </a:lnTo>
                    <a:lnTo>
                      <a:pt x="304" y="284"/>
                    </a:lnTo>
                    <a:lnTo>
                      <a:pt x="308" y="283"/>
                    </a:lnTo>
                    <a:lnTo>
                      <a:pt x="312" y="280"/>
                    </a:lnTo>
                    <a:lnTo>
                      <a:pt x="314" y="283"/>
                    </a:lnTo>
                    <a:lnTo>
                      <a:pt x="322" y="287"/>
                    </a:lnTo>
                    <a:lnTo>
                      <a:pt x="325" y="288"/>
                    </a:lnTo>
                    <a:lnTo>
                      <a:pt x="329" y="288"/>
                    </a:lnTo>
                    <a:lnTo>
                      <a:pt x="331" y="290"/>
                    </a:lnTo>
                    <a:lnTo>
                      <a:pt x="333" y="290"/>
                    </a:lnTo>
                    <a:lnTo>
                      <a:pt x="331" y="288"/>
                    </a:lnTo>
                    <a:lnTo>
                      <a:pt x="331" y="287"/>
                    </a:lnTo>
                    <a:lnTo>
                      <a:pt x="331" y="287"/>
                    </a:lnTo>
                    <a:lnTo>
                      <a:pt x="331" y="287"/>
                    </a:lnTo>
                    <a:lnTo>
                      <a:pt x="331" y="287"/>
                    </a:lnTo>
                    <a:lnTo>
                      <a:pt x="331" y="287"/>
                    </a:lnTo>
                    <a:lnTo>
                      <a:pt x="331" y="287"/>
                    </a:lnTo>
                    <a:lnTo>
                      <a:pt x="331" y="287"/>
                    </a:lnTo>
                    <a:close/>
                    <a:moveTo>
                      <a:pt x="193" y="169"/>
                    </a:moveTo>
                    <a:lnTo>
                      <a:pt x="195" y="170"/>
                    </a:lnTo>
                    <a:lnTo>
                      <a:pt x="198" y="173"/>
                    </a:lnTo>
                    <a:lnTo>
                      <a:pt x="199" y="175"/>
                    </a:lnTo>
                    <a:lnTo>
                      <a:pt x="199" y="179"/>
                    </a:lnTo>
                    <a:lnTo>
                      <a:pt x="202" y="183"/>
                    </a:lnTo>
                    <a:lnTo>
                      <a:pt x="207" y="186"/>
                    </a:lnTo>
                    <a:lnTo>
                      <a:pt x="209" y="187"/>
                    </a:lnTo>
                    <a:lnTo>
                      <a:pt x="211" y="187"/>
                    </a:lnTo>
                    <a:lnTo>
                      <a:pt x="211" y="186"/>
                    </a:lnTo>
                    <a:lnTo>
                      <a:pt x="209" y="183"/>
                    </a:lnTo>
                    <a:lnTo>
                      <a:pt x="211" y="179"/>
                    </a:lnTo>
                    <a:lnTo>
                      <a:pt x="213" y="178"/>
                    </a:lnTo>
                    <a:lnTo>
                      <a:pt x="209" y="178"/>
                    </a:lnTo>
                    <a:lnTo>
                      <a:pt x="206" y="175"/>
                    </a:lnTo>
                    <a:lnTo>
                      <a:pt x="203" y="173"/>
                    </a:lnTo>
                    <a:lnTo>
                      <a:pt x="203" y="166"/>
                    </a:lnTo>
                    <a:lnTo>
                      <a:pt x="202" y="161"/>
                    </a:lnTo>
                    <a:lnTo>
                      <a:pt x="199" y="158"/>
                    </a:lnTo>
                    <a:lnTo>
                      <a:pt x="198" y="158"/>
                    </a:lnTo>
                    <a:lnTo>
                      <a:pt x="195" y="161"/>
                    </a:lnTo>
                    <a:lnTo>
                      <a:pt x="198" y="162"/>
                    </a:lnTo>
                    <a:lnTo>
                      <a:pt x="194" y="161"/>
                    </a:lnTo>
                    <a:lnTo>
                      <a:pt x="193" y="158"/>
                    </a:lnTo>
                    <a:lnTo>
                      <a:pt x="190" y="162"/>
                    </a:lnTo>
                    <a:lnTo>
                      <a:pt x="190" y="165"/>
                    </a:lnTo>
                    <a:lnTo>
                      <a:pt x="186" y="169"/>
                    </a:lnTo>
                    <a:lnTo>
                      <a:pt x="190" y="169"/>
                    </a:lnTo>
                    <a:lnTo>
                      <a:pt x="193" y="169"/>
                    </a:lnTo>
                    <a:lnTo>
                      <a:pt x="193" y="169"/>
                    </a:lnTo>
                    <a:lnTo>
                      <a:pt x="193" y="169"/>
                    </a:lnTo>
                    <a:lnTo>
                      <a:pt x="193" y="169"/>
                    </a:lnTo>
                    <a:lnTo>
                      <a:pt x="193" y="169"/>
                    </a:lnTo>
                    <a:lnTo>
                      <a:pt x="193" y="169"/>
                    </a:lnTo>
                    <a:lnTo>
                      <a:pt x="193" y="169"/>
                    </a:lnTo>
                    <a:close/>
                    <a:moveTo>
                      <a:pt x="252" y="130"/>
                    </a:moveTo>
                    <a:lnTo>
                      <a:pt x="251" y="132"/>
                    </a:lnTo>
                    <a:lnTo>
                      <a:pt x="252" y="136"/>
                    </a:lnTo>
                    <a:lnTo>
                      <a:pt x="251" y="136"/>
                    </a:lnTo>
                    <a:lnTo>
                      <a:pt x="251" y="138"/>
                    </a:lnTo>
                    <a:lnTo>
                      <a:pt x="251" y="140"/>
                    </a:lnTo>
                    <a:lnTo>
                      <a:pt x="255" y="142"/>
                    </a:lnTo>
                    <a:lnTo>
                      <a:pt x="256" y="144"/>
                    </a:lnTo>
                    <a:lnTo>
                      <a:pt x="255" y="144"/>
                    </a:lnTo>
                    <a:lnTo>
                      <a:pt x="252" y="144"/>
                    </a:lnTo>
                    <a:lnTo>
                      <a:pt x="252" y="145"/>
                    </a:lnTo>
                    <a:lnTo>
                      <a:pt x="252" y="148"/>
                    </a:lnTo>
                    <a:lnTo>
                      <a:pt x="256" y="148"/>
                    </a:lnTo>
                    <a:lnTo>
                      <a:pt x="259" y="148"/>
                    </a:lnTo>
                    <a:lnTo>
                      <a:pt x="259" y="149"/>
                    </a:lnTo>
                    <a:lnTo>
                      <a:pt x="260" y="148"/>
                    </a:lnTo>
                    <a:lnTo>
                      <a:pt x="263" y="149"/>
                    </a:lnTo>
                    <a:lnTo>
                      <a:pt x="263" y="152"/>
                    </a:lnTo>
                    <a:lnTo>
                      <a:pt x="264" y="156"/>
                    </a:lnTo>
                    <a:lnTo>
                      <a:pt x="266" y="158"/>
                    </a:lnTo>
                    <a:lnTo>
                      <a:pt x="264" y="161"/>
                    </a:lnTo>
                    <a:lnTo>
                      <a:pt x="263" y="165"/>
                    </a:lnTo>
                    <a:lnTo>
                      <a:pt x="264" y="166"/>
                    </a:lnTo>
                    <a:lnTo>
                      <a:pt x="266" y="169"/>
                    </a:lnTo>
                    <a:lnTo>
                      <a:pt x="266" y="175"/>
                    </a:lnTo>
                    <a:lnTo>
                      <a:pt x="268" y="179"/>
                    </a:lnTo>
                    <a:lnTo>
                      <a:pt x="268" y="183"/>
                    </a:lnTo>
                    <a:lnTo>
                      <a:pt x="268" y="186"/>
                    </a:lnTo>
                    <a:lnTo>
                      <a:pt x="272" y="183"/>
                    </a:lnTo>
                    <a:lnTo>
                      <a:pt x="274" y="183"/>
                    </a:lnTo>
                    <a:lnTo>
                      <a:pt x="274" y="186"/>
                    </a:lnTo>
                    <a:lnTo>
                      <a:pt x="276" y="186"/>
                    </a:lnTo>
                    <a:lnTo>
                      <a:pt x="279" y="187"/>
                    </a:lnTo>
                    <a:lnTo>
                      <a:pt x="282" y="186"/>
                    </a:lnTo>
                    <a:lnTo>
                      <a:pt x="286" y="183"/>
                    </a:lnTo>
                    <a:lnTo>
                      <a:pt x="290" y="186"/>
                    </a:lnTo>
                    <a:lnTo>
                      <a:pt x="291" y="182"/>
                    </a:lnTo>
                    <a:lnTo>
                      <a:pt x="292" y="187"/>
                    </a:lnTo>
                    <a:lnTo>
                      <a:pt x="292" y="195"/>
                    </a:lnTo>
                    <a:lnTo>
                      <a:pt x="295" y="195"/>
                    </a:lnTo>
                    <a:lnTo>
                      <a:pt x="296" y="195"/>
                    </a:lnTo>
                    <a:lnTo>
                      <a:pt x="299" y="191"/>
                    </a:lnTo>
                    <a:lnTo>
                      <a:pt x="300" y="191"/>
                    </a:lnTo>
                    <a:lnTo>
                      <a:pt x="303" y="191"/>
                    </a:lnTo>
                    <a:lnTo>
                      <a:pt x="304" y="193"/>
                    </a:lnTo>
                    <a:lnTo>
                      <a:pt x="307" y="193"/>
                    </a:lnTo>
                    <a:lnTo>
                      <a:pt x="310" y="189"/>
                    </a:lnTo>
                    <a:lnTo>
                      <a:pt x="312" y="183"/>
                    </a:lnTo>
                    <a:lnTo>
                      <a:pt x="316" y="189"/>
                    </a:lnTo>
                    <a:lnTo>
                      <a:pt x="318" y="189"/>
                    </a:lnTo>
                    <a:lnTo>
                      <a:pt x="320" y="189"/>
                    </a:lnTo>
                    <a:lnTo>
                      <a:pt x="322" y="189"/>
                    </a:lnTo>
                    <a:lnTo>
                      <a:pt x="322" y="191"/>
                    </a:lnTo>
                    <a:lnTo>
                      <a:pt x="322" y="193"/>
                    </a:lnTo>
                    <a:lnTo>
                      <a:pt x="323" y="195"/>
                    </a:lnTo>
                    <a:lnTo>
                      <a:pt x="327" y="193"/>
                    </a:lnTo>
                    <a:lnTo>
                      <a:pt x="329" y="189"/>
                    </a:lnTo>
                    <a:lnTo>
                      <a:pt x="329" y="191"/>
                    </a:lnTo>
                    <a:lnTo>
                      <a:pt x="331" y="191"/>
                    </a:lnTo>
                    <a:lnTo>
                      <a:pt x="333" y="189"/>
                    </a:lnTo>
                    <a:lnTo>
                      <a:pt x="333" y="193"/>
                    </a:lnTo>
                    <a:lnTo>
                      <a:pt x="336" y="191"/>
                    </a:lnTo>
                    <a:lnTo>
                      <a:pt x="336" y="195"/>
                    </a:lnTo>
                    <a:lnTo>
                      <a:pt x="339" y="199"/>
                    </a:lnTo>
                    <a:lnTo>
                      <a:pt x="336" y="205"/>
                    </a:lnTo>
                    <a:lnTo>
                      <a:pt x="339" y="206"/>
                    </a:lnTo>
                    <a:lnTo>
                      <a:pt x="340" y="205"/>
                    </a:lnTo>
                    <a:lnTo>
                      <a:pt x="347" y="202"/>
                    </a:lnTo>
                    <a:lnTo>
                      <a:pt x="357" y="197"/>
                    </a:lnTo>
                    <a:lnTo>
                      <a:pt x="360" y="195"/>
                    </a:lnTo>
                    <a:lnTo>
                      <a:pt x="361" y="193"/>
                    </a:lnTo>
                    <a:lnTo>
                      <a:pt x="361" y="195"/>
                    </a:lnTo>
                    <a:lnTo>
                      <a:pt x="361" y="205"/>
                    </a:lnTo>
                    <a:lnTo>
                      <a:pt x="364" y="202"/>
                    </a:lnTo>
                    <a:lnTo>
                      <a:pt x="365" y="199"/>
                    </a:lnTo>
                    <a:lnTo>
                      <a:pt x="364" y="195"/>
                    </a:lnTo>
                    <a:lnTo>
                      <a:pt x="365" y="191"/>
                    </a:lnTo>
                    <a:lnTo>
                      <a:pt x="364" y="191"/>
                    </a:lnTo>
                    <a:lnTo>
                      <a:pt x="361" y="191"/>
                    </a:lnTo>
                    <a:lnTo>
                      <a:pt x="361" y="189"/>
                    </a:lnTo>
                    <a:lnTo>
                      <a:pt x="365" y="187"/>
                    </a:lnTo>
                    <a:lnTo>
                      <a:pt x="364" y="186"/>
                    </a:lnTo>
                    <a:lnTo>
                      <a:pt x="365" y="183"/>
                    </a:lnTo>
                    <a:lnTo>
                      <a:pt x="367" y="179"/>
                    </a:lnTo>
                    <a:lnTo>
                      <a:pt x="365" y="178"/>
                    </a:lnTo>
                    <a:lnTo>
                      <a:pt x="369" y="178"/>
                    </a:lnTo>
                    <a:lnTo>
                      <a:pt x="369" y="174"/>
                    </a:lnTo>
                    <a:lnTo>
                      <a:pt x="371" y="170"/>
                    </a:lnTo>
                    <a:lnTo>
                      <a:pt x="367" y="170"/>
                    </a:lnTo>
                    <a:lnTo>
                      <a:pt x="365" y="170"/>
                    </a:lnTo>
                    <a:lnTo>
                      <a:pt x="367" y="166"/>
                    </a:lnTo>
                    <a:lnTo>
                      <a:pt x="367" y="165"/>
                    </a:lnTo>
                    <a:lnTo>
                      <a:pt x="365" y="165"/>
                    </a:lnTo>
                    <a:lnTo>
                      <a:pt x="369" y="161"/>
                    </a:lnTo>
                    <a:lnTo>
                      <a:pt x="369" y="158"/>
                    </a:lnTo>
                    <a:lnTo>
                      <a:pt x="371" y="157"/>
                    </a:lnTo>
                    <a:lnTo>
                      <a:pt x="373" y="156"/>
                    </a:lnTo>
                    <a:lnTo>
                      <a:pt x="373" y="153"/>
                    </a:lnTo>
                    <a:lnTo>
                      <a:pt x="373" y="149"/>
                    </a:lnTo>
                    <a:lnTo>
                      <a:pt x="375" y="153"/>
                    </a:lnTo>
                    <a:lnTo>
                      <a:pt x="377" y="153"/>
                    </a:lnTo>
                    <a:lnTo>
                      <a:pt x="380" y="149"/>
                    </a:lnTo>
                    <a:lnTo>
                      <a:pt x="383" y="145"/>
                    </a:lnTo>
                    <a:lnTo>
                      <a:pt x="383" y="148"/>
                    </a:lnTo>
                    <a:lnTo>
                      <a:pt x="384" y="148"/>
                    </a:lnTo>
                    <a:lnTo>
                      <a:pt x="387" y="145"/>
                    </a:lnTo>
                    <a:lnTo>
                      <a:pt x="387" y="144"/>
                    </a:lnTo>
                    <a:lnTo>
                      <a:pt x="387" y="142"/>
                    </a:lnTo>
                    <a:lnTo>
                      <a:pt x="388" y="140"/>
                    </a:lnTo>
                    <a:lnTo>
                      <a:pt x="384" y="140"/>
                    </a:lnTo>
                    <a:lnTo>
                      <a:pt x="384" y="132"/>
                    </a:lnTo>
                    <a:lnTo>
                      <a:pt x="387" y="122"/>
                    </a:lnTo>
                    <a:lnTo>
                      <a:pt x="388" y="118"/>
                    </a:lnTo>
                    <a:lnTo>
                      <a:pt x="391" y="117"/>
                    </a:lnTo>
                    <a:lnTo>
                      <a:pt x="392" y="117"/>
                    </a:lnTo>
                    <a:lnTo>
                      <a:pt x="393" y="114"/>
                    </a:lnTo>
                    <a:lnTo>
                      <a:pt x="392" y="112"/>
                    </a:lnTo>
                    <a:lnTo>
                      <a:pt x="397" y="114"/>
                    </a:lnTo>
                    <a:lnTo>
                      <a:pt x="400" y="117"/>
                    </a:lnTo>
                    <a:lnTo>
                      <a:pt x="404" y="117"/>
                    </a:lnTo>
                    <a:lnTo>
                      <a:pt x="405" y="114"/>
                    </a:lnTo>
                    <a:lnTo>
                      <a:pt x="409" y="113"/>
                    </a:lnTo>
                    <a:lnTo>
                      <a:pt x="408" y="112"/>
                    </a:lnTo>
                    <a:lnTo>
                      <a:pt x="405" y="109"/>
                    </a:lnTo>
                    <a:lnTo>
                      <a:pt x="401" y="108"/>
                    </a:lnTo>
                    <a:lnTo>
                      <a:pt x="397" y="101"/>
                    </a:lnTo>
                    <a:lnTo>
                      <a:pt x="392" y="98"/>
                    </a:lnTo>
                    <a:lnTo>
                      <a:pt x="391" y="96"/>
                    </a:lnTo>
                    <a:lnTo>
                      <a:pt x="391" y="94"/>
                    </a:lnTo>
                    <a:lnTo>
                      <a:pt x="392" y="92"/>
                    </a:lnTo>
                    <a:lnTo>
                      <a:pt x="393" y="90"/>
                    </a:lnTo>
                    <a:lnTo>
                      <a:pt x="393" y="88"/>
                    </a:lnTo>
                    <a:lnTo>
                      <a:pt x="391" y="83"/>
                    </a:lnTo>
                    <a:lnTo>
                      <a:pt x="388" y="81"/>
                    </a:lnTo>
                    <a:lnTo>
                      <a:pt x="387" y="79"/>
                    </a:lnTo>
                    <a:lnTo>
                      <a:pt x="384" y="79"/>
                    </a:lnTo>
                    <a:lnTo>
                      <a:pt x="387" y="77"/>
                    </a:lnTo>
                    <a:lnTo>
                      <a:pt x="387" y="75"/>
                    </a:lnTo>
                    <a:lnTo>
                      <a:pt x="383" y="75"/>
                    </a:lnTo>
                    <a:lnTo>
                      <a:pt x="380" y="72"/>
                    </a:lnTo>
                    <a:lnTo>
                      <a:pt x="383" y="72"/>
                    </a:lnTo>
                    <a:lnTo>
                      <a:pt x="383" y="69"/>
                    </a:lnTo>
                    <a:lnTo>
                      <a:pt x="380" y="68"/>
                    </a:lnTo>
                    <a:lnTo>
                      <a:pt x="377" y="65"/>
                    </a:lnTo>
                    <a:lnTo>
                      <a:pt x="380" y="65"/>
                    </a:lnTo>
                    <a:lnTo>
                      <a:pt x="384" y="65"/>
                    </a:lnTo>
                    <a:lnTo>
                      <a:pt x="383" y="61"/>
                    </a:lnTo>
                    <a:lnTo>
                      <a:pt x="387" y="65"/>
                    </a:lnTo>
                    <a:lnTo>
                      <a:pt x="388" y="65"/>
                    </a:lnTo>
                    <a:lnTo>
                      <a:pt x="388" y="64"/>
                    </a:lnTo>
                    <a:lnTo>
                      <a:pt x="388" y="61"/>
                    </a:lnTo>
                    <a:lnTo>
                      <a:pt x="384" y="60"/>
                    </a:lnTo>
                    <a:lnTo>
                      <a:pt x="383" y="56"/>
                    </a:lnTo>
                    <a:lnTo>
                      <a:pt x="384" y="56"/>
                    </a:lnTo>
                    <a:lnTo>
                      <a:pt x="380" y="55"/>
                    </a:lnTo>
                    <a:lnTo>
                      <a:pt x="379" y="55"/>
                    </a:lnTo>
                    <a:lnTo>
                      <a:pt x="377" y="52"/>
                    </a:lnTo>
                    <a:lnTo>
                      <a:pt x="376" y="52"/>
                    </a:lnTo>
                    <a:lnTo>
                      <a:pt x="375" y="52"/>
                    </a:lnTo>
                    <a:lnTo>
                      <a:pt x="371" y="52"/>
                    </a:lnTo>
                    <a:lnTo>
                      <a:pt x="367" y="51"/>
                    </a:lnTo>
                    <a:lnTo>
                      <a:pt x="367" y="52"/>
                    </a:lnTo>
                    <a:lnTo>
                      <a:pt x="364" y="52"/>
                    </a:lnTo>
                    <a:lnTo>
                      <a:pt x="360" y="52"/>
                    </a:lnTo>
                    <a:lnTo>
                      <a:pt x="357" y="52"/>
                    </a:lnTo>
                    <a:lnTo>
                      <a:pt x="356" y="55"/>
                    </a:lnTo>
                    <a:lnTo>
                      <a:pt x="353" y="61"/>
                    </a:lnTo>
                    <a:lnTo>
                      <a:pt x="353" y="68"/>
                    </a:lnTo>
                    <a:lnTo>
                      <a:pt x="353" y="69"/>
                    </a:lnTo>
                    <a:lnTo>
                      <a:pt x="352" y="72"/>
                    </a:lnTo>
                    <a:lnTo>
                      <a:pt x="352" y="75"/>
                    </a:lnTo>
                    <a:lnTo>
                      <a:pt x="348" y="77"/>
                    </a:lnTo>
                    <a:lnTo>
                      <a:pt x="347" y="79"/>
                    </a:lnTo>
                    <a:lnTo>
                      <a:pt x="347" y="81"/>
                    </a:lnTo>
                    <a:lnTo>
                      <a:pt x="348" y="85"/>
                    </a:lnTo>
                    <a:lnTo>
                      <a:pt x="343" y="88"/>
                    </a:lnTo>
                    <a:lnTo>
                      <a:pt x="343" y="90"/>
                    </a:lnTo>
                    <a:lnTo>
                      <a:pt x="343" y="94"/>
                    </a:lnTo>
                    <a:lnTo>
                      <a:pt x="343" y="96"/>
                    </a:lnTo>
                    <a:lnTo>
                      <a:pt x="340" y="100"/>
                    </a:lnTo>
                    <a:lnTo>
                      <a:pt x="339" y="101"/>
                    </a:lnTo>
                    <a:lnTo>
                      <a:pt x="339" y="105"/>
                    </a:lnTo>
                    <a:lnTo>
                      <a:pt x="336" y="104"/>
                    </a:lnTo>
                    <a:lnTo>
                      <a:pt x="333" y="105"/>
                    </a:lnTo>
                    <a:lnTo>
                      <a:pt x="331" y="105"/>
                    </a:lnTo>
                    <a:lnTo>
                      <a:pt x="329" y="105"/>
                    </a:lnTo>
                    <a:lnTo>
                      <a:pt x="325" y="108"/>
                    </a:lnTo>
                    <a:lnTo>
                      <a:pt x="322" y="108"/>
                    </a:lnTo>
                    <a:lnTo>
                      <a:pt x="316" y="105"/>
                    </a:lnTo>
                    <a:lnTo>
                      <a:pt x="312" y="104"/>
                    </a:lnTo>
                    <a:lnTo>
                      <a:pt x="310" y="101"/>
                    </a:lnTo>
                    <a:lnTo>
                      <a:pt x="307" y="101"/>
                    </a:lnTo>
                    <a:lnTo>
                      <a:pt x="303" y="104"/>
                    </a:lnTo>
                    <a:lnTo>
                      <a:pt x="300" y="105"/>
                    </a:lnTo>
                    <a:lnTo>
                      <a:pt x="299" y="109"/>
                    </a:lnTo>
                    <a:lnTo>
                      <a:pt x="295" y="113"/>
                    </a:lnTo>
                    <a:lnTo>
                      <a:pt x="290" y="113"/>
                    </a:lnTo>
                    <a:lnTo>
                      <a:pt x="286" y="112"/>
                    </a:lnTo>
                    <a:lnTo>
                      <a:pt x="282" y="113"/>
                    </a:lnTo>
                    <a:lnTo>
                      <a:pt x="278" y="114"/>
                    </a:lnTo>
                    <a:lnTo>
                      <a:pt x="276" y="114"/>
                    </a:lnTo>
                    <a:lnTo>
                      <a:pt x="274" y="114"/>
                    </a:lnTo>
                    <a:lnTo>
                      <a:pt x="270" y="113"/>
                    </a:lnTo>
                    <a:lnTo>
                      <a:pt x="266" y="109"/>
                    </a:lnTo>
                    <a:lnTo>
                      <a:pt x="260" y="104"/>
                    </a:lnTo>
                    <a:lnTo>
                      <a:pt x="259" y="98"/>
                    </a:lnTo>
                    <a:lnTo>
                      <a:pt x="259" y="96"/>
                    </a:lnTo>
                    <a:lnTo>
                      <a:pt x="259" y="94"/>
                    </a:lnTo>
                    <a:lnTo>
                      <a:pt x="256" y="96"/>
                    </a:lnTo>
                    <a:lnTo>
                      <a:pt x="255" y="98"/>
                    </a:lnTo>
                    <a:lnTo>
                      <a:pt x="252" y="101"/>
                    </a:lnTo>
                    <a:lnTo>
                      <a:pt x="250" y="105"/>
                    </a:lnTo>
                    <a:lnTo>
                      <a:pt x="250" y="108"/>
                    </a:lnTo>
                    <a:lnTo>
                      <a:pt x="250" y="109"/>
                    </a:lnTo>
                    <a:lnTo>
                      <a:pt x="252" y="105"/>
                    </a:lnTo>
                    <a:lnTo>
                      <a:pt x="251" y="109"/>
                    </a:lnTo>
                    <a:lnTo>
                      <a:pt x="250" y="112"/>
                    </a:lnTo>
                    <a:lnTo>
                      <a:pt x="250" y="113"/>
                    </a:lnTo>
                    <a:lnTo>
                      <a:pt x="247" y="114"/>
                    </a:lnTo>
                    <a:lnTo>
                      <a:pt x="247" y="118"/>
                    </a:lnTo>
                    <a:lnTo>
                      <a:pt x="247" y="122"/>
                    </a:lnTo>
                    <a:lnTo>
                      <a:pt x="250" y="126"/>
                    </a:lnTo>
                    <a:lnTo>
                      <a:pt x="252" y="130"/>
                    </a:lnTo>
                    <a:lnTo>
                      <a:pt x="252" y="130"/>
                    </a:lnTo>
                    <a:lnTo>
                      <a:pt x="252" y="130"/>
                    </a:lnTo>
                    <a:lnTo>
                      <a:pt x="252" y="130"/>
                    </a:lnTo>
                    <a:lnTo>
                      <a:pt x="252" y="130"/>
                    </a:lnTo>
                    <a:lnTo>
                      <a:pt x="252" y="130"/>
                    </a:lnTo>
                    <a:lnTo>
                      <a:pt x="252" y="130"/>
                    </a:lnTo>
                    <a:close/>
                    <a:moveTo>
                      <a:pt x="230" y="187"/>
                    </a:moveTo>
                    <a:lnTo>
                      <a:pt x="233" y="189"/>
                    </a:lnTo>
                    <a:lnTo>
                      <a:pt x="234" y="189"/>
                    </a:lnTo>
                    <a:lnTo>
                      <a:pt x="235" y="186"/>
                    </a:lnTo>
                    <a:lnTo>
                      <a:pt x="235" y="182"/>
                    </a:lnTo>
                    <a:lnTo>
                      <a:pt x="235" y="179"/>
                    </a:lnTo>
                    <a:lnTo>
                      <a:pt x="234" y="178"/>
                    </a:lnTo>
                    <a:lnTo>
                      <a:pt x="229" y="178"/>
                    </a:lnTo>
                    <a:lnTo>
                      <a:pt x="226" y="182"/>
                    </a:lnTo>
                    <a:lnTo>
                      <a:pt x="226" y="186"/>
                    </a:lnTo>
                    <a:lnTo>
                      <a:pt x="226" y="187"/>
                    </a:lnTo>
                    <a:lnTo>
                      <a:pt x="229" y="189"/>
                    </a:lnTo>
                    <a:lnTo>
                      <a:pt x="230" y="187"/>
                    </a:lnTo>
                    <a:lnTo>
                      <a:pt x="230" y="187"/>
                    </a:lnTo>
                    <a:lnTo>
                      <a:pt x="230" y="187"/>
                    </a:lnTo>
                    <a:lnTo>
                      <a:pt x="230" y="187"/>
                    </a:lnTo>
                    <a:lnTo>
                      <a:pt x="230" y="187"/>
                    </a:lnTo>
                    <a:lnTo>
                      <a:pt x="230" y="187"/>
                    </a:lnTo>
                    <a:lnTo>
                      <a:pt x="230" y="187"/>
                    </a:lnTo>
                    <a:close/>
                    <a:moveTo>
                      <a:pt x="562" y="92"/>
                    </a:moveTo>
                    <a:lnTo>
                      <a:pt x="563" y="90"/>
                    </a:lnTo>
                    <a:lnTo>
                      <a:pt x="563" y="86"/>
                    </a:lnTo>
                    <a:lnTo>
                      <a:pt x="562" y="83"/>
                    </a:lnTo>
                    <a:lnTo>
                      <a:pt x="559" y="85"/>
                    </a:lnTo>
                    <a:lnTo>
                      <a:pt x="558" y="86"/>
                    </a:lnTo>
                    <a:lnTo>
                      <a:pt x="555" y="90"/>
                    </a:lnTo>
                    <a:lnTo>
                      <a:pt x="558" y="94"/>
                    </a:lnTo>
                    <a:lnTo>
                      <a:pt x="562" y="92"/>
                    </a:lnTo>
                    <a:lnTo>
                      <a:pt x="562" y="92"/>
                    </a:lnTo>
                    <a:lnTo>
                      <a:pt x="562" y="92"/>
                    </a:lnTo>
                    <a:lnTo>
                      <a:pt x="562" y="92"/>
                    </a:lnTo>
                    <a:lnTo>
                      <a:pt x="562" y="92"/>
                    </a:lnTo>
                    <a:lnTo>
                      <a:pt x="562" y="92"/>
                    </a:lnTo>
                    <a:lnTo>
                      <a:pt x="562" y="92"/>
                    </a:lnTo>
                    <a:close/>
                    <a:moveTo>
                      <a:pt x="549" y="117"/>
                    </a:moveTo>
                    <a:lnTo>
                      <a:pt x="546" y="121"/>
                    </a:lnTo>
                    <a:lnTo>
                      <a:pt x="549" y="125"/>
                    </a:lnTo>
                    <a:lnTo>
                      <a:pt x="549" y="129"/>
                    </a:lnTo>
                    <a:lnTo>
                      <a:pt x="549" y="130"/>
                    </a:lnTo>
                    <a:lnTo>
                      <a:pt x="549" y="134"/>
                    </a:lnTo>
                    <a:lnTo>
                      <a:pt x="550" y="136"/>
                    </a:lnTo>
                    <a:lnTo>
                      <a:pt x="551" y="142"/>
                    </a:lnTo>
                    <a:lnTo>
                      <a:pt x="555" y="145"/>
                    </a:lnTo>
                    <a:lnTo>
                      <a:pt x="558" y="148"/>
                    </a:lnTo>
                    <a:lnTo>
                      <a:pt x="559" y="148"/>
                    </a:lnTo>
                    <a:lnTo>
                      <a:pt x="555" y="142"/>
                    </a:lnTo>
                    <a:lnTo>
                      <a:pt x="554" y="138"/>
                    </a:lnTo>
                    <a:lnTo>
                      <a:pt x="551" y="126"/>
                    </a:lnTo>
                    <a:lnTo>
                      <a:pt x="551" y="122"/>
                    </a:lnTo>
                    <a:lnTo>
                      <a:pt x="554" y="122"/>
                    </a:lnTo>
                    <a:lnTo>
                      <a:pt x="555" y="122"/>
                    </a:lnTo>
                    <a:lnTo>
                      <a:pt x="562" y="125"/>
                    </a:lnTo>
                    <a:lnTo>
                      <a:pt x="567" y="126"/>
                    </a:lnTo>
                    <a:lnTo>
                      <a:pt x="565" y="125"/>
                    </a:lnTo>
                    <a:lnTo>
                      <a:pt x="563" y="121"/>
                    </a:lnTo>
                    <a:lnTo>
                      <a:pt x="559" y="118"/>
                    </a:lnTo>
                    <a:lnTo>
                      <a:pt x="558" y="118"/>
                    </a:lnTo>
                    <a:lnTo>
                      <a:pt x="558" y="114"/>
                    </a:lnTo>
                    <a:lnTo>
                      <a:pt x="562" y="113"/>
                    </a:lnTo>
                    <a:lnTo>
                      <a:pt x="563" y="112"/>
                    </a:lnTo>
                    <a:lnTo>
                      <a:pt x="565" y="109"/>
                    </a:lnTo>
                    <a:lnTo>
                      <a:pt x="565" y="105"/>
                    </a:lnTo>
                    <a:lnTo>
                      <a:pt x="565" y="104"/>
                    </a:lnTo>
                    <a:lnTo>
                      <a:pt x="562" y="104"/>
                    </a:lnTo>
                    <a:lnTo>
                      <a:pt x="559" y="104"/>
                    </a:lnTo>
                    <a:lnTo>
                      <a:pt x="555" y="109"/>
                    </a:lnTo>
                    <a:lnTo>
                      <a:pt x="554" y="112"/>
                    </a:lnTo>
                    <a:lnTo>
                      <a:pt x="551" y="113"/>
                    </a:lnTo>
                    <a:lnTo>
                      <a:pt x="551" y="114"/>
                    </a:lnTo>
                    <a:lnTo>
                      <a:pt x="550" y="117"/>
                    </a:lnTo>
                    <a:lnTo>
                      <a:pt x="549" y="114"/>
                    </a:lnTo>
                    <a:lnTo>
                      <a:pt x="549" y="113"/>
                    </a:lnTo>
                    <a:lnTo>
                      <a:pt x="550" y="112"/>
                    </a:lnTo>
                    <a:lnTo>
                      <a:pt x="554" y="105"/>
                    </a:lnTo>
                    <a:lnTo>
                      <a:pt x="554" y="100"/>
                    </a:lnTo>
                    <a:lnTo>
                      <a:pt x="551" y="98"/>
                    </a:lnTo>
                    <a:lnTo>
                      <a:pt x="551" y="96"/>
                    </a:lnTo>
                    <a:lnTo>
                      <a:pt x="551" y="94"/>
                    </a:lnTo>
                    <a:lnTo>
                      <a:pt x="554" y="92"/>
                    </a:lnTo>
                    <a:lnTo>
                      <a:pt x="550" y="92"/>
                    </a:lnTo>
                    <a:lnTo>
                      <a:pt x="550" y="94"/>
                    </a:lnTo>
                    <a:lnTo>
                      <a:pt x="546" y="100"/>
                    </a:lnTo>
                    <a:lnTo>
                      <a:pt x="545" y="105"/>
                    </a:lnTo>
                    <a:lnTo>
                      <a:pt x="545" y="112"/>
                    </a:lnTo>
                    <a:lnTo>
                      <a:pt x="546" y="114"/>
                    </a:lnTo>
                    <a:lnTo>
                      <a:pt x="549" y="117"/>
                    </a:lnTo>
                    <a:lnTo>
                      <a:pt x="549" y="117"/>
                    </a:lnTo>
                    <a:lnTo>
                      <a:pt x="549" y="117"/>
                    </a:lnTo>
                    <a:lnTo>
                      <a:pt x="549" y="117"/>
                    </a:lnTo>
                    <a:lnTo>
                      <a:pt x="549" y="117"/>
                    </a:lnTo>
                    <a:lnTo>
                      <a:pt x="549" y="117"/>
                    </a:lnTo>
                    <a:lnTo>
                      <a:pt x="549" y="117"/>
                    </a:lnTo>
                    <a:close/>
                    <a:moveTo>
                      <a:pt x="673" y="162"/>
                    </a:moveTo>
                    <a:lnTo>
                      <a:pt x="679" y="162"/>
                    </a:lnTo>
                    <a:lnTo>
                      <a:pt x="683" y="165"/>
                    </a:lnTo>
                    <a:lnTo>
                      <a:pt x="689" y="166"/>
                    </a:lnTo>
                    <a:lnTo>
                      <a:pt x="695" y="165"/>
                    </a:lnTo>
                    <a:lnTo>
                      <a:pt x="691" y="162"/>
                    </a:lnTo>
                    <a:lnTo>
                      <a:pt x="687" y="162"/>
                    </a:lnTo>
                    <a:lnTo>
                      <a:pt x="673" y="161"/>
                    </a:lnTo>
                    <a:lnTo>
                      <a:pt x="673" y="162"/>
                    </a:lnTo>
                    <a:lnTo>
                      <a:pt x="673" y="162"/>
                    </a:lnTo>
                    <a:lnTo>
                      <a:pt x="673" y="162"/>
                    </a:lnTo>
                    <a:lnTo>
                      <a:pt x="673" y="162"/>
                    </a:lnTo>
                    <a:lnTo>
                      <a:pt x="673" y="162"/>
                    </a:lnTo>
                    <a:lnTo>
                      <a:pt x="673" y="162"/>
                    </a:lnTo>
                    <a:lnTo>
                      <a:pt x="673" y="162"/>
                    </a:lnTo>
                    <a:close/>
                    <a:moveTo>
                      <a:pt x="531" y="57"/>
                    </a:moveTo>
                    <a:lnTo>
                      <a:pt x="531" y="60"/>
                    </a:lnTo>
                    <a:lnTo>
                      <a:pt x="533" y="56"/>
                    </a:lnTo>
                    <a:lnTo>
                      <a:pt x="531" y="57"/>
                    </a:lnTo>
                    <a:lnTo>
                      <a:pt x="531" y="57"/>
                    </a:lnTo>
                    <a:lnTo>
                      <a:pt x="531" y="57"/>
                    </a:lnTo>
                    <a:lnTo>
                      <a:pt x="531" y="57"/>
                    </a:lnTo>
                    <a:lnTo>
                      <a:pt x="531" y="57"/>
                    </a:lnTo>
                    <a:lnTo>
                      <a:pt x="531" y="57"/>
                    </a:lnTo>
                    <a:lnTo>
                      <a:pt x="531" y="57"/>
                    </a:lnTo>
                    <a:close/>
                    <a:moveTo>
                      <a:pt x="594" y="138"/>
                    </a:moveTo>
                    <a:lnTo>
                      <a:pt x="594" y="140"/>
                    </a:lnTo>
                    <a:lnTo>
                      <a:pt x="595" y="136"/>
                    </a:lnTo>
                    <a:lnTo>
                      <a:pt x="598" y="140"/>
                    </a:lnTo>
                    <a:lnTo>
                      <a:pt x="599" y="140"/>
                    </a:lnTo>
                    <a:lnTo>
                      <a:pt x="599" y="138"/>
                    </a:lnTo>
                    <a:lnTo>
                      <a:pt x="595" y="134"/>
                    </a:lnTo>
                    <a:lnTo>
                      <a:pt x="598" y="134"/>
                    </a:lnTo>
                    <a:lnTo>
                      <a:pt x="599" y="136"/>
                    </a:lnTo>
                    <a:lnTo>
                      <a:pt x="602" y="138"/>
                    </a:lnTo>
                    <a:lnTo>
                      <a:pt x="603" y="138"/>
                    </a:lnTo>
                    <a:lnTo>
                      <a:pt x="606" y="138"/>
                    </a:lnTo>
                    <a:lnTo>
                      <a:pt x="607" y="136"/>
                    </a:lnTo>
                    <a:lnTo>
                      <a:pt x="606" y="134"/>
                    </a:lnTo>
                    <a:lnTo>
                      <a:pt x="606" y="132"/>
                    </a:lnTo>
                    <a:lnTo>
                      <a:pt x="598" y="132"/>
                    </a:lnTo>
                    <a:lnTo>
                      <a:pt x="592" y="132"/>
                    </a:lnTo>
                    <a:lnTo>
                      <a:pt x="590" y="134"/>
                    </a:lnTo>
                    <a:lnTo>
                      <a:pt x="594" y="136"/>
                    </a:lnTo>
                    <a:lnTo>
                      <a:pt x="594" y="138"/>
                    </a:lnTo>
                    <a:lnTo>
                      <a:pt x="594" y="138"/>
                    </a:lnTo>
                    <a:lnTo>
                      <a:pt x="594" y="138"/>
                    </a:lnTo>
                    <a:lnTo>
                      <a:pt x="594" y="138"/>
                    </a:lnTo>
                    <a:lnTo>
                      <a:pt x="594" y="138"/>
                    </a:lnTo>
                    <a:lnTo>
                      <a:pt x="594" y="138"/>
                    </a:lnTo>
                    <a:lnTo>
                      <a:pt x="594" y="138"/>
                    </a:lnTo>
                    <a:close/>
                    <a:moveTo>
                      <a:pt x="676" y="148"/>
                    </a:moveTo>
                    <a:lnTo>
                      <a:pt x="677" y="145"/>
                    </a:lnTo>
                    <a:lnTo>
                      <a:pt x="677" y="144"/>
                    </a:lnTo>
                    <a:lnTo>
                      <a:pt x="676" y="144"/>
                    </a:lnTo>
                    <a:lnTo>
                      <a:pt x="672" y="144"/>
                    </a:lnTo>
                    <a:lnTo>
                      <a:pt x="673" y="145"/>
                    </a:lnTo>
                    <a:lnTo>
                      <a:pt x="676" y="148"/>
                    </a:lnTo>
                    <a:lnTo>
                      <a:pt x="676" y="148"/>
                    </a:lnTo>
                    <a:lnTo>
                      <a:pt x="676" y="148"/>
                    </a:lnTo>
                    <a:lnTo>
                      <a:pt x="676" y="148"/>
                    </a:lnTo>
                    <a:lnTo>
                      <a:pt x="676" y="148"/>
                    </a:lnTo>
                    <a:lnTo>
                      <a:pt x="676" y="148"/>
                    </a:lnTo>
                    <a:lnTo>
                      <a:pt x="676" y="148"/>
                    </a:lnTo>
                    <a:close/>
                    <a:moveTo>
                      <a:pt x="588" y="169"/>
                    </a:moveTo>
                    <a:lnTo>
                      <a:pt x="592" y="169"/>
                    </a:lnTo>
                    <a:lnTo>
                      <a:pt x="592" y="165"/>
                    </a:lnTo>
                    <a:lnTo>
                      <a:pt x="592" y="162"/>
                    </a:lnTo>
                    <a:lnTo>
                      <a:pt x="590" y="162"/>
                    </a:lnTo>
                    <a:lnTo>
                      <a:pt x="586" y="162"/>
                    </a:lnTo>
                    <a:lnTo>
                      <a:pt x="582" y="165"/>
                    </a:lnTo>
                    <a:lnTo>
                      <a:pt x="582" y="166"/>
                    </a:lnTo>
                    <a:lnTo>
                      <a:pt x="584" y="169"/>
                    </a:lnTo>
                    <a:lnTo>
                      <a:pt x="588" y="169"/>
                    </a:lnTo>
                    <a:lnTo>
                      <a:pt x="588" y="169"/>
                    </a:lnTo>
                    <a:lnTo>
                      <a:pt x="588" y="169"/>
                    </a:lnTo>
                    <a:lnTo>
                      <a:pt x="588" y="169"/>
                    </a:lnTo>
                    <a:lnTo>
                      <a:pt x="588" y="169"/>
                    </a:lnTo>
                    <a:lnTo>
                      <a:pt x="588" y="169"/>
                    </a:lnTo>
                    <a:lnTo>
                      <a:pt x="588" y="169"/>
                    </a:lnTo>
                    <a:close/>
                    <a:moveTo>
                      <a:pt x="426" y="307"/>
                    </a:moveTo>
                    <a:lnTo>
                      <a:pt x="422" y="306"/>
                    </a:lnTo>
                    <a:lnTo>
                      <a:pt x="418" y="302"/>
                    </a:lnTo>
                    <a:lnTo>
                      <a:pt x="410" y="302"/>
                    </a:lnTo>
                    <a:lnTo>
                      <a:pt x="409" y="302"/>
                    </a:lnTo>
                    <a:lnTo>
                      <a:pt x="405" y="302"/>
                    </a:lnTo>
                    <a:lnTo>
                      <a:pt x="404" y="302"/>
                    </a:lnTo>
                    <a:lnTo>
                      <a:pt x="401" y="303"/>
                    </a:lnTo>
                    <a:lnTo>
                      <a:pt x="401" y="307"/>
                    </a:lnTo>
                    <a:lnTo>
                      <a:pt x="404" y="307"/>
                    </a:lnTo>
                    <a:lnTo>
                      <a:pt x="409" y="307"/>
                    </a:lnTo>
                    <a:lnTo>
                      <a:pt x="414" y="311"/>
                    </a:lnTo>
                    <a:lnTo>
                      <a:pt x="418" y="315"/>
                    </a:lnTo>
                    <a:lnTo>
                      <a:pt x="422" y="316"/>
                    </a:lnTo>
                    <a:lnTo>
                      <a:pt x="428" y="316"/>
                    </a:lnTo>
                    <a:lnTo>
                      <a:pt x="430" y="313"/>
                    </a:lnTo>
                    <a:lnTo>
                      <a:pt x="430" y="311"/>
                    </a:lnTo>
                    <a:lnTo>
                      <a:pt x="428" y="309"/>
                    </a:lnTo>
                    <a:lnTo>
                      <a:pt x="426" y="307"/>
                    </a:lnTo>
                    <a:lnTo>
                      <a:pt x="426" y="307"/>
                    </a:lnTo>
                    <a:lnTo>
                      <a:pt x="426" y="307"/>
                    </a:lnTo>
                    <a:lnTo>
                      <a:pt x="426" y="307"/>
                    </a:lnTo>
                    <a:lnTo>
                      <a:pt x="426" y="307"/>
                    </a:lnTo>
                    <a:lnTo>
                      <a:pt x="426" y="307"/>
                    </a:lnTo>
                    <a:lnTo>
                      <a:pt x="426" y="307"/>
                    </a:lnTo>
                    <a:close/>
                    <a:moveTo>
                      <a:pt x="320" y="256"/>
                    </a:moveTo>
                    <a:lnTo>
                      <a:pt x="314" y="256"/>
                    </a:lnTo>
                    <a:lnTo>
                      <a:pt x="308" y="256"/>
                    </a:lnTo>
                    <a:lnTo>
                      <a:pt x="304" y="258"/>
                    </a:lnTo>
                    <a:lnTo>
                      <a:pt x="304" y="259"/>
                    </a:lnTo>
                    <a:lnTo>
                      <a:pt x="308" y="262"/>
                    </a:lnTo>
                    <a:lnTo>
                      <a:pt x="310" y="262"/>
                    </a:lnTo>
                    <a:lnTo>
                      <a:pt x="312" y="262"/>
                    </a:lnTo>
                    <a:lnTo>
                      <a:pt x="314" y="262"/>
                    </a:lnTo>
                    <a:lnTo>
                      <a:pt x="320" y="262"/>
                    </a:lnTo>
                    <a:lnTo>
                      <a:pt x="323" y="259"/>
                    </a:lnTo>
                    <a:lnTo>
                      <a:pt x="323" y="258"/>
                    </a:lnTo>
                    <a:lnTo>
                      <a:pt x="327" y="258"/>
                    </a:lnTo>
                    <a:lnTo>
                      <a:pt x="325" y="256"/>
                    </a:lnTo>
                    <a:lnTo>
                      <a:pt x="323" y="256"/>
                    </a:lnTo>
                    <a:lnTo>
                      <a:pt x="320" y="256"/>
                    </a:lnTo>
                    <a:lnTo>
                      <a:pt x="320" y="256"/>
                    </a:lnTo>
                    <a:lnTo>
                      <a:pt x="320" y="256"/>
                    </a:lnTo>
                    <a:lnTo>
                      <a:pt x="320" y="256"/>
                    </a:lnTo>
                    <a:lnTo>
                      <a:pt x="320" y="256"/>
                    </a:lnTo>
                    <a:lnTo>
                      <a:pt x="320" y="256"/>
                    </a:lnTo>
                    <a:lnTo>
                      <a:pt x="320" y="256"/>
                    </a:lnTo>
                    <a:close/>
                    <a:moveTo>
                      <a:pt x="255" y="153"/>
                    </a:moveTo>
                    <a:lnTo>
                      <a:pt x="256" y="156"/>
                    </a:lnTo>
                    <a:lnTo>
                      <a:pt x="260" y="153"/>
                    </a:lnTo>
                    <a:lnTo>
                      <a:pt x="260" y="152"/>
                    </a:lnTo>
                    <a:lnTo>
                      <a:pt x="260" y="149"/>
                    </a:lnTo>
                    <a:lnTo>
                      <a:pt x="259" y="149"/>
                    </a:lnTo>
                    <a:lnTo>
                      <a:pt x="256" y="149"/>
                    </a:lnTo>
                    <a:lnTo>
                      <a:pt x="255" y="153"/>
                    </a:lnTo>
                    <a:lnTo>
                      <a:pt x="255" y="153"/>
                    </a:lnTo>
                    <a:lnTo>
                      <a:pt x="255" y="153"/>
                    </a:lnTo>
                    <a:lnTo>
                      <a:pt x="255" y="153"/>
                    </a:lnTo>
                    <a:lnTo>
                      <a:pt x="255" y="153"/>
                    </a:lnTo>
                    <a:lnTo>
                      <a:pt x="255" y="153"/>
                    </a:lnTo>
                    <a:lnTo>
                      <a:pt x="255" y="153"/>
                    </a:lnTo>
                    <a:close/>
                    <a:moveTo>
                      <a:pt x="519" y="166"/>
                    </a:moveTo>
                    <a:lnTo>
                      <a:pt x="522" y="166"/>
                    </a:lnTo>
                    <a:lnTo>
                      <a:pt x="525" y="165"/>
                    </a:lnTo>
                    <a:lnTo>
                      <a:pt x="519" y="165"/>
                    </a:lnTo>
                    <a:lnTo>
                      <a:pt x="511" y="162"/>
                    </a:lnTo>
                    <a:lnTo>
                      <a:pt x="511" y="165"/>
                    </a:lnTo>
                    <a:lnTo>
                      <a:pt x="511" y="166"/>
                    </a:lnTo>
                    <a:lnTo>
                      <a:pt x="515" y="166"/>
                    </a:lnTo>
                    <a:lnTo>
                      <a:pt x="519" y="166"/>
                    </a:lnTo>
                    <a:lnTo>
                      <a:pt x="519" y="166"/>
                    </a:lnTo>
                    <a:lnTo>
                      <a:pt x="519" y="166"/>
                    </a:lnTo>
                    <a:lnTo>
                      <a:pt x="519" y="166"/>
                    </a:lnTo>
                    <a:lnTo>
                      <a:pt x="519" y="166"/>
                    </a:lnTo>
                    <a:lnTo>
                      <a:pt x="519" y="166"/>
                    </a:lnTo>
                    <a:lnTo>
                      <a:pt x="519" y="166"/>
                    </a:lnTo>
                    <a:close/>
                    <a:moveTo>
                      <a:pt x="533" y="51"/>
                    </a:moveTo>
                    <a:lnTo>
                      <a:pt x="531" y="51"/>
                    </a:lnTo>
                    <a:lnTo>
                      <a:pt x="531" y="52"/>
                    </a:lnTo>
                    <a:lnTo>
                      <a:pt x="533" y="56"/>
                    </a:lnTo>
                    <a:lnTo>
                      <a:pt x="533" y="52"/>
                    </a:lnTo>
                    <a:lnTo>
                      <a:pt x="533" y="51"/>
                    </a:lnTo>
                    <a:lnTo>
                      <a:pt x="533" y="51"/>
                    </a:lnTo>
                    <a:lnTo>
                      <a:pt x="533" y="51"/>
                    </a:lnTo>
                    <a:lnTo>
                      <a:pt x="533" y="51"/>
                    </a:lnTo>
                    <a:lnTo>
                      <a:pt x="533" y="51"/>
                    </a:lnTo>
                    <a:lnTo>
                      <a:pt x="533" y="51"/>
                    </a:lnTo>
                    <a:lnTo>
                      <a:pt x="533" y="51"/>
                    </a:lnTo>
                    <a:close/>
                    <a:moveTo>
                      <a:pt x="519" y="173"/>
                    </a:moveTo>
                    <a:lnTo>
                      <a:pt x="522" y="175"/>
                    </a:lnTo>
                    <a:lnTo>
                      <a:pt x="522" y="173"/>
                    </a:lnTo>
                    <a:lnTo>
                      <a:pt x="519" y="166"/>
                    </a:lnTo>
                    <a:lnTo>
                      <a:pt x="519" y="169"/>
                    </a:lnTo>
                    <a:lnTo>
                      <a:pt x="519" y="173"/>
                    </a:lnTo>
                    <a:lnTo>
                      <a:pt x="519" y="173"/>
                    </a:lnTo>
                    <a:lnTo>
                      <a:pt x="519" y="173"/>
                    </a:lnTo>
                    <a:lnTo>
                      <a:pt x="519" y="173"/>
                    </a:lnTo>
                    <a:lnTo>
                      <a:pt x="519" y="173"/>
                    </a:lnTo>
                    <a:lnTo>
                      <a:pt x="519" y="173"/>
                    </a:lnTo>
                    <a:lnTo>
                      <a:pt x="519" y="173"/>
                    </a:lnTo>
                    <a:close/>
                    <a:moveTo>
                      <a:pt x="472" y="280"/>
                    </a:moveTo>
                    <a:lnTo>
                      <a:pt x="468" y="280"/>
                    </a:lnTo>
                    <a:lnTo>
                      <a:pt x="468" y="283"/>
                    </a:lnTo>
                    <a:lnTo>
                      <a:pt x="468" y="284"/>
                    </a:lnTo>
                    <a:lnTo>
                      <a:pt x="470" y="284"/>
                    </a:lnTo>
                    <a:lnTo>
                      <a:pt x="472" y="283"/>
                    </a:lnTo>
                    <a:lnTo>
                      <a:pt x="472" y="280"/>
                    </a:lnTo>
                    <a:lnTo>
                      <a:pt x="472" y="280"/>
                    </a:lnTo>
                    <a:lnTo>
                      <a:pt x="472" y="280"/>
                    </a:lnTo>
                    <a:lnTo>
                      <a:pt x="472" y="280"/>
                    </a:lnTo>
                    <a:lnTo>
                      <a:pt x="472" y="280"/>
                    </a:lnTo>
                    <a:lnTo>
                      <a:pt x="472" y="280"/>
                    </a:lnTo>
                    <a:lnTo>
                      <a:pt x="472" y="280"/>
                    </a:lnTo>
                    <a:close/>
                    <a:moveTo>
                      <a:pt x="624" y="236"/>
                    </a:moveTo>
                    <a:lnTo>
                      <a:pt x="626" y="239"/>
                    </a:lnTo>
                    <a:lnTo>
                      <a:pt x="626" y="236"/>
                    </a:lnTo>
                    <a:lnTo>
                      <a:pt x="626" y="235"/>
                    </a:lnTo>
                    <a:lnTo>
                      <a:pt x="624" y="232"/>
                    </a:lnTo>
                    <a:lnTo>
                      <a:pt x="624" y="236"/>
                    </a:lnTo>
                    <a:lnTo>
                      <a:pt x="624" y="236"/>
                    </a:lnTo>
                    <a:lnTo>
                      <a:pt x="624" y="236"/>
                    </a:lnTo>
                    <a:lnTo>
                      <a:pt x="624" y="236"/>
                    </a:lnTo>
                    <a:lnTo>
                      <a:pt x="624" y="236"/>
                    </a:lnTo>
                    <a:lnTo>
                      <a:pt x="624" y="236"/>
                    </a:lnTo>
                    <a:lnTo>
                      <a:pt x="624" y="236"/>
                    </a:lnTo>
                    <a:close/>
                    <a:moveTo>
                      <a:pt x="554" y="162"/>
                    </a:moveTo>
                    <a:lnTo>
                      <a:pt x="555" y="162"/>
                    </a:lnTo>
                    <a:lnTo>
                      <a:pt x="555" y="161"/>
                    </a:lnTo>
                    <a:lnTo>
                      <a:pt x="551" y="157"/>
                    </a:lnTo>
                    <a:lnTo>
                      <a:pt x="549" y="157"/>
                    </a:lnTo>
                    <a:lnTo>
                      <a:pt x="545" y="157"/>
                    </a:lnTo>
                    <a:lnTo>
                      <a:pt x="545" y="158"/>
                    </a:lnTo>
                    <a:lnTo>
                      <a:pt x="545" y="161"/>
                    </a:lnTo>
                    <a:lnTo>
                      <a:pt x="546" y="162"/>
                    </a:lnTo>
                    <a:lnTo>
                      <a:pt x="550" y="162"/>
                    </a:lnTo>
                    <a:lnTo>
                      <a:pt x="554" y="162"/>
                    </a:lnTo>
                    <a:lnTo>
                      <a:pt x="554" y="162"/>
                    </a:lnTo>
                    <a:lnTo>
                      <a:pt x="554" y="162"/>
                    </a:lnTo>
                    <a:lnTo>
                      <a:pt x="554" y="162"/>
                    </a:lnTo>
                    <a:lnTo>
                      <a:pt x="554" y="162"/>
                    </a:lnTo>
                    <a:lnTo>
                      <a:pt x="554" y="162"/>
                    </a:lnTo>
                    <a:lnTo>
                      <a:pt x="554" y="162"/>
                    </a:lnTo>
                    <a:close/>
                    <a:moveTo>
                      <a:pt x="507" y="100"/>
                    </a:moveTo>
                    <a:lnTo>
                      <a:pt x="505" y="101"/>
                    </a:lnTo>
                    <a:lnTo>
                      <a:pt x="502" y="104"/>
                    </a:lnTo>
                    <a:lnTo>
                      <a:pt x="501" y="105"/>
                    </a:lnTo>
                    <a:lnTo>
                      <a:pt x="498" y="108"/>
                    </a:lnTo>
                    <a:lnTo>
                      <a:pt x="498" y="109"/>
                    </a:lnTo>
                    <a:lnTo>
                      <a:pt x="497" y="109"/>
                    </a:lnTo>
                    <a:lnTo>
                      <a:pt x="494" y="112"/>
                    </a:lnTo>
                    <a:lnTo>
                      <a:pt x="493" y="113"/>
                    </a:lnTo>
                    <a:lnTo>
                      <a:pt x="489" y="114"/>
                    </a:lnTo>
                    <a:lnTo>
                      <a:pt x="484" y="114"/>
                    </a:lnTo>
                    <a:lnTo>
                      <a:pt x="474" y="114"/>
                    </a:lnTo>
                    <a:lnTo>
                      <a:pt x="472" y="114"/>
                    </a:lnTo>
                    <a:lnTo>
                      <a:pt x="470" y="114"/>
                    </a:lnTo>
                    <a:lnTo>
                      <a:pt x="458" y="113"/>
                    </a:lnTo>
                    <a:lnTo>
                      <a:pt x="453" y="112"/>
                    </a:lnTo>
                    <a:lnTo>
                      <a:pt x="450" y="112"/>
                    </a:lnTo>
                    <a:lnTo>
                      <a:pt x="449" y="109"/>
                    </a:lnTo>
                    <a:lnTo>
                      <a:pt x="448" y="109"/>
                    </a:lnTo>
                    <a:lnTo>
                      <a:pt x="441" y="108"/>
                    </a:lnTo>
                    <a:lnTo>
                      <a:pt x="440" y="108"/>
                    </a:lnTo>
                    <a:lnTo>
                      <a:pt x="437" y="109"/>
                    </a:lnTo>
                    <a:lnTo>
                      <a:pt x="437" y="113"/>
                    </a:lnTo>
                    <a:lnTo>
                      <a:pt x="436" y="114"/>
                    </a:lnTo>
                    <a:lnTo>
                      <a:pt x="432" y="114"/>
                    </a:lnTo>
                    <a:lnTo>
                      <a:pt x="430" y="113"/>
                    </a:lnTo>
                    <a:lnTo>
                      <a:pt x="426" y="117"/>
                    </a:lnTo>
                    <a:lnTo>
                      <a:pt x="426" y="121"/>
                    </a:lnTo>
                    <a:lnTo>
                      <a:pt x="424" y="122"/>
                    </a:lnTo>
                    <a:lnTo>
                      <a:pt x="422" y="125"/>
                    </a:lnTo>
                    <a:lnTo>
                      <a:pt x="422" y="129"/>
                    </a:lnTo>
                    <a:lnTo>
                      <a:pt x="422" y="130"/>
                    </a:lnTo>
                    <a:lnTo>
                      <a:pt x="422" y="132"/>
                    </a:lnTo>
                    <a:lnTo>
                      <a:pt x="421" y="132"/>
                    </a:lnTo>
                    <a:lnTo>
                      <a:pt x="418" y="130"/>
                    </a:lnTo>
                    <a:lnTo>
                      <a:pt x="421" y="134"/>
                    </a:lnTo>
                    <a:lnTo>
                      <a:pt x="422" y="138"/>
                    </a:lnTo>
                    <a:lnTo>
                      <a:pt x="422" y="142"/>
                    </a:lnTo>
                    <a:lnTo>
                      <a:pt x="422" y="148"/>
                    </a:lnTo>
                    <a:lnTo>
                      <a:pt x="421" y="144"/>
                    </a:lnTo>
                    <a:lnTo>
                      <a:pt x="417" y="149"/>
                    </a:lnTo>
                    <a:lnTo>
                      <a:pt x="414" y="153"/>
                    </a:lnTo>
                    <a:lnTo>
                      <a:pt x="414" y="157"/>
                    </a:lnTo>
                    <a:lnTo>
                      <a:pt x="414" y="165"/>
                    </a:lnTo>
                    <a:lnTo>
                      <a:pt x="413" y="169"/>
                    </a:lnTo>
                    <a:lnTo>
                      <a:pt x="410" y="173"/>
                    </a:lnTo>
                    <a:lnTo>
                      <a:pt x="409" y="175"/>
                    </a:lnTo>
                    <a:lnTo>
                      <a:pt x="408" y="178"/>
                    </a:lnTo>
                    <a:lnTo>
                      <a:pt x="405" y="179"/>
                    </a:lnTo>
                    <a:lnTo>
                      <a:pt x="405" y="182"/>
                    </a:lnTo>
                    <a:lnTo>
                      <a:pt x="405" y="183"/>
                    </a:lnTo>
                    <a:lnTo>
                      <a:pt x="405" y="186"/>
                    </a:lnTo>
                    <a:lnTo>
                      <a:pt x="405" y="191"/>
                    </a:lnTo>
                    <a:lnTo>
                      <a:pt x="408" y="197"/>
                    </a:lnTo>
                    <a:lnTo>
                      <a:pt x="410" y="195"/>
                    </a:lnTo>
                    <a:lnTo>
                      <a:pt x="413" y="193"/>
                    </a:lnTo>
                    <a:lnTo>
                      <a:pt x="414" y="195"/>
                    </a:lnTo>
                    <a:lnTo>
                      <a:pt x="417" y="197"/>
                    </a:lnTo>
                    <a:lnTo>
                      <a:pt x="417" y="201"/>
                    </a:lnTo>
                    <a:lnTo>
                      <a:pt x="417" y="206"/>
                    </a:lnTo>
                    <a:lnTo>
                      <a:pt x="417" y="213"/>
                    </a:lnTo>
                    <a:lnTo>
                      <a:pt x="414" y="219"/>
                    </a:lnTo>
                    <a:lnTo>
                      <a:pt x="413" y="226"/>
                    </a:lnTo>
                    <a:lnTo>
                      <a:pt x="413" y="230"/>
                    </a:lnTo>
                    <a:lnTo>
                      <a:pt x="413" y="232"/>
                    </a:lnTo>
                    <a:lnTo>
                      <a:pt x="414" y="232"/>
                    </a:lnTo>
                    <a:lnTo>
                      <a:pt x="417" y="232"/>
                    </a:lnTo>
                    <a:lnTo>
                      <a:pt x="418" y="235"/>
                    </a:lnTo>
                    <a:lnTo>
                      <a:pt x="418" y="232"/>
                    </a:lnTo>
                    <a:lnTo>
                      <a:pt x="421" y="232"/>
                    </a:lnTo>
                    <a:lnTo>
                      <a:pt x="424" y="232"/>
                    </a:lnTo>
                    <a:lnTo>
                      <a:pt x="426" y="231"/>
                    </a:lnTo>
                    <a:lnTo>
                      <a:pt x="430" y="231"/>
                    </a:lnTo>
                    <a:lnTo>
                      <a:pt x="428" y="227"/>
                    </a:lnTo>
                    <a:lnTo>
                      <a:pt x="428" y="222"/>
                    </a:lnTo>
                    <a:lnTo>
                      <a:pt x="430" y="215"/>
                    </a:lnTo>
                    <a:lnTo>
                      <a:pt x="430" y="210"/>
                    </a:lnTo>
                    <a:lnTo>
                      <a:pt x="430" y="199"/>
                    </a:lnTo>
                    <a:lnTo>
                      <a:pt x="430" y="193"/>
                    </a:lnTo>
                    <a:lnTo>
                      <a:pt x="430" y="189"/>
                    </a:lnTo>
                    <a:lnTo>
                      <a:pt x="428" y="187"/>
                    </a:lnTo>
                    <a:lnTo>
                      <a:pt x="430" y="183"/>
                    </a:lnTo>
                    <a:lnTo>
                      <a:pt x="432" y="182"/>
                    </a:lnTo>
                    <a:lnTo>
                      <a:pt x="436" y="179"/>
                    </a:lnTo>
                    <a:lnTo>
                      <a:pt x="440" y="179"/>
                    </a:lnTo>
                    <a:lnTo>
                      <a:pt x="441" y="182"/>
                    </a:lnTo>
                    <a:lnTo>
                      <a:pt x="441" y="183"/>
                    </a:lnTo>
                    <a:lnTo>
                      <a:pt x="440" y="189"/>
                    </a:lnTo>
                    <a:lnTo>
                      <a:pt x="440" y="195"/>
                    </a:lnTo>
                    <a:lnTo>
                      <a:pt x="441" y="199"/>
                    </a:lnTo>
                    <a:lnTo>
                      <a:pt x="445" y="202"/>
                    </a:lnTo>
                    <a:lnTo>
                      <a:pt x="449" y="205"/>
                    </a:lnTo>
                    <a:lnTo>
                      <a:pt x="449" y="206"/>
                    </a:lnTo>
                    <a:lnTo>
                      <a:pt x="448" y="210"/>
                    </a:lnTo>
                    <a:lnTo>
                      <a:pt x="448" y="214"/>
                    </a:lnTo>
                    <a:lnTo>
                      <a:pt x="448" y="215"/>
                    </a:lnTo>
                    <a:lnTo>
                      <a:pt x="450" y="218"/>
                    </a:lnTo>
                    <a:lnTo>
                      <a:pt x="454" y="219"/>
                    </a:lnTo>
                    <a:lnTo>
                      <a:pt x="457" y="218"/>
                    </a:lnTo>
                    <a:lnTo>
                      <a:pt x="457" y="214"/>
                    </a:lnTo>
                    <a:lnTo>
                      <a:pt x="457" y="213"/>
                    </a:lnTo>
                    <a:lnTo>
                      <a:pt x="458" y="213"/>
                    </a:lnTo>
                    <a:lnTo>
                      <a:pt x="462" y="213"/>
                    </a:lnTo>
                    <a:lnTo>
                      <a:pt x="466" y="213"/>
                    </a:lnTo>
                    <a:lnTo>
                      <a:pt x="468" y="213"/>
                    </a:lnTo>
                    <a:lnTo>
                      <a:pt x="466" y="210"/>
                    </a:lnTo>
                    <a:lnTo>
                      <a:pt x="468" y="210"/>
                    </a:lnTo>
                    <a:lnTo>
                      <a:pt x="470" y="209"/>
                    </a:lnTo>
                    <a:lnTo>
                      <a:pt x="470" y="206"/>
                    </a:lnTo>
                    <a:lnTo>
                      <a:pt x="468" y="205"/>
                    </a:lnTo>
                    <a:lnTo>
                      <a:pt x="468" y="206"/>
                    </a:lnTo>
                    <a:lnTo>
                      <a:pt x="466" y="205"/>
                    </a:lnTo>
                    <a:lnTo>
                      <a:pt x="465" y="202"/>
                    </a:lnTo>
                    <a:lnTo>
                      <a:pt x="466" y="201"/>
                    </a:lnTo>
                    <a:lnTo>
                      <a:pt x="462" y="201"/>
                    </a:lnTo>
                    <a:lnTo>
                      <a:pt x="461" y="199"/>
                    </a:lnTo>
                    <a:lnTo>
                      <a:pt x="461" y="195"/>
                    </a:lnTo>
                    <a:lnTo>
                      <a:pt x="461" y="193"/>
                    </a:lnTo>
                    <a:lnTo>
                      <a:pt x="462" y="193"/>
                    </a:lnTo>
                    <a:lnTo>
                      <a:pt x="461" y="191"/>
                    </a:lnTo>
                    <a:lnTo>
                      <a:pt x="462" y="189"/>
                    </a:lnTo>
                    <a:lnTo>
                      <a:pt x="462" y="187"/>
                    </a:lnTo>
                    <a:lnTo>
                      <a:pt x="461" y="186"/>
                    </a:lnTo>
                    <a:lnTo>
                      <a:pt x="461" y="183"/>
                    </a:lnTo>
                    <a:lnTo>
                      <a:pt x="457" y="182"/>
                    </a:lnTo>
                    <a:lnTo>
                      <a:pt x="454" y="175"/>
                    </a:lnTo>
                    <a:lnTo>
                      <a:pt x="454" y="174"/>
                    </a:lnTo>
                    <a:lnTo>
                      <a:pt x="450" y="170"/>
                    </a:lnTo>
                    <a:lnTo>
                      <a:pt x="449" y="169"/>
                    </a:lnTo>
                    <a:lnTo>
                      <a:pt x="448" y="166"/>
                    </a:lnTo>
                    <a:lnTo>
                      <a:pt x="448" y="162"/>
                    </a:lnTo>
                    <a:lnTo>
                      <a:pt x="450" y="166"/>
                    </a:lnTo>
                    <a:lnTo>
                      <a:pt x="453" y="165"/>
                    </a:lnTo>
                    <a:lnTo>
                      <a:pt x="457" y="161"/>
                    </a:lnTo>
                    <a:lnTo>
                      <a:pt x="461" y="158"/>
                    </a:lnTo>
                    <a:lnTo>
                      <a:pt x="465" y="157"/>
                    </a:lnTo>
                    <a:lnTo>
                      <a:pt x="468" y="152"/>
                    </a:lnTo>
                    <a:lnTo>
                      <a:pt x="470" y="148"/>
                    </a:lnTo>
                    <a:lnTo>
                      <a:pt x="474" y="148"/>
                    </a:lnTo>
                    <a:lnTo>
                      <a:pt x="476" y="149"/>
                    </a:lnTo>
                    <a:lnTo>
                      <a:pt x="478" y="149"/>
                    </a:lnTo>
                    <a:lnTo>
                      <a:pt x="480" y="148"/>
                    </a:lnTo>
                    <a:lnTo>
                      <a:pt x="481" y="144"/>
                    </a:lnTo>
                    <a:lnTo>
                      <a:pt x="478" y="142"/>
                    </a:lnTo>
                    <a:lnTo>
                      <a:pt x="476" y="142"/>
                    </a:lnTo>
                    <a:lnTo>
                      <a:pt x="468" y="144"/>
                    </a:lnTo>
                    <a:lnTo>
                      <a:pt x="472" y="145"/>
                    </a:lnTo>
                    <a:lnTo>
                      <a:pt x="465" y="144"/>
                    </a:lnTo>
                    <a:lnTo>
                      <a:pt x="462" y="145"/>
                    </a:lnTo>
                    <a:lnTo>
                      <a:pt x="461" y="148"/>
                    </a:lnTo>
                    <a:lnTo>
                      <a:pt x="458" y="148"/>
                    </a:lnTo>
                    <a:lnTo>
                      <a:pt x="454" y="149"/>
                    </a:lnTo>
                    <a:lnTo>
                      <a:pt x="453" y="148"/>
                    </a:lnTo>
                    <a:lnTo>
                      <a:pt x="450" y="145"/>
                    </a:lnTo>
                    <a:lnTo>
                      <a:pt x="448" y="149"/>
                    </a:lnTo>
                    <a:lnTo>
                      <a:pt x="445" y="153"/>
                    </a:lnTo>
                    <a:lnTo>
                      <a:pt x="444" y="157"/>
                    </a:lnTo>
                    <a:lnTo>
                      <a:pt x="440" y="157"/>
                    </a:lnTo>
                    <a:lnTo>
                      <a:pt x="436" y="156"/>
                    </a:lnTo>
                    <a:lnTo>
                      <a:pt x="434" y="153"/>
                    </a:lnTo>
                    <a:lnTo>
                      <a:pt x="434" y="149"/>
                    </a:lnTo>
                    <a:lnTo>
                      <a:pt x="432" y="148"/>
                    </a:lnTo>
                    <a:lnTo>
                      <a:pt x="430" y="148"/>
                    </a:lnTo>
                    <a:lnTo>
                      <a:pt x="426" y="144"/>
                    </a:lnTo>
                    <a:lnTo>
                      <a:pt x="426" y="140"/>
                    </a:lnTo>
                    <a:lnTo>
                      <a:pt x="426" y="134"/>
                    </a:lnTo>
                    <a:lnTo>
                      <a:pt x="426" y="129"/>
                    </a:lnTo>
                    <a:lnTo>
                      <a:pt x="428" y="125"/>
                    </a:lnTo>
                    <a:lnTo>
                      <a:pt x="432" y="122"/>
                    </a:lnTo>
                    <a:lnTo>
                      <a:pt x="437" y="122"/>
                    </a:lnTo>
                    <a:lnTo>
                      <a:pt x="444" y="122"/>
                    </a:lnTo>
                    <a:lnTo>
                      <a:pt x="445" y="122"/>
                    </a:lnTo>
                    <a:lnTo>
                      <a:pt x="449" y="122"/>
                    </a:lnTo>
                    <a:lnTo>
                      <a:pt x="453" y="122"/>
                    </a:lnTo>
                    <a:lnTo>
                      <a:pt x="454" y="122"/>
                    </a:lnTo>
                    <a:lnTo>
                      <a:pt x="461" y="122"/>
                    </a:lnTo>
                    <a:lnTo>
                      <a:pt x="466" y="122"/>
                    </a:lnTo>
                    <a:lnTo>
                      <a:pt x="472" y="122"/>
                    </a:lnTo>
                    <a:lnTo>
                      <a:pt x="478" y="125"/>
                    </a:lnTo>
                    <a:lnTo>
                      <a:pt x="481" y="126"/>
                    </a:lnTo>
                    <a:lnTo>
                      <a:pt x="488" y="126"/>
                    </a:lnTo>
                    <a:lnTo>
                      <a:pt x="493" y="125"/>
                    </a:lnTo>
                    <a:lnTo>
                      <a:pt x="497" y="122"/>
                    </a:lnTo>
                    <a:lnTo>
                      <a:pt x="501" y="117"/>
                    </a:lnTo>
                    <a:lnTo>
                      <a:pt x="502" y="113"/>
                    </a:lnTo>
                    <a:lnTo>
                      <a:pt x="506" y="109"/>
                    </a:lnTo>
                    <a:lnTo>
                      <a:pt x="510" y="104"/>
                    </a:lnTo>
                    <a:lnTo>
                      <a:pt x="507" y="101"/>
                    </a:lnTo>
                    <a:lnTo>
                      <a:pt x="507" y="100"/>
                    </a:lnTo>
                    <a:lnTo>
                      <a:pt x="507" y="100"/>
                    </a:lnTo>
                    <a:lnTo>
                      <a:pt x="507" y="100"/>
                    </a:lnTo>
                    <a:lnTo>
                      <a:pt x="507" y="100"/>
                    </a:lnTo>
                    <a:lnTo>
                      <a:pt x="507" y="100"/>
                    </a:lnTo>
                    <a:lnTo>
                      <a:pt x="507" y="100"/>
                    </a:lnTo>
                    <a:lnTo>
                      <a:pt x="507" y="100"/>
                    </a:lnTo>
                    <a:close/>
                    <a:moveTo>
                      <a:pt x="598" y="195"/>
                    </a:moveTo>
                    <a:lnTo>
                      <a:pt x="595" y="193"/>
                    </a:lnTo>
                    <a:lnTo>
                      <a:pt x="594" y="191"/>
                    </a:lnTo>
                    <a:lnTo>
                      <a:pt x="594" y="189"/>
                    </a:lnTo>
                    <a:lnTo>
                      <a:pt x="592" y="187"/>
                    </a:lnTo>
                    <a:lnTo>
                      <a:pt x="590" y="186"/>
                    </a:lnTo>
                    <a:lnTo>
                      <a:pt x="588" y="186"/>
                    </a:lnTo>
                    <a:lnTo>
                      <a:pt x="586" y="186"/>
                    </a:lnTo>
                    <a:lnTo>
                      <a:pt x="582" y="183"/>
                    </a:lnTo>
                    <a:lnTo>
                      <a:pt x="580" y="183"/>
                    </a:lnTo>
                    <a:lnTo>
                      <a:pt x="576" y="182"/>
                    </a:lnTo>
                    <a:lnTo>
                      <a:pt x="575" y="183"/>
                    </a:lnTo>
                    <a:lnTo>
                      <a:pt x="573" y="183"/>
                    </a:lnTo>
                    <a:lnTo>
                      <a:pt x="571" y="183"/>
                    </a:lnTo>
                    <a:lnTo>
                      <a:pt x="569" y="183"/>
                    </a:lnTo>
                    <a:lnTo>
                      <a:pt x="563" y="183"/>
                    </a:lnTo>
                    <a:lnTo>
                      <a:pt x="558" y="183"/>
                    </a:lnTo>
                    <a:lnTo>
                      <a:pt x="554" y="186"/>
                    </a:lnTo>
                    <a:lnTo>
                      <a:pt x="550" y="189"/>
                    </a:lnTo>
                    <a:lnTo>
                      <a:pt x="551" y="195"/>
                    </a:lnTo>
                    <a:lnTo>
                      <a:pt x="551" y="191"/>
                    </a:lnTo>
                    <a:lnTo>
                      <a:pt x="554" y="189"/>
                    </a:lnTo>
                    <a:lnTo>
                      <a:pt x="555" y="187"/>
                    </a:lnTo>
                    <a:lnTo>
                      <a:pt x="558" y="191"/>
                    </a:lnTo>
                    <a:lnTo>
                      <a:pt x="562" y="193"/>
                    </a:lnTo>
                    <a:lnTo>
                      <a:pt x="565" y="191"/>
                    </a:lnTo>
                    <a:lnTo>
                      <a:pt x="567" y="189"/>
                    </a:lnTo>
                    <a:lnTo>
                      <a:pt x="567" y="191"/>
                    </a:lnTo>
                    <a:lnTo>
                      <a:pt x="573" y="193"/>
                    </a:lnTo>
                    <a:lnTo>
                      <a:pt x="576" y="193"/>
                    </a:lnTo>
                    <a:lnTo>
                      <a:pt x="579" y="191"/>
                    </a:lnTo>
                    <a:lnTo>
                      <a:pt x="580" y="191"/>
                    </a:lnTo>
                    <a:lnTo>
                      <a:pt x="582" y="193"/>
                    </a:lnTo>
                    <a:lnTo>
                      <a:pt x="584" y="195"/>
                    </a:lnTo>
                    <a:lnTo>
                      <a:pt x="594" y="201"/>
                    </a:lnTo>
                    <a:lnTo>
                      <a:pt x="595" y="201"/>
                    </a:lnTo>
                    <a:lnTo>
                      <a:pt x="598" y="201"/>
                    </a:lnTo>
                    <a:lnTo>
                      <a:pt x="598" y="195"/>
                    </a:lnTo>
                    <a:lnTo>
                      <a:pt x="598" y="195"/>
                    </a:lnTo>
                    <a:lnTo>
                      <a:pt x="598" y="195"/>
                    </a:lnTo>
                    <a:lnTo>
                      <a:pt x="598" y="195"/>
                    </a:lnTo>
                    <a:lnTo>
                      <a:pt x="598" y="195"/>
                    </a:lnTo>
                    <a:lnTo>
                      <a:pt x="598" y="195"/>
                    </a:lnTo>
                    <a:lnTo>
                      <a:pt x="598" y="195"/>
                    </a:lnTo>
                    <a:close/>
                    <a:moveTo>
                      <a:pt x="525" y="270"/>
                    </a:moveTo>
                    <a:lnTo>
                      <a:pt x="519" y="271"/>
                    </a:lnTo>
                    <a:lnTo>
                      <a:pt x="515" y="271"/>
                    </a:lnTo>
                    <a:lnTo>
                      <a:pt x="514" y="272"/>
                    </a:lnTo>
                    <a:lnTo>
                      <a:pt x="511" y="276"/>
                    </a:lnTo>
                    <a:lnTo>
                      <a:pt x="518" y="275"/>
                    </a:lnTo>
                    <a:lnTo>
                      <a:pt x="522" y="275"/>
                    </a:lnTo>
                    <a:lnTo>
                      <a:pt x="525" y="272"/>
                    </a:lnTo>
                    <a:lnTo>
                      <a:pt x="529" y="271"/>
                    </a:lnTo>
                    <a:lnTo>
                      <a:pt x="527" y="270"/>
                    </a:lnTo>
                    <a:lnTo>
                      <a:pt x="525" y="270"/>
                    </a:lnTo>
                    <a:lnTo>
                      <a:pt x="525" y="270"/>
                    </a:lnTo>
                    <a:lnTo>
                      <a:pt x="525" y="270"/>
                    </a:lnTo>
                    <a:lnTo>
                      <a:pt x="525" y="270"/>
                    </a:lnTo>
                    <a:lnTo>
                      <a:pt x="525" y="270"/>
                    </a:lnTo>
                    <a:lnTo>
                      <a:pt x="525" y="270"/>
                    </a:lnTo>
                    <a:lnTo>
                      <a:pt x="525" y="270"/>
                    </a:lnTo>
                    <a:close/>
                    <a:moveTo>
                      <a:pt x="538" y="189"/>
                    </a:moveTo>
                    <a:lnTo>
                      <a:pt x="537" y="189"/>
                    </a:lnTo>
                    <a:lnTo>
                      <a:pt x="533" y="187"/>
                    </a:lnTo>
                    <a:lnTo>
                      <a:pt x="529" y="187"/>
                    </a:lnTo>
                    <a:lnTo>
                      <a:pt x="523" y="187"/>
                    </a:lnTo>
                    <a:lnTo>
                      <a:pt x="522" y="189"/>
                    </a:lnTo>
                    <a:lnTo>
                      <a:pt x="522" y="193"/>
                    </a:lnTo>
                    <a:lnTo>
                      <a:pt x="525" y="197"/>
                    </a:lnTo>
                    <a:lnTo>
                      <a:pt x="531" y="201"/>
                    </a:lnTo>
                    <a:lnTo>
                      <a:pt x="535" y="199"/>
                    </a:lnTo>
                    <a:lnTo>
                      <a:pt x="538" y="197"/>
                    </a:lnTo>
                    <a:lnTo>
                      <a:pt x="541" y="193"/>
                    </a:lnTo>
                    <a:lnTo>
                      <a:pt x="537" y="191"/>
                    </a:lnTo>
                    <a:lnTo>
                      <a:pt x="538" y="189"/>
                    </a:lnTo>
                    <a:lnTo>
                      <a:pt x="538" y="189"/>
                    </a:lnTo>
                    <a:lnTo>
                      <a:pt x="538" y="189"/>
                    </a:lnTo>
                    <a:lnTo>
                      <a:pt x="538" y="189"/>
                    </a:lnTo>
                    <a:lnTo>
                      <a:pt x="538" y="189"/>
                    </a:lnTo>
                    <a:lnTo>
                      <a:pt x="538" y="189"/>
                    </a:lnTo>
                    <a:lnTo>
                      <a:pt x="538" y="189"/>
                    </a:lnTo>
                    <a:close/>
                    <a:moveTo>
                      <a:pt x="545" y="145"/>
                    </a:moveTo>
                    <a:lnTo>
                      <a:pt x="546" y="145"/>
                    </a:lnTo>
                    <a:lnTo>
                      <a:pt x="549" y="145"/>
                    </a:lnTo>
                    <a:lnTo>
                      <a:pt x="550" y="148"/>
                    </a:lnTo>
                    <a:lnTo>
                      <a:pt x="550" y="145"/>
                    </a:lnTo>
                    <a:lnTo>
                      <a:pt x="551" y="145"/>
                    </a:lnTo>
                    <a:lnTo>
                      <a:pt x="550" y="144"/>
                    </a:lnTo>
                    <a:lnTo>
                      <a:pt x="549" y="142"/>
                    </a:lnTo>
                    <a:lnTo>
                      <a:pt x="549" y="140"/>
                    </a:lnTo>
                    <a:lnTo>
                      <a:pt x="549" y="138"/>
                    </a:lnTo>
                    <a:lnTo>
                      <a:pt x="546" y="136"/>
                    </a:lnTo>
                    <a:lnTo>
                      <a:pt x="545" y="138"/>
                    </a:lnTo>
                    <a:lnTo>
                      <a:pt x="542" y="138"/>
                    </a:lnTo>
                    <a:lnTo>
                      <a:pt x="542" y="140"/>
                    </a:lnTo>
                    <a:lnTo>
                      <a:pt x="545" y="144"/>
                    </a:lnTo>
                    <a:lnTo>
                      <a:pt x="545" y="145"/>
                    </a:lnTo>
                    <a:lnTo>
                      <a:pt x="545" y="145"/>
                    </a:lnTo>
                    <a:lnTo>
                      <a:pt x="545" y="145"/>
                    </a:lnTo>
                    <a:lnTo>
                      <a:pt x="545" y="145"/>
                    </a:lnTo>
                    <a:lnTo>
                      <a:pt x="545" y="145"/>
                    </a:lnTo>
                    <a:lnTo>
                      <a:pt x="545" y="145"/>
                    </a:lnTo>
                    <a:lnTo>
                      <a:pt x="545" y="145"/>
                    </a:lnTo>
                    <a:close/>
                    <a:moveTo>
                      <a:pt x="602" y="266"/>
                    </a:moveTo>
                    <a:lnTo>
                      <a:pt x="599" y="270"/>
                    </a:lnTo>
                    <a:lnTo>
                      <a:pt x="599" y="271"/>
                    </a:lnTo>
                    <a:lnTo>
                      <a:pt x="598" y="271"/>
                    </a:lnTo>
                    <a:lnTo>
                      <a:pt x="598" y="275"/>
                    </a:lnTo>
                    <a:lnTo>
                      <a:pt x="599" y="276"/>
                    </a:lnTo>
                    <a:lnTo>
                      <a:pt x="602" y="275"/>
                    </a:lnTo>
                    <a:lnTo>
                      <a:pt x="603" y="272"/>
                    </a:lnTo>
                    <a:lnTo>
                      <a:pt x="606" y="270"/>
                    </a:lnTo>
                    <a:lnTo>
                      <a:pt x="607" y="266"/>
                    </a:lnTo>
                    <a:lnTo>
                      <a:pt x="607" y="263"/>
                    </a:lnTo>
                    <a:lnTo>
                      <a:pt x="608" y="262"/>
                    </a:lnTo>
                    <a:lnTo>
                      <a:pt x="607" y="259"/>
                    </a:lnTo>
                    <a:lnTo>
                      <a:pt x="602" y="266"/>
                    </a:lnTo>
                    <a:lnTo>
                      <a:pt x="602" y="266"/>
                    </a:lnTo>
                    <a:lnTo>
                      <a:pt x="602" y="266"/>
                    </a:lnTo>
                    <a:lnTo>
                      <a:pt x="602" y="266"/>
                    </a:lnTo>
                    <a:lnTo>
                      <a:pt x="602" y="266"/>
                    </a:lnTo>
                    <a:lnTo>
                      <a:pt x="602" y="266"/>
                    </a:lnTo>
                    <a:lnTo>
                      <a:pt x="602" y="266"/>
                    </a:lnTo>
                    <a:close/>
                    <a:moveTo>
                      <a:pt x="602" y="149"/>
                    </a:moveTo>
                    <a:lnTo>
                      <a:pt x="599" y="148"/>
                    </a:lnTo>
                    <a:lnTo>
                      <a:pt x="598" y="149"/>
                    </a:lnTo>
                    <a:lnTo>
                      <a:pt x="595" y="152"/>
                    </a:lnTo>
                    <a:lnTo>
                      <a:pt x="599" y="156"/>
                    </a:lnTo>
                    <a:lnTo>
                      <a:pt x="602" y="156"/>
                    </a:lnTo>
                    <a:lnTo>
                      <a:pt x="602" y="153"/>
                    </a:lnTo>
                    <a:lnTo>
                      <a:pt x="602" y="149"/>
                    </a:lnTo>
                    <a:lnTo>
                      <a:pt x="602" y="149"/>
                    </a:lnTo>
                    <a:lnTo>
                      <a:pt x="602" y="149"/>
                    </a:lnTo>
                    <a:lnTo>
                      <a:pt x="602" y="149"/>
                    </a:lnTo>
                    <a:lnTo>
                      <a:pt x="602" y="149"/>
                    </a:lnTo>
                    <a:lnTo>
                      <a:pt x="602" y="149"/>
                    </a:lnTo>
                    <a:lnTo>
                      <a:pt x="602" y="149"/>
                    </a:lnTo>
                    <a:close/>
                    <a:moveTo>
                      <a:pt x="720" y="266"/>
                    </a:moveTo>
                    <a:lnTo>
                      <a:pt x="712" y="267"/>
                    </a:lnTo>
                    <a:lnTo>
                      <a:pt x="708" y="270"/>
                    </a:lnTo>
                    <a:lnTo>
                      <a:pt x="707" y="272"/>
                    </a:lnTo>
                    <a:lnTo>
                      <a:pt x="700" y="283"/>
                    </a:lnTo>
                    <a:lnTo>
                      <a:pt x="700" y="284"/>
                    </a:lnTo>
                    <a:lnTo>
                      <a:pt x="707" y="283"/>
                    </a:lnTo>
                    <a:lnTo>
                      <a:pt x="709" y="283"/>
                    </a:lnTo>
                    <a:lnTo>
                      <a:pt x="713" y="283"/>
                    </a:lnTo>
                    <a:lnTo>
                      <a:pt x="717" y="280"/>
                    </a:lnTo>
                    <a:lnTo>
                      <a:pt x="721" y="275"/>
                    </a:lnTo>
                    <a:lnTo>
                      <a:pt x="723" y="271"/>
                    </a:lnTo>
                    <a:lnTo>
                      <a:pt x="725" y="270"/>
                    </a:lnTo>
                    <a:lnTo>
                      <a:pt x="721" y="267"/>
                    </a:lnTo>
                    <a:lnTo>
                      <a:pt x="720" y="266"/>
                    </a:lnTo>
                    <a:lnTo>
                      <a:pt x="720" y="266"/>
                    </a:lnTo>
                    <a:lnTo>
                      <a:pt x="720" y="266"/>
                    </a:lnTo>
                    <a:lnTo>
                      <a:pt x="720" y="266"/>
                    </a:lnTo>
                    <a:lnTo>
                      <a:pt x="720" y="266"/>
                    </a:lnTo>
                    <a:lnTo>
                      <a:pt x="720" y="266"/>
                    </a:lnTo>
                    <a:lnTo>
                      <a:pt x="720" y="266"/>
                    </a:lnTo>
                    <a:close/>
                    <a:moveTo>
                      <a:pt x="760" y="178"/>
                    </a:moveTo>
                    <a:lnTo>
                      <a:pt x="757" y="178"/>
                    </a:lnTo>
                    <a:lnTo>
                      <a:pt x="752" y="175"/>
                    </a:lnTo>
                    <a:lnTo>
                      <a:pt x="748" y="174"/>
                    </a:lnTo>
                    <a:lnTo>
                      <a:pt x="744" y="174"/>
                    </a:lnTo>
                    <a:lnTo>
                      <a:pt x="740" y="173"/>
                    </a:lnTo>
                    <a:lnTo>
                      <a:pt x="735" y="170"/>
                    </a:lnTo>
                    <a:lnTo>
                      <a:pt x="725" y="165"/>
                    </a:lnTo>
                    <a:lnTo>
                      <a:pt x="720" y="162"/>
                    </a:lnTo>
                    <a:lnTo>
                      <a:pt x="713" y="158"/>
                    </a:lnTo>
                    <a:lnTo>
                      <a:pt x="709" y="158"/>
                    </a:lnTo>
                    <a:lnTo>
                      <a:pt x="707" y="161"/>
                    </a:lnTo>
                    <a:lnTo>
                      <a:pt x="703" y="162"/>
                    </a:lnTo>
                    <a:lnTo>
                      <a:pt x="700" y="165"/>
                    </a:lnTo>
                    <a:lnTo>
                      <a:pt x="699" y="165"/>
                    </a:lnTo>
                    <a:lnTo>
                      <a:pt x="700" y="169"/>
                    </a:lnTo>
                    <a:lnTo>
                      <a:pt x="699" y="170"/>
                    </a:lnTo>
                    <a:lnTo>
                      <a:pt x="693" y="173"/>
                    </a:lnTo>
                    <a:lnTo>
                      <a:pt x="689" y="173"/>
                    </a:lnTo>
                    <a:lnTo>
                      <a:pt x="687" y="173"/>
                    </a:lnTo>
                    <a:lnTo>
                      <a:pt x="685" y="174"/>
                    </a:lnTo>
                    <a:lnTo>
                      <a:pt x="683" y="178"/>
                    </a:lnTo>
                    <a:lnTo>
                      <a:pt x="681" y="182"/>
                    </a:lnTo>
                    <a:lnTo>
                      <a:pt x="679" y="186"/>
                    </a:lnTo>
                    <a:lnTo>
                      <a:pt x="672" y="191"/>
                    </a:lnTo>
                    <a:lnTo>
                      <a:pt x="669" y="193"/>
                    </a:lnTo>
                    <a:lnTo>
                      <a:pt x="668" y="193"/>
                    </a:lnTo>
                    <a:lnTo>
                      <a:pt x="663" y="189"/>
                    </a:lnTo>
                    <a:lnTo>
                      <a:pt x="660" y="186"/>
                    </a:lnTo>
                    <a:lnTo>
                      <a:pt x="660" y="183"/>
                    </a:lnTo>
                    <a:lnTo>
                      <a:pt x="659" y="179"/>
                    </a:lnTo>
                    <a:lnTo>
                      <a:pt x="659" y="175"/>
                    </a:lnTo>
                    <a:lnTo>
                      <a:pt x="656" y="175"/>
                    </a:lnTo>
                    <a:lnTo>
                      <a:pt x="656" y="179"/>
                    </a:lnTo>
                    <a:lnTo>
                      <a:pt x="656" y="183"/>
                    </a:lnTo>
                    <a:lnTo>
                      <a:pt x="651" y="173"/>
                    </a:lnTo>
                    <a:lnTo>
                      <a:pt x="651" y="166"/>
                    </a:lnTo>
                    <a:lnTo>
                      <a:pt x="651" y="162"/>
                    </a:lnTo>
                    <a:lnTo>
                      <a:pt x="652" y="157"/>
                    </a:lnTo>
                    <a:lnTo>
                      <a:pt x="652" y="153"/>
                    </a:lnTo>
                    <a:lnTo>
                      <a:pt x="651" y="149"/>
                    </a:lnTo>
                    <a:lnTo>
                      <a:pt x="651" y="148"/>
                    </a:lnTo>
                    <a:lnTo>
                      <a:pt x="650" y="145"/>
                    </a:lnTo>
                    <a:lnTo>
                      <a:pt x="646" y="145"/>
                    </a:lnTo>
                    <a:lnTo>
                      <a:pt x="639" y="144"/>
                    </a:lnTo>
                    <a:lnTo>
                      <a:pt x="634" y="142"/>
                    </a:lnTo>
                    <a:lnTo>
                      <a:pt x="628" y="138"/>
                    </a:lnTo>
                    <a:lnTo>
                      <a:pt x="622" y="138"/>
                    </a:lnTo>
                    <a:lnTo>
                      <a:pt x="616" y="142"/>
                    </a:lnTo>
                    <a:lnTo>
                      <a:pt x="611" y="145"/>
                    </a:lnTo>
                    <a:lnTo>
                      <a:pt x="606" y="145"/>
                    </a:lnTo>
                    <a:lnTo>
                      <a:pt x="606" y="149"/>
                    </a:lnTo>
                    <a:lnTo>
                      <a:pt x="603" y="153"/>
                    </a:lnTo>
                    <a:lnTo>
                      <a:pt x="602" y="156"/>
                    </a:lnTo>
                    <a:lnTo>
                      <a:pt x="602" y="157"/>
                    </a:lnTo>
                    <a:lnTo>
                      <a:pt x="606" y="158"/>
                    </a:lnTo>
                    <a:lnTo>
                      <a:pt x="607" y="157"/>
                    </a:lnTo>
                    <a:lnTo>
                      <a:pt x="611" y="158"/>
                    </a:lnTo>
                    <a:lnTo>
                      <a:pt x="612" y="158"/>
                    </a:lnTo>
                    <a:lnTo>
                      <a:pt x="615" y="158"/>
                    </a:lnTo>
                    <a:lnTo>
                      <a:pt x="615" y="161"/>
                    </a:lnTo>
                    <a:lnTo>
                      <a:pt x="616" y="161"/>
                    </a:lnTo>
                    <a:lnTo>
                      <a:pt x="616" y="162"/>
                    </a:lnTo>
                    <a:lnTo>
                      <a:pt x="616" y="165"/>
                    </a:lnTo>
                    <a:lnTo>
                      <a:pt x="616" y="166"/>
                    </a:lnTo>
                    <a:lnTo>
                      <a:pt x="619" y="169"/>
                    </a:lnTo>
                    <a:lnTo>
                      <a:pt x="620" y="170"/>
                    </a:lnTo>
                    <a:lnTo>
                      <a:pt x="622" y="173"/>
                    </a:lnTo>
                    <a:lnTo>
                      <a:pt x="626" y="173"/>
                    </a:lnTo>
                    <a:lnTo>
                      <a:pt x="628" y="173"/>
                    </a:lnTo>
                    <a:lnTo>
                      <a:pt x="632" y="173"/>
                    </a:lnTo>
                    <a:lnTo>
                      <a:pt x="636" y="173"/>
                    </a:lnTo>
                    <a:lnTo>
                      <a:pt x="639" y="173"/>
                    </a:lnTo>
                    <a:lnTo>
                      <a:pt x="643" y="170"/>
                    </a:lnTo>
                    <a:lnTo>
                      <a:pt x="650" y="170"/>
                    </a:lnTo>
                    <a:lnTo>
                      <a:pt x="647" y="173"/>
                    </a:lnTo>
                    <a:lnTo>
                      <a:pt x="650" y="173"/>
                    </a:lnTo>
                    <a:lnTo>
                      <a:pt x="647" y="174"/>
                    </a:lnTo>
                    <a:lnTo>
                      <a:pt x="650" y="174"/>
                    </a:lnTo>
                    <a:lnTo>
                      <a:pt x="646" y="175"/>
                    </a:lnTo>
                    <a:lnTo>
                      <a:pt x="646" y="178"/>
                    </a:lnTo>
                    <a:lnTo>
                      <a:pt x="643" y="179"/>
                    </a:lnTo>
                    <a:lnTo>
                      <a:pt x="643" y="178"/>
                    </a:lnTo>
                    <a:lnTo>
                      <a:pt x="642" y="178"/>
                    </a:lnTo>
                    <a:lnTo>
                      <a:pt x="639" y="175"/>
                    </a:lnTo>
                    <a:lnTo>
                      <a:pt x="638" y="175"/>
                    </a:lnTo>
                    <a:lnTo>
                      <a:pt x="634" y="175"/>
                    </a:lnTo>
                    <a:lnTo>
                      <a:pt x="632" y="178"/>
                    </a:lnTo>
                    <a:lnTo>
                      <a:pt x="630" y="182"/>
                    </a:lnTo>
                    <a:lnTo>
                      <a:pt x="626" y="182"/>
                    </a:lnTo>
                    <a:lnTo>
                      <a:pt x="622" y="179"/>
                    </a:lnTo>
                    <a:lnTo>
                      <a:pt x="619" y="179"/>
                    </a:lnTo>
                    <a:lnTo>
                      <a:pt x="616" y="182"/>
                    </a:lnTo>
                    <a:lnTo>
                      <a:pt x="616" y="183"/>
                    </a:lnTo>
                    <a:lnTo>
                      <a:pt x="620" y="183"/>
                    </a:lnTo>
                    <a:lnTo>
                      <a:pt x="622" y="186"/>
                    </a:lnTo>
                    <a:lnTo>
                      <a:pt x="624" y="189"/>
                    </a:lnTo>
                    <a:lnTo>
                      <a:pt x="628" y="191"/>
                    </a:lnTo>
                    <a:lnTo>
                      <a:pt x="630" y="191"/>
                    </a:lnTo>
                    <a:lnTo>
                      <a:pt x="630" y="195"/>
                    </a:lnTo>
                    <a:lnTo>
                      <a:pt x="630" y="197"/>
                    </a:lnTo>
                    <a:lnTo>
                      <a:pt x="628" y="197"/>
                    </a:lnTo>
                    <a:lnTo>
                      <a:pt x="628" y="199"/>
                    </a:lnTo>
                    <a:lnTo>
                      <a:pt x="628" y="202"/>
                    </a:lnTo>
                    <a:lnTo>
                      <a:pt x="632" y="206"/>
                    </a:lnTo>
                    <a:lnTo>
                      <a:pt x="636" y="205"/>
                    </a:lnTo>
                    <a:lnTo>
                      <a:pt x="638" y="202"/>
                    </a:lnTo>
                    <a:lnTo>
                      <a:pt x="639" y="199"/>
                    </a:lnTo>
                    <a:lnTo>
                      <a:pt x="639" y="197"/>
                    </a:lnTo>
                    <a:lnTo>
                      <a:pt x="642" y="195"/>
                    </a:lnTo>
                    <a:lnTo>
                      <a:pt x="639" y="193"/>
                    </a:lnTo>
                    <a:lnTo>
                      <a:pt x="642" y="193"/>
                    </a:lnTo>
                    <a:lnTo>
                      <a:pt x="643" y="191"/>
                    </a:lnTo>
                    <a:lnTo>
                      <a:pt x="643" y="189"/>
                    </a:lnTo>
                    <a:lnTo>
                      <a:pt x="646" y="187"/>
                    </a:lnTo>
                    <a:lnTo>
                      <a:pt x="647" y="183"/>
                    </a:lnTo>
                    <a:lnTo>
                      <a:pt x="646" y="189"/>
                    </a:lnTo>
                    <a:lnTo>
                      <a:pt x="643" y="193"/>
                    </a:lnTo>
                    <a:lnTo>
                      <a:pt x="643" y="195"/>
                    </a:lnTo>
                    <a:lnTo>
                      <a:pt x="643" y="197"/>
                    </a:lnTo>
                    <a:lnTo>
                      <a:pt x="646" y="197"/>
                    </a:lnTo>
                    <a:lnTo>
                      <a:pt x="647" y="201"/>
                    </a:lnTo>
                    <a:lnTo>
                      <a:pt x="651" y="201"/>
                    </a:lnTo>
                    <a:lnTo>
                      <a:pt x="651" y="202"/>
                    </a:lnTo>
                    <a:lnTo>
                      <a:pt x="652" y="202"/>
                    </a:lnTo>
                    <a:lnTo>
                      <a:pt x="656" y="202"/>
                    </a:lnTo>
                    <a:lnTo>
                      <a:pt x="656" y="205"/>
                    </a:lnTo>
                    <a:lnTo>
                      <a:pt x="659" y="202"/>
                    </a:lnTo>
                    <a:lnTo>
                      <a:pt x="660" y="202"/>
                    </a:lnTo>
                    <a:lnTo>
                      <a:pt x="659" y="205"/>
                    </a:lnTo>
                    <a:lnTo>
                      <a:pt x="659" y="206"/>
                    </a:lnTo>
                    <a:lnTo>
                      <a:pt x="663" y="209"/>
                    </a:lnTo>
                    <a:lnTo>
                      <a:pt x="665" y="213"/>
                    </a:lnTo>
                    <a:lnTo>
                      <a:pt x="672" y="213"/>
                    </a:lnTo>
                    <a:lnTo>
                      <a:pt x="677" y="214"/>
                    </a:lnTo>
                    <a:lnTo>
                      <a:pt x="687" y="218"/>
                    </a:lnTo>
                    <a:lnTo>
                      <a:pt x="693" y="219"/>
                    </a:lnTo>
                    <a:lnTo>
                      <a:pt x="696" y="222"/>
                    </a:lnTo>
                    <a:lnTo>
                      <a:pt x="700" y="223"/>
                    </a:lnTo>
                    <a:lnTo>
                      <a:pt x="703" y="223"/>
                    </a:lnTo>
                    <a:lnTo>
                      <a:pt x="707" y="226"/>
                    </a:lnTo>
                    <a:lnTo>
                      <a:pt x="709" y="230"/>
                    </a:lnTo>
                    <a:lnTo>
                      <a:pt x="709" y="231"/>
                    </a:lnTo>
                    <a:lnTo>
                      <a:pt x="712" y="230"/>
                    </a:lnTo>
                    <a:lnTo>
                      <a:pt x="712" y="231"/>
                    </a:lnTo>
                    <a:lnTo>
                      <a:pt x="712" y="235"/>
                    </a:lnTo>
                    <a:lnTo>
                      <a:pt x="713" y="235"/>
                    </a:lnTo>
                    <a:lnTo>
                      <a:pt x="713" y="236"/>
                    </a:lnTo>
                    <a:lnTo>
                      <a:pt x="716" y="236"/>
                    </a:lnTo>
                    <a:lnTo>
                      <a:pt x="716" y="239"/>
                    </a:lnTo>
                    <a:lnTo>
                      <a:pt x="716" y="240"/>
                    </a:lnTo>
                    <a:lnTo>
                      <a:pt x="716" y="246"/>
                    </a:lnTo>
                    <a:lnTo>
                      <a:pt x="720" y="250"/>
                    </a:lnTo>
                    <a:lnTo>
                      <a:pt x="721" y="252"/>
                    </a:lnTo>
                    <a:lnTo>
                      <a:pt x="720" y="254"/>
                    </a:lnTo>
                    <a:lnTo>
                      <a:pt x="727" y="258"/>
                    </a:lnTo>
                    <a:lnTo>
                      <a:pt x="723" y="256"/>
                    </a:lnTo>
                    <a:lnTo>
                      <a:pt x="720" y="256"/>
                    </a:lnTo>
                    <a:lnTo>
                      <a:pt x="717" y="258"/>
                    </a:lnTo>
                    <a:lnTo>
                      <a:pt x="723" y="262"/>
                    </a:lnTo>
                    <a:lnTo>
                      <a:pt x="720" y="263"/>
                    </a:lnTo>
                    <a:lnTo>
                      <a:pt x="721" y="266"/>
                    </a:lnTo>
                    <a:lnTo>
                      <a:pt x="725" y="267"/>
                    </a:lnTo>
                    <a:lnTo>
                      <a:pt x="725" y="270"/>
                    </a:lnTo>
                    <a:lnTo>
                      <a:pt x="725" y="271"/>
                    </a:lnTo>
                    <a:lnTo>
                      <a:pt x="723" y="275"/>
                    </a:lnTo>
                    <a:lnTo>
                      <a:pt x="721" y="279"/>
                    </a:lnTo>
                    <a:lnTo>
                      <a:pt x="721" y="280"/>
                    </a:lnTo>
                    <a:lnTo>
                      <a:pt x="725" y="279"/>
                    </a:lnTo>
                    <a:lnTo>
                      <a:pt x="727" y="276"/>
                    </a:lnTo>
                    <a:lnTo>
                      <a:pt x="727" y="279"/>
                    </a:lnTo>
                    <a:lnTo>
                      <a:pt x="729" y="279"/>
                    </a:lnTo>
                    <a:lnTo>
                      <a:pt x="733" y="279"/>
                    </a:lnTo>
                    <a:lnTo>
                      <a:pt x="737" y="279"/>
                    </a:lnTo>
                    <a:lnTo>
                      <a:pt x="740" y="276"/>
                    </a:lnTo>
                    <a:lnTo>
                      <a:pt x="739" y="279"/>
                    </a:lnTo>
                    <a:lnTo>
                      <a:pt x="740" y="283"/>
                    </a:lnTo>
                    <a:lnTo>
                      <a:pt x="744" y="287"/>
                    </a:lnTo>
                    <a:lnTo>
                      <a:pt x="748" y="292"/>
                    </a:lnTo>
                    <a:lnTo>
                      <a:pt x="752" y="294"/>
                    </a:lnTo>
                    <a:lnTo>
                      <a:pt x="756" y="298"/>
                    </a:lnTo>
                    <a:lnTo>
                      <a:pt x="753" y="296"/>
                    </a:lnTo>
                    <a:lnTo>
                      <a:pt x="757" y="258"/>
                    </a:lnTo>
                    <a:lnTo>
                      <a:pt x="756" y="256"/>
                    </a:lnTo>
                    <a:lnTo>
                      <a:pt x="756" y="252"/>
                    </a:lnTo>
                    <a:lnTo>
                      <a:pt x="757" y="244"/>
                    </a:lnTo>
                    <a:lnTo>
                      <a:pt x="761" y="178"/>
                    </a:lnTo>
                    <a:lnTo>
                      <a:pt x="761" y="178"/>
                    </a:lnTo>
                    <a:lnTo>
                      <a:pt x="760" y="178"/>
                    </a:lnTo>
                    <a:lnTo>
                      <a:pt x="760" y="178"/>
                    </a:lnTo>
                    <a:lnTo>
                      <a:pt x="760" y="178"/>
                    </a:lnTo>
                    <a:lnTo>
                      <a:pt x="760" y="178"/>
                    </a:lnTo>
                    <a:lnTo>
                      <a:pt x="760" y="178"/>
                    </a:lnTo>
                    <a:lnTo>
                      <a:pt x="760" y="178"/>
                    </a:lnTo>
                    <a:lnTo>
                      <a:pt x="760" y="178"/>
                    </a:lnTo>
                    <a:close/>
                    <a:moveTo>
                      <a:pt x="656" y="230"/>
                    </a:moveTo>
                    <a:lnTo>
                      <a:pt x="655" y="231"/>
                    </a:lnTo>
                    <a:lnTo>
                      <a:pt x="652" y="232"/>
                    </a:lnTo>
                    <a:lnTo>
                      <a:pt x="651" y="235"/>
                    </a:lnTo>
                    <a:lnTo>
                      <a:pt x="651" y="236"/>
                    </a:lnTo>
                    <a:lnTo>
                      <a:pt x="651" y="244"/>
                    </a:lnTo>
                    <a:lnTo>
                      <a:pt x="655" y="246"/>
                    </a:lnTo>
                    <a:lnTo>
                      <a:pt x="656" y="246"/>
                    </a:lnTo>
                    <a:lnTo>
                      <a:pt x="656" y="243"/>
                    </a:lnTo>
                    <a:lnTo>
                      <a:pt x="659" y="235"/>
                    </a:lnTo>
                    <a:lnTo>
                      <a:pt x="656" y="231"/>
                    </a:lnTo>
                    <a:lnTo>
                      <a:pt x="656" y="230"/>
                    </a:lnTo>
                    <a:lnTo>
                      <a:pt x="656" y="230"/>
                    </a:lnTo>
                    <a:lnTo>
                      <a:pt x="656" y="230"/>
                    </a:lnTo>
                    <a:lnTo>
                      <a:pt x="656" y="230"/>
                    </a:lnTo>
                    <a:lnTo>
                      <a:pt x="656" y="230"/>
                    </a:lnTo>
                    <a:lnTo>
                      <a:pt x="656" y="230"/>
                    </a:lnTo>
                    <a:lnTo>
                      <a:pt x="656" y="230"/>
                    </a:lnTo>
                    <a:close/>
                    <a:moveTo>
                      <a:pt x="647" y="240"/>
                    </a:moveTo>
                    <a:lnTo>
                      <a:pt x="650" y="244"/>
                    </a:lnTo>
                    <a:lnTo>
                      <a:pt x="647" y="243"/>
                    </a:lnTo>
                    <a:lnTo>
                      <a:pt x="647" y="246"/>
                    </a:lnTo>
                    <a:lnTo>
                      <a:pt x="650" y="248"/>
                    </a:lnTo>
                    <a:lnTo>
                      <a:pt x="647" y="250"/>
                    </a:lnTo>
                    <a:lnTo>
                      <a:pt x="646" y="254"/>
                    </a:lnTo>
                    <a:lnTo>
                      <a:pt x="647" y="256"/>
                    </a:lnTo>
                    <a:lnTo>
                      <a:pt x="650" y="256"/>
                    </a:lnTo>
                    <a:lnTo>
                      <a:pt x="652" y="252"/>
                    </a:lnTo>
                    <a:lnTo>
                      <a:pt x="652" y="248"/>
                    </a:lnTo>
                    <a:lnTo>
                      <a:pt x="651" y="246"/>
                    </a:lnTo>
                    <a:lnTo>
                      <a:pt x="650" y="244"/>
                    </a:lnTo>
                    <a:lnTo>
                      <a:pt x="651" y="244"/>
                    </a:lnTo>
                    <a:lnTo>
                      <a:pt x="650" y="240"/>
                    </a:lnTo>
                    <a:lnTo>
                      <a:pt x="647" y="240"/>
                    </a:lnTo>
                    <a:lnTo>
                      <a:pt x="647" y="240"/>
                    </a:lnTo>
                    <a:lnTo>
                      <a:pt x="647" y="240"/>
                    </a:lnTo>
                    <a:lnTo>
                      <a:pt x="647" y="240"/>
                    </a:lnTo>
                    <a:lnTo>
                      <a:pt x="647" y="240"/>
                    </a:lnTo>
                    <a:lnTo>
                      <a:pt x="647" y="240"/>
                    </a:lnTo>
                    <a:lnTo>
                      <a:pt x="647" y="240"/>
                    </a:lnTo>
                    <a:close/>
                    <a:moveTo>
                      <a:pt x="630" y="232"/>
                    </a:moveTo>
                    <a:lnTo>
                      <a:pt x="628" y="240"/>
                    </a:lnTo>
                    <a:lnTo>
                      <a:pt x="632" y="235"/>
                    </a:lnTo>
                    <a:lnTo>
                      <a:pt x="634" y="227"/>
                    </a:lnTo>
                    <a:lnTo>
                      <a:pt x="632" y="230"/>
                    </a:lnTo>
                    <a:lnTo>
                      <a:pt x="630" y="232"/>
                    </a:lnTo>
                    <a:lnTo>
                      <a:pt x="630" y="232"/>
                    </a:lnTo>
                    <a:lnTo>
                      <a:pt x="630" y="232"/>
                    </a:lnTo>
                    <a:lnTo>
                      <a:pt x="630" y="232"/>
                    </a:lnTo>
                    <a:lnTo>
                      <a:pt x="630" y="232"/>
                    </a:lnTo>
                    <a:lnTo>
                      <a:pt x="630" y="232"/>
                    </a:lnTo>
                    <a:lnTo>
                      <a:pt x="630" y="232"/>
                    </a:lnTo>
                    <a:close/>
                    <a:moveTo>
                      <a:pt x="484" y="284"/>
                    </a:moveTo>
                    <a:lnTo>
                      <a:pt x="485" y="287"/>
                    </a:lnTo>
                    <a:lnTo>
                      <a:pt x="488" y="283"/>
                    </a:lnTo>
                    <a:lnTo>
                      <a:pt x="488" y="280"/>
                    </a:lnTo>
                    <a:lnTo>
                      <a:pt x="485" y="283"/>
                    </a:lnTo>
                    <a:lnTo>
                      <a:pt x="484" y="283"/>
                    </a:lnTo>
                    <a:lnTo>
                      <a:pt x="481" y="284"/>
                    </a:lnTo>
                    <a:lnTo>
                      <a:pt x="484" y="284"/>
                    </a:lnTo>
                    <a:lnTo>
                      <a:pt x="484" y="284"/>
                    </a:lnTo>
                    <a:lnTo>
                      <a:pt x="484" y="284"/>
                    </a:lnTo>
                    <a:lnTo>
                      <a:pt x="484" y="284"/>
                    </a:lnTo>
                    <a:lnTo>
                      <a:pt x="484" y="284"/>
                    </a:lnTo>
                    <a:lnTo>
                      <a:pt x="484" y="284"/>
                    </a:lnTo>
                    <a:lnTo>
                      <a:pt x="484" y="284"/>
                    </a:lnTo>
                    <a:close/>
                    <a:moveTo>
                      <a:pt x="466" y="215"/>
                    </a:moveTo>
                    <a:lnTo>
                      <a:pt x="461" y="218"/>
                    </a:lnTo>
                    <a:lnTo>
                      <a:pt x="461" y="219"/>
                    </a:lnTo>
                    <a:lnTo>
                      <a:pt x="461" y="222"/>
                    </a:lnTo>
                    <a:lnTo>
                      <a:pt x="461" y="223"/>
                    </a:lnTo>
                    <a:lnTo>
                      <a:pt x="458" y="226"/>
                    </a:lnTo>
                    <a:lnTo>
                      <a:pt x="458" y="227"/>
                    </a:lnTo>
                    <a:lnTo>
                      <a:pt x="461" y="230"/>
                    </a:lnTo>
                    <a:lnTo>
                      <a:pt x="462" y="227"/>
                    </a:lnTo>
                    <a:lnTo>
                      <a:pt x="462" y="230"/>
                    </a:lnTo>
                    <a:lnTo>
                      <a:pt x="465" y="227"/>
                    </a:lnTo>
                    <a:lnTo>
                      <a:pt x="465" y="226"/>
                    </a:lnTo>
                    <a:lnTo>
                      <a:pt x="465" y="223"/>
                    </a:lnTo>
                    <a:lnTo>
                      <a:pt x="466" y="222"/>
                    </a:lnTo>
                    <a:lnTo>
                      <a:pt x="466" y="218"/>
                    </a:lnTo>
                    <a:lnTo>
                      <a:pt x="466" y="215"/>
                    </a:lnTo>
                    <a:lnTo>
                      <a:pt x="466" y="215"/>
                    </a:lnTo>
                    <a:lnTo>
                      <a:pt x="466" y="215"/>
                    </a:lnTo>
                    <a:lnTo>
                      <a:pt x="466" y="215"/>
                    </a:lnTo>
                    <a:lnTo>
                      <a:pt x="466" y="215"/>
                    </a:lnTo>
                    <a:lnTo>
                      <a:pt x="466" y="215"/>
                    </a:lnTo>
                    <a:lnTo>
                      <a:pt x="466" y="215"/>
                    </a:lnTo>
                    <a:close/>
                    <a:moveTo>
                      <a:pt x="481" y="156"/>
                    </a:moveTo>
                    <a:lnTo>
                      <a:pt x="480" y="156"/>
                    </a:lnTo>
                    <a:lnTo>
                      <a:pt x="478" y="157"/>
                    </a:lnTo>
                    <a:lnTo>
                      <a:pt x="480" y="157"/>
                    </a:lnTo>
                    <a:lnTo>
                      <a:pt x="481" y="156"/>
                    </a:lnTo>
                    <a:lnTo>
                      <a:pt x="481" y="156"/>
                    </a:lnTo>
                    <a:lnTo>
                      <a:pt x="481" y="156"/>
                    </a:lnTo>
                    <a:lnTo>
                      <a:pt x="481" y="156"/>
                    </a:lnTo>
                    <a:lnTo>
                      <a:pt x="481" y="156"/>
                    </a:lnTo>
                    <a:lnTo>
                      <a:pt x="481" y="156"/>
                    </a:lnTo>
                    <a:lnTo>
                      <a:pt x="481" y="156"/>
                    </a:lnTo>
                    <a:close/>
                    <a:moveTo>
                      <a:pt x="476" y="153"/>
                    </a:moveTo>
                    <a:lnTo>
                      <a:pt x="472" y="153"/>
                    </a:lnTo>
                    <a:lnTo>
                      <a:pt x="470" y="157"/>
                    </a:lnTo>
                    <a:lnTo>
                      <a:pt x="472" y="161"/>
                    </a:lnTo>
                    <a:lnTo>
                      <a:pt x="474" y="156"/>
                    </a:lnTo>
                    <a:lnTo>
                      <a:pt x="476" y="158"/>
                    </a:lnTo>
                    <a:lnTo>
                      <a:pt x="476" y="161"/>
                    </a:lnTo>
                    <a:lnTo>
                      <a:pt x="478" y="161"/>
                    </a:lnTo>
                    <a:lnTo>
                      <a:pt x="478" y="157"/>
                    </a:lnTo>
                    <a:lnTo>
                      <a:pt x="478" y="153"/>
                    </a:lnTo>
                    <a:lnTo>
                      <a:pt x="476" y="153"/>
                    </a:lnTo>
                    <a:lnTo>
                      <a:pt x="476" y="153"/>
                    </a:lnTo>
                    <a:lnTo>
                      <a:pt x="476" y="153"/>
                    </a:lnTo>
                    <a:lnTo>
                      <a:pt x="476" y="153"/>
                    </a:lnTo>
                    <a:lnTo>
                      <a:pt x="476" y="153"/>
                    </a:lnTo>
                    <a:lnTo>
                      <a:pt x="476" y="153"/>
                    </a:lnTo>
                    <a:lnTo>
                      <a:pt x="476" y="153"/>
                    </a:lnTo>
                    <a:close/>
                    <a:moveTo>
                      <a:pt x="465" y="230"/>
                    </a:moveTo>
                    <a:lnTo>
                      <a:pt x="465" y="232"/>
                    </a:lnTo>
                    <a:lnTo>
                      <a:pt x="468" y="235"/>
                    </a:lnTo>
                    <a:lnTo>
                      <a:pt x="470" y="230"/>
                    </a:lnTo>
                    <a:lnTo>
                      <a:pt x="474" y="230"/>
                    </a:lnTo>
                    <a:lnTo>
                      <a:pt x="474" y="227"/>
                    </a:lnTo>
                    <a:lnTo>
                      <a:pt x="472" y="226"/>
                    </a:lnTo>
                    <a:lnTo>
                      <a:pt x="470" y="226"/>
                    </a:lnTo>
                    <a:lnTo>
                      <a:pt x="470" y="219"/>
                    </a:lnTo>
                    <a:lnTo>
                      <a:pt x="472" y="218"/>
                    </a:lnTo>
                    <a:lnTo>
                      <a:pt x="474" y="215"/>
                    </a:lnTo>
                    <a:lnTo>
                      <a:pt x="474" y="214"/>
                    </a:lnTo>
                    <a:lnTo>
                      <a:pt x="472" y="210"/>
                    </a:lnTo>
                    <a:lnTo>
                      <a:pt x="470" y="213"/>
                    </a:lnTo>
                    <a:lnTo>
                      <a:pt x="468" y="215"/>
                    </a:lnTo>
                    <a:lnTo>
                      <a:pt x="466" y="222"/>
                    </a:lnTo>
                    <a:lnTo>
                      <a:pt x="466" y="226"/>
                    </a:lnTo>
                    <a:lnTo>
                      <a:pt x="465" y="230"/>
                    </a:lnTo>
                    <a:lnTo>
                      <a:pt x="465" y="230"/>
                    </a:lnTo>
                    <a:lnTo>
                      <a:pt x="465" y="230"/>
                    </a:lnTo>
                    <a:lnTo>
                      <a:pt x="465" y="230"/>
                    </a:lnTo>
                    <a:lnTo>
                      <a:pt x="465" y="230"/>
                    </a:lnTo>
                    <a:lnTo>
                      <a:pt x="465" y="230"/>
                    </a:lnTo>
                    <a:lnTo>
                      <a:pt x="465" y="230"/>
                    </a:lnTo>
                    <a:close/>
                    <a:moveTo>
                      <a:pt x="430" y="243"/>
                    </a:moveTo>
                    <a:lnTo>
                      <a:pt x="430" y="236"/>
                    </a:lnTo>
                    <a:lnTo>
                      <a:pt x="428" y="239"/>
                    </a:lnTo>
                    <a:lnTo>
                      <a:pt x="428" y="243"/>
                    </a:lnTo>
                    <a:lnTo>
                      <a:pt x="430" y="248"/>
                    </a:lnTo>
                    <a:lnTo>
                      <a:pt x="430" y="243"/>
                    </a:lnTo>
                    <a:lnTo>
                      <a:pt x="430" y="243"/>
                    </a:lnTo>
                    <a:lnTo>
                      <a:pt x="430" y="243"/>
                    </a:lnTo>
                    <a:lnTo>
                      <a:pt x="430" y="243"/>
                    </a:lnTo>
                    <a:lnTo>
                      <a:pt x="430" y="243"/>
                    </a:lnTo>
                    <a:lnTo>
                      <a:pt x="430" y="243"/>
                    </a:lnTo>
                    <a:lnTo>
                      <a:pt x="430" y="243"/>
                    </a:lnTo>
                    <a:close/>
                    <a:moveTo>
                      <a:pt x="454" y="227"/>
                    </a:moveTo>
                    <a:lnTo>
                      <a:pt x="454" y="223"/>
                    </a:lnTo>
                    <a:lnTo>
                      <a:pt x="453" y="226"/>
                    </a:lnTo>
                    <a:lnTo>
                      <a:pt x="453" y="227"/>
                    </a:lnTo>
                    <a:lnTo>
                      <a:pt x="454" y="230"/>
                    </a:lnTo>
                    <a:lnTo>
                      <a:pt x="454" y="227"/>
                    </a:lnTo>
                    <a:lnTo>
                      <a:pt x="454" y="227"/>
                    </a:lnTo>
                    <a:lnTo>
                      <a:pt x="454" y="227"/>
                    </a:lnTo>
                    <a:lnTo>
                      <a:pt x="454" y="227"/>
                    </a:lnTo>
                    <a:lnTo>
                      <a:pt x="454" y="227"/>
                    </a:lnTo>
                    <a:lnTo>
                      <a:pt x="454" y="227"/>
                    </a:lnTo>
                    <a:lnTo>
                      <a:pt x="454" y="227"/>
                    </a:lnTo>
                    <a:close/>
                    <a:moveTo>
                      <a:pt x="474" y="280"/>
                    </a:moveTo>
                    <a:lnTo>
                      <a:pt x="476" y="283"/>
                    </a:lnTo>
                    <a:lnTo>
                      <a:pt x="476" y="280"/>
                    </a:lnTo>
                    <a:lnTo>
                      <a:pt x="474" y="280"/>
                    </a:lnTo>
                    <a:lnTo>
                      <a:pt x="474" y="280"/>
                    </a:lnTo>
                    <a:lnTo>
                      <a:pt x="474" y="280"/>
                    </a:lnTo>
                    <a:lnTo>
                      <a:pt x="474" y="280"/>
                    </a:lnTo>
                    <a:lnTo>
                      <a:pt x="474" y="280"/>
                    </a:lnTo>
                    <a:lnTo>
                      <a:pt x="474" y="280"/>
                    </a:lnTo>
                    <a:lnTo>
                      <a:pt x="474" y="280"/>
                    </a:lnTo>
                    <a:close/>
                    <a:moveTo>
                      <a:pt x="474" y="205"/>
                    </a:moveTo>
                    <a:lnTo>
                      <a:pt x="472" y="202"/>
                    </a:lnTo>
                    <a:lnTo>
                      <a:pt x="472" y="206"/>
                    </a:lnTo>
                    <a:lnTo>
                      <a:pt x="472" y="209"/>
                    </a:lnTo>
                    <a:lnTo>
                      <a:pt x="474" y="209"/>
                    </a:lnTo>
                    <a:lnTo>
                      <a:pt x="476" y="206"/>
                    </a:lnTo>
                    <a:lnTo>
                      <a:pt x="474" y="205"/>
                    </a:lnTo>
                    <a:lnTo>
                      <a:pt x="474" y="205"/>
                    </a:lnTo>
                    <a:lnTo>
                      <a:pt x="474" y="205"/>
                    </a:lnTo>
                    <a:lnTo>
                      <a:pt x="474" y="205"/>
                    </a:lnTo>
                    <a:lnTo>
                      <a:pt x="474" y="205"/>
                    </a:lnTo>
                    <a:lnTo>
                      <a:pt x="474" y="205"/>
                    </a:lnTo>
                    <a:lnTo>
                      <a:pt x="474" y="205"/>
                    </a:lnTo>
                    <a:close/>
                    <a:moveTo>
                      <a:pt x="506" y="162"/>
                    </a:moveTo>
                    <a:lnTo>
                      <a:pt x="502" y="162"/>
                    </a:lnTo>
                    <a:lnTo>
                      <a:pt x="497" y="161"/>
                    </a:lnTo>
                    <a:lnTo>
                      <a:pt x="494" y="165"/>
                    </a:lnTo>
                    <a:lnTo>
                      <a:pt x="494" y="166"/>
                    </a:lnTo>
                    <a:lnTo>
                      <a:pt x="497" y="166"/>
                    </a:lnTo>
                    <a:lnTo>
                      <a:pt x="501" y="166"/>
                    </a:lnTo>
                    <a:lnTo>
                      <a:pt x="502" y="166"/>
                    </a:lnTo>
                    <a:lnTo>
                      <a:pt x="505" y="166"/>
                    </a:lnTo>
                    <a:lnTo>
                      <a:pt x="507" y="165"/>
                    </a:lnTo>
                    <a:lnTo>
                      <a:pt x="510" y="165"/>
                    </a:lnTo>
                    <a:lnTo>
                      <a:pt x="507" y="162"/>
                    </a:lnTo>
                    <a:lnTo>
                      <a:pt x="506" y="162"/>
                    </a:lnTo>
                    <a:lnTo>
                      <a:pt x="506" y="162"/>
                    </a:lnTo>
                    <a:lnTo>
                      <a:pt x="506" y="162"/>
                    </a:lnTo>
                    <a:lnTo>
                      <a:pt x="506" y="162"/>
                    </a:lnTo>
                    <a:lnTo>
                      <a:pt x="506" y="162"/>
                    </a:lnTo>
                    <a:lnTo>
                      <a:pt x="506" y="162"/>
                    </a:lnTo>
                    <a:lnTo>
                      <a:pt x="506" y="162"/>
                    </a:lnTo>
                    <a:close/>
                    <a:moveTo>
                      <a:pt x="497" y="279"/>
                    </a:moveTo>
                    <a:lnTo>
                      <a:pt x="492" y="279"/>
                    </a:lnTo>
                    <a:lnTo>
                      <a:pt x="492" y="280"/>
                    </a:lnTo>
                    <a:lnTo>
                      <a:pt x="493" y="280"/>
                    </a:lnTo>
                    <a:lnTo>
                      <a:pt x="489" y="283"/>
                    </a:lnTo>
                    <a:lnTo>
                      <a:pt x="489" y="284"/>
                    </a:lnTo>
                    <a:lnTo>
                      <a:pt x="494" y="284"/>
                    </a:lnTo>
                    <a:lnTo>
                      <a:pt x="501" y="283"/>
                    </a:lnTo>
                    <a:lnTo>
                      <a:pt x="502" y="280"/>
                    </a:lnTo>
                    <a:lnTo>
                      <a:pt x="501" y="279"/>
                    </a:lnTo>
                    <a:lnTo>
                      <a:pt x="497" y="279"/>
                    </a:lnTo>
                    <a:lnTo>
                      <a:pt x="497" y="279"/>
                    </a:lnTo>
                    <a:lnTo>
                      <a:pt x="497" y="279"/>
                    </a:lnTo>
                    <a:lnTo>
                      <a:pt x="497" y="279"/>
                    </a:lnTo>
                    <a:lnTo>
                      <a:pt x="497" y="279"/>
                    </a:lnTo>
                    <a:lnTo>
                      <a:pt x="497" y="279"/>
                    </a:lnTo>
                    <a:lnTo>
                      <a:pt x="497" y="279"/>
                    </a:lnTo>
                    <a:close/>
                    <a:moveTo>
                      <a:pt x="498" y="292"/>
                    </a:moveTo>
                    <a:lnTo>
                      <a:pt x="494" y="294"/>
                    </a:lnTo>
                    <a:lnTo>
                      <a:pt x="494" y="296"/>
                    </a:lnTo>
                    <a:lnTo>
                      <a:pt x="493" y="298"/>
                    </a:lnTo>
                    <a:lnTo>
                      <a:pt x="489" y="298"/>
                    </a:lnTo>
                    <a:lnTo>
                      <a:pt x="485" y="300"/>
                    </a:lnTo>
                    <a:lnTo>
                      <a:pt x="481" y="302"/>
                    </a:lnTo>
                    <a:lnTo>
                      <a:pt x="480" y="302"/>
                    </a:lnTo>
                    <a:lnTo>
                      <a:pt x="474" y="313"/>
                    </a:lnTo>
                    <a:lnTo>
                      <a:pt x="476" y="313"/>
                    </a:lnTo>
                    <a:lnTo>
                      <a:pt x="476" y="315"/>
                    </a:lnTo>
                    <a:lnTo>
                      <a:pt x="474" y="316"/>
                    </a:lnTo>
                    <a:lnTo>
                      <a:pt x="472" y="319"/>
                    </a:lnTo>
                    <a:lnTo>
                      <a:pt x="478" y="319"/>
                    </a:lnTo>
                    <a:lnTo>
                      <a:pt x="481" y="316"/>
                    </a:lnTo>
                    <a:lnTo>
                      <a:pt x="484" y="315"/>
                    </a:lnTo>
                    <a:lnTo>
                      <a:pt x="489" y="315"/>
                    </a:lnTo>
                    <a:lnTo>
                      <a:pt x="493" y="311"/>
                    </a:lnTo>
                    <a:lnTo>
                      <a:pt x="494" y="309"/>
                    </a:lnTo>
                    <a:lnTo>
                      <a:pt x="497" y="306"/>
                    </a:lnTo>
                    <a:lnTo>
                      <a:pt x="497" y="303"/>
                    </a:lnTo>
                    <a:lnTo>
                      <a:pt x="498" y="303"/>
                    </a:lnTo>
                    <a:lnTo>
                      <a:pt x="501" y="302"/>
                    </a:lnTo>
                    <a:lnTo>
                      <a:pt x="498" y="298"/>
                    </a:lnTo>
                    <a:lnTo>
                      <a:pt x="501" y="296"/>
                    </a:lnTo>
                    <a:lnTo>
                      <a:pt x="498" y="292"/>
                    </a:lnTo>
                    <a:lnTo>
                      <a:pt x="498" y="292"/>
                    </a:lnTo>
                    <a:lnTo>
                      <a:pt x="498" y="292"/>
                    </a:lnTo>
                    <a:lnTo>
                      <a:pt x="498" y="292"/>
                    </a:lnTo>
                    <a:lnTo>
                      <a:pt x="498" y="292"/>
                    </a:lnTo>
                    <a:lnTo>
                      <a:pt x="498" y="292"/>
                    </a:lnTo>
                    <a:lnTo>
                      <a:pt x="498" y="292"/>
                    </a:lnTo>
                    <a:close/>
                    <a:moveTo>
                      <a:pt x="476" y="283"/>
                    </a:moveTo>
                    <a:lnTo>
                      <a:pt x="472" y="284"/>
                    </a:lnTo>
                    <a:lnTo>
                      <a:pt x="472" y="287"/>
                    </a:lnTo>
                    <a:lnTo>
                      <a:pt x="474" y="287"/>
                    </a:lnTo>
                    <a:lnTo>
                      <a:pt x="476" y="287"/>
                    </a:lnTo>
                    <a:lnTo>
                      <a:pt x="476" y="284"/>
                    </a:lnTo>
                    <a:lnTo>
                      <a:pt x="478" y="283"/>
                    </a:lnTo>
                    <a:lnTo>
                      <a:pt x="484" y="280"/>
                    </a:lnTo>
                    <a:lnTo>
                      <a:pt x="480" y="280"/>
                    </a:lnTo>
                    <a:lnTo>
                      <a:pt x="476" y="283"/>
                    </a:lnTo>
                    <a:lnTo>
                      <a:pt x="476" y="283"/>
                    </a:lnTo>
                    <a:lnTo>
                      <a:pt x="476" y="283"/>
                    </a:lnTo>
                    <a:lnTo>
                      <a:pt x="476" y="283"/>
                    </a:lnTo>
                    <a:lnTo>
                      <a:pt x="476" y="283"/>
                    </a:lnTo>
                    <a:lnTo>
                      <a:pt x="476" y="283"/>
                    </a:lnTo>
                    <a:lnTo>
                      <a:pt x="476" y="283"/>
                    </a:lnTo>
                    <a:close/>
                    <a:moveTo>
                      <a:pt x="465" y="279"/>
                    </a:moveTo>
                    <a:lnTo>
                      <a:pt x="465" y="280"/>
                    </a:lnTo>
                    <a:lnTo>
                      <a:pt x="466" y="280"/>
                    </a:lnTo>
                    <a:lnTo>
                      <a:pt x="462" y="283"/>
                    </a:lnTo>
                    <a:lnTo>
                      <a:pt x="458" y="287"/>
                    </a:lnTo>
                    <a:lnTo>
                      <a:pt x="457" y="288"/>
                    </a:lnTo>
                    <a:lnTo>
                      <a:pt x="454" y="288"/>
                    </a:lnTo>
                    <a:lnTo>
                      <a:pt x="453" y="284"/>
                    </a:lnTo>
                    <a:lnTo>
                      <a:pt x="450" y="284"/>
                    </a:lnTo>
                    <a:lnTo>
                      <a:pt x="449" y="284"/>
                    </a:lnTo>
                    <a:lnTo>
                      <a:pt x="445" y="284"/>
                    </a:lnTo>
                    <a:lnTo>
                      <a:pt x="445" y="287"/>
                    </a:lnTo>
                    <a:lnTo>
                      <a:pt x="444" y="287"/>
                    </a:lnTo>
                    <a:lnTo>
                      <a:pt x="441" y="287"/>
                    </a:lnTo>
                    <a:lnTo>
                      <a:pt x="440" y="284"/>
                    </a:lnTo>
                    <a:lnTo>
                      <a:pt x="436" y="283"/>
                    </a:lnTo>
                    <a:lnTo>
                      <a:pt x="430" y="280"/>
                    </a:lnTo>
                    <a:lnTo>
                      <a:pt x="424" y="280"/>
                    </a:lnTo>
                    <a:lnTo>
                      <a:pt x="421" y="284"/>
                    </a:lnTo>
                    <a:lnTo>
                      <a:pt x="417" y="284"/>
                    </a:lnTo>
                    <a:lnTo>
                      <a:pt x="417" y="288"/>
                    </a:lnTo>
                    <a:lnTo>
                      <a:pt x="417" y="290"/>
                    </a:lnTo>
                    <a:lnTo>
                      <a:pt x="417" y="292"/>
                    </a:lnTo>
                    <a:lnTo>
                      <a:pt x="418" y="290"/>
                    </a:lnTo>
                    <a:lnTo>
                      <a:pt x="422" y="290"/>
                    </a:lnTo>
                    <a:lnTo>
                      <a:pt x="426" y="290"/>
                    </a:lnTo>
                    <a:lnTo>
                      <a:pt x="432" y="292"/>
                    </a:lnTo>
                    <a:lnTo>
                      <a:pt x="434" y="292"/>
                    </a:lnTo>
                    <a:lnTo>
                      <a:pt x="436" y="292"/>
                    </a:lnTo>
                    <a:lnTo>
                      <a:pt x="440" y="292"/>
                    </a:lnTo>
                    <a:lnTo>
                      <a:pt x="441" y="292"/>
                    </a:lnTo>
                    <a:lnTo>
                      <a:pt x="441" y="290"/>
                    </a:lnTo>
                    <a:lnTo>
                      <a:pt x="448" y="292"/>
                    </a:lnTo>
                    <a:lnTo>
                      <a:pt x="453" y="290"/>
                    </a:lnTo>
                    <a:lnTo>
                      <a:pt x="461" y="288"/>
                    </a:lnTo>
                    <a:lnTo>
                      <a:pt x="462" y="288"/>
                    </a:lnTo>
                    <a:lnTo>
                      <a:pt x="465" y="284"/>
                    </a:lnTo>
                    <a:lnTo>
                      <a:pt x="466" y="283"/>
                    </a:lnTo>
                    <a:lnTo>
                      <a:pt x="468" y="283"/>
                    </a:lnTo>
                    <a:lnTo>
                      <a:pt x="466" y="279"/>
                    </a:lnTo>
                    <a:lnTo>
                      <a:pt x="465" y="279"/>
                    </a:lnTo>
                    <a:lnTo>
                      <a:pt x="465" y="279"/>
                    </a:lnTo>
                    <a:lnTo>
                      <a:pt x="465" y="279"/>
                    </a:lnTo>
                    <a:lnTo>
                      <a:pt x="465" y="279"/>
                    </a:lnTo>
                    <a:lnTo>
                      <a:pt x="465" y="279"/>
                    </a:lnTo>
                    <a:lnTo>
                      <a:pt x="465" y="279"/>
                    </a:lnTo>
                    <a:lnTo>
                      <a:pt x="465" y="279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" name="Freeform 134">
                <a:extLst>
                  <a:ext uri="{FF2B5EF4-FFF2-40B4-BE49-F238E27FC236}">
                    <a16:creationId xmlns:a16="http://schemas.microsoft.com/office/drawing/2014/main" id="{710A7CAB-6C34-4E08-883B-CB7A0C5A95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05775" y="4087813"/>
                <a:ext cx="198438" cy="114300"/>
              </a:xfrm>
              <a:custGeom>
                <a:avLst/>
                <a:gdLst>
                  <a:gd name="T0" fmla="*/ 47 w 125"/>
                  <a:gd name="T1" fmla="*/ 70 h 72"/>
                  <a:gd name="T2" fmla="*/ 48 w 125"/>
                  <a:gd name="T3" fmla="*/ 69 h 72"/>
                  <a:gd name="T4" fmla="*/ 44 w 125"/>
                  <a:gd name="T5" fmla="*/ 69 h 72"/>
                  <a:gd name="T6" fmla="*/ 44 w 125"/>
                  <a:gd name="T7" fmla="*/ 69 h 72"/>
                  <a:gd name="T8" fmla="*/ 10 w 125"/>
                  <a:gd name="T9" fmla="*/ 7 h 72"/>
                  <a:gd name="T10" fmla="*/ 4 w 125"/>
                  <a:gd name="T11" fmla="*/ 3 h 72"/>
                  <a:gd name="T12" fmla="*/ 11 w 125"/>
                  <a:gd name="T13" fmla="*/ 11 h 72"/>
                  <a:gd name="T14" fmla="*/ 14 w 125"/>
                  <a:gd name="T15" fmla="*/ 11 h 72"/>
                  <a:gd name="T16" fmla="*/ 14 w 125"/>
                  <a:gd name="T17" fmla="*/ 11 h 72"/>
                  <a:gd name="T18" fmla="*/ 0 w 125"/>
                  <a:gd name="T19" fmla="*/ 15 h 72"/>
                  <a:gd name="T20" fmla="*/ 2 w 125"/>
                  <a:gd name="T21" fmla="*/ 12 h 72"/>
                  <a:gd name="T22" fmla="*/ 2 w 125"/>
                  <a:gd name="T23" fmla="*/ 12 h 72"/>
                  <a:gd name="T24" fmla="*/ 8 w 125"/>
                  <a:gd name="T25" fmla="*/ 16 h 72"/>
                  <a:gd name="T26" fmla="*/ 10 w 125"/>
                  <a:gd name="T27" fmla="*/ 20 h 72"/>
                  <a:gd name="T28" fmla="*/ 8 w 125"/>
                  <a:gd name="T29" fmla="*/ 16 h 72"/>
                  <a:gd name="T30" fmla="*/ 8 w 125"/>
                  <a:gd name="T31" fmla="*/ 16 h 72"/>
                  <a:gd name="T32" fmla="*/ 14 w 125"/>
                  <a:gd name="T33" fmla="*/ 17 h 72"/>
                  <a:gd name="T34" fmla="*/ 11 w 125"/>
                  <a:gd name="T35" fmla="*/ 21 h 72"/>
                  <a:gd name="T36" fmla="*/ 18 w 125"/>
                  <a:gd name="T37" fmla="*/ 25 h 72"/>
                  <a:gd name="T38" fmla="*/ 15 w 125"/>
                  <a:gd name="T39" fmla="*/ 20 h 72"/>
                  <a:gd name="T40" fmla="*/ 15 w 125"/>
                  <a:gd name="T41" fmla="*/ 20 h 72"/>
                  <a:gd name="T42" fmla="*/ 11 w 125"/>
                  <a:gd name="T43" fmla="*/ 27 h 72"/>
                  <a:gd name="T44" fmla="*/ 11 w 125"/>
                  <a:gd name="T45" fmla="*/ 24 h 72"/>
                  <a:gd name="T46" fmla="*/ 11 w 125"/>
                  <a:gd name="T47" fmla="*/ 24 h 72"/>
                  <a:gd name="T48" fmla="*/ 20 w 125"/>
                  <a:gd name="T49" fmla="*/ 25 h 72"/>
                  <a:gd name="T50" fmla="*/ 20 w 125"/>
                  <a:gd name="T51" fmla="*/ 28 h 72"/>
                  <a:gd name="T52" fmla="*/ 20 w 125"/>
                  <a:gd name="T53" fmla="*/ 25 h 72"/>
                  <a:gd name="T54" fmla="*/ 20 w 125"/>
                  <a:gd name="T55" fmla="*/ 25 h 72"/>
                  <a:gd name="T56" fmla="*/ 46 w 125"/>
                  <a:gd name="T57" fmla="*/ 25 h 72"/>
                  <a:gd name="T58" fmla="*/ 28 w 125"/>
                  <a:gd name="T59" fmla="*/ 16 h 72"/>
                  <a:gd name="T60" fmla="*/ 46 w 125"/>
                  <a:gd name="T61" fmla="*/ 25 h 72"/>
                  <a:gd name="T62" fmla="*/ 46 w 125"/>
                  <a:gd name="T63" fmla="*/ 25 h 72"/>
                  <a:gd name="T64" fmla="*/ 67 w 125"/>
                  <a:gd name="T65" fmla="*/ 37 h 72"/>
                  <a:gd name="T66" fmla="*/ 63 w 125"/>
                  <a:gd name="T67" fmla="*/ 35 h 72"/>
                  <a:gd name="T68" fmla="*/ 58 w 125"/>
                  <a:gd name="T69" fmla="*/ 24 h 72"/>
                  <a:gd name="T70" fmla="*/ 56 w 125"/>
                  <a:gd name="T71" fmla="*/ 24 h 72"/>
                  <a:gd name="T72" fmla="*/ 67 w 125"/>
                  <a:gd name="T73" fmla="*/ 40 h 72"/>
                  <a:gd name="T74" fmla="*/ 67 w 125"/>
                  <a:gd name="T75" fmla="*/ 40 h 72"/>
                  <a:gd name="T76" fmla="*/ 67 w 125"/>
                  <a:gd name="T77" fmla="*/ 40 h 72"/>
                  <a:gd name="T78" fmla="*/ 50 w 125"/>
                  <a:gd name="T79" fmla="*/ 31 h 72"/>
                  <a:gd name="T80" fmla="*/ 52 w 125"/>
                  <a:gd name="T81" fmla="*/ 35 h 72"/>
                  <a:gd name="T82" fmla="*/ 52 w 125"/>
                  <a:gd name="T83" fmla="*/ 35 h 72"/>
                  <a:gd name="T84" fmla="*/ 50 w 125"/>
                  <a:gd name="T85" fmla="*/ 37 h 72"/>
                  <a:gd name="T86" fmla="*/ 40 w 125"/>
                  <a:gd name="T87" fmla="*/ 39 h 72"/>
                  <a:gd name="T88" fmla="*/ 56 w 125"/>
                  <a:gd name="T89" fmla="*/ 45 h 72"/>
                  <a:gd name="T90" fmla="*/ 50 w 125"/>
                  <a:gd name="T91" fmla="*/ 37 h 72"/>
                  <a:gd name="T92" fmla="*/ 50 w 125"/>
                  <a:gd name="T93" fmla="*/ 37 h 72"/>
                  <a:gd name="T94" fmla="*/ 76 w 125"/>
                  <a:gd name="T95" fmla="*/ 54 h 72"/>
                  <a:gd name="T96" fmla="*/ 66 w 125"/>
                  <a:gd name="T97" fmla="*/ 48 h 72"/>
                  <a:gd name="T98" fmla="*/ 76 w 125"/>
                  <a:gd name="T99" fmla="*/ 56 h 72"/>
                  <a:gd name="T100" fmla="*/ 76 w 125"/>
                  <a:gd name="T101" fmla="*/ 54 h 72"/>
                  <a:gd name="T102" fmla="*/ 76 w 125"/>
                  <a:gd name="T103" fmla="*/ 54 h 72"/>
                  <a:gd name="T104" fmla="*/ 124 w 125"/>
                  <a:gd name="T105" fmla="*/ 54 h 72"/>
                  <a:gd name="T106" fmla="*/ 121 w 125"/>
                  <a:gd name="T107" fmla="*/ 56 h 72"/>
                  <a:gd name="T108" fmla="*/ 125 w 125"/>
                  <a:gd name="T109" fmla="*/ 56 h 72"/>
                  <a:gd name="T110" fmla="*/ 125 w 125"/>
                  <a:gd name="T111" fmla="*/ 56 h 72"/>
                  <a:gd name="T112" fmla="*/ 125 w 125"/>
                  <a:gd name="T113" fmla="*/ 56 h 72"/>
                  <a:gd name="T114" fmla="*/ 121 w 125"/>
                  <a:gd name="T115" fmla="*/ 56 h 72"/>
                  <a:gd name="T116" fmla="*/ 121 w 125"/>
                  <a:gd name="T117" fmla="*/ 5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5" h="72">
                    <a:moveTo>
                      <a:pt x="44" y="69"/>
                    </a:moveTo>
                    <a:lnTo>
                      <a:pt x="43" y="70"/>
                    </a:lnTo>
                    <a:lnTo>
                      <a:pt x="44" y="70"/>
                    </a:lnTo>
                    <a:lnTo>
                      <a:pt x="47" y="70"/>
                    </a:lnTo>
                    <a:lnTo>
                      <a:pt x="48" y="70"/>
                    </a:lnTo>
                    <a:lnTo>
                      <a:pt x="50" y="72"/>
                    </a:lnTo>
                    <a:lnTo>
                      <a:pt x="50" y="70"/>
                    </a:lnTo>
                    <a:lnTo>
                      <a:pt x="48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4" y="69"/>
                    </a:lnTo>
                    <a:close/>
                    <a:moveTo>
                      <a:pt x="14" y="11"/>
                    </a:moveTo>
                    <a:lnTo>
                      <a:pt x="12" y="8"/>
                    </a:lnTo>
                    <a:lnTo>
                      <a:pt x="11" y="8"/>
                    </a:lnTo>
                    <a:lnTo>
                      <a:pt x="10" y="7"/>
                    </a:lnTo>
                    <a:lnTo>
                      <a:pt x="8" y="5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6" y="8"/>
                    </a:lnTo>
                    <a:lnTo>
                      <a:pt x="11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11"/>
                    </a:lnTo>
                    <a:close/>
                    <a:moveTo>
                      <a:pt x="2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  <a:moveTo>
                      <a:pt x="8" y="16"/>
                    </a:moveTo>
                    <a:lnTo>
                      <a:pt x="7" y="16"/>
                    </a:lnTo>
                    <a:lnTo>
                      <a:pt x="7" y="19"/>
                    </a:lnTo>
                    <a:lnTo>
                      <a:pt x="8" y="20"/>
                    </a:lnTo>
                    <a:lnTo>
                      <a:pt x="10" y="20"/>
                    </a:lnTo>
                    <a:lnTo>
                      <a:pt x="10" y="17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close/>
                    <a:moveTo>
                      <a:pt x="15" y="20"/>
                    </a:moveTo>
                    <a:lnTo>
                      <a:pt x="14" y="17"/>
                    </a:lnTo>
                    <a:lnTo>
                      <a:pt x="12" y="17"/>
                    </a:lnTo>
                    <a:lnTo>
                      <a:pt x="11" y="19"/>
                    </a:lnTo>
                    <a:lnTo>
                      <a:pt x="11" y="20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4" y="21"/>
                    </a:lnTo>
                    <a:lnTo>
                      <a:pt x="16" y="25"/>
                    </a:lnTo>
                    <a:lnTo>
                      <a:pt x="18" y="25"/>
                    </a:lnTo>
                    <a:lnTo>
                      <a:pt x="16" y="21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close/>
                    <a:moveTo>
                      <a:pt x="11" y="24"/>
                    </a:moveTo>
                    <a:lnTo>
                      <a:pt x="11" y="25"/>
                    </a:lnTo>
                    <a:lnTo>
                      <a:pt x="11" y="27"/>
                    </a:lnTo>
                    <a:lnTo>
                      <a:pt x="11" y="28"/>
                    </a:lnTo>
                    <a:lnTo>
                      <a:pt x="12" y="27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1" y="24"/>
                    </a:lnTo>
                    <a:close/>
                    <a:moveTo>
                      <a:pt x="20" y="25"/>
                    </a:moveTo>
                    <a:lnTo>
                      <a:pt x="19" y="25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2" y="27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5"/>
                    </a:lnTo>
                    <a:close/>
                    <a:moveTo>
                      <a:pt x="46" y="25"/>
                    </a:moveTo>
                    <a:lnTo>
                      <a:pt x="44" y="23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8" y="16"/>
                    </a:lnTo>
                    <a:lnTo>
                      <a:pt x="44" y="25"/>
                    </a:lnTo>
                    <a:lnTo>
                      <a:pt x="46" y="25"/>
                    </a:lnTo>
                    <a:lnTo>
                      <a:pt x="46" y="25"/>
                    </a:lnTo>
                    <a:lnTo>
                      <a:pt x="46" y="25"/>
                    </a:lnTo>
                    <a:lnTo>
                      <a:pt x="46" y="25"/>
                    </a:lnTo>
                    <a:lnTo>
                      <a:pt x="46" y="25"/>
                    </a:lnTo>
                    <a:lnTo>
                      <a:pt x="46" y="25"/>
                    </a:lnTo>
                    <a:lnTo>
                      <a:pt x="46" y="25"/>
                    </a:lnTo>
                    <a:lnTo>
                      <a:pt x="46" y="25"/>
                    </a:lnTo>
                    <a:close/>
                    <a:moveTo>
                      <a:pt x="67" y="40"/>
                    </a:moveTo>
                    <a:lnTo>
                      <a:pt x="67" y="40"/>
                    </a:lnTo>
                    <a:lnTo>
                      <a:pt x="67" y="37"/>
                    </a:lnTo>
                    <a:lnTo>
                      <a:pt x="66" y="36"/>
                    </a:lnTo>
                    <a:lnTo>
                      <a:pt x="63" y="36"/>
                    </a:lnTo>
                    <a:lnTo>
                      <a:pt x="63" y="36"/>
                    </a:lnTo>
                    <a:lnTo>
                      <a:pt x="63" y="35"/>
                    </a:lnTo>
                    <a:lnTo>
                      <a:pt x="60" y="31"/>
                    </a:lnTo>
                    <a:lnTo>
                      <a:pt x="59" y="29"/>
                    </a:lnTo>
                    <a:lnTo>
                      <a:pt x="59" y="28"/>
                    </a:lnTo>
                    <a:lnTo>
                      <a:pt x="58" y="24"/>
                    </a:lnTo>
                    <a:lnTo>
                      <a:pt x="56" y="23"/>
                    </a:lnTo>
                    <a:lnTo>
                      <a:pt x="56" y="23"/>
                    </a:lnTo>
                    <a:lnTo>
                      <a:pt x="56" y="24"/>
                    </a:lnTo>
                    <a:lnTo>
                      <a:pt x="56" y="24"/>
                    </a:lnTo>
                    <a:lnTo>
                      <a:pt x="56" y="25"/>
                    </a:lnTo>
                    <a:lnTo>
                      <a:pt x="60" y="35"/>
                    </a:lnTo>
                    <a:lnTo>
                      <a:pt x="64" y="39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7" y="40"/>
                    </a:lnTo>
                    <a:lnTo>
                      <a:pt x="67" y="40"/>
                    </a:lnTo>
                    <a:close/>
                    <a:moveTo>
                      <a:pt x="52" y="35"/>
                    </a:moveTo>
                    <a:lnTo>
                      <a:pt x="52" y="33"/>
                    </a:lnTo>
                    <a:lnTo>
                      <a:pt x="51" y="32"/>
                    </a:lnTo>
                    <a:lnTo>
                      <a:pt x="50" y="31"/>
                    </a:lnTo>
                    <a:lnTo>
                      <a:pt x="48" y="31"/>
                    </a:lnTo>
                    <a:lnTo>
                      <a:pt x="48" y="32"/>
                    </a:lnTo>
                    <a:lnTo>
                      <a:pt x="51" y="35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2" y="35"/>
                    </a:lnTo>
                    <a:close/>
                    <a:moveTo>
                      <a:pt x="50" y="37"/>
                    </a:moveTo>
                    <a:lnTo>
                      <a:pt x="44" y="37"/>
                    </a:lnTo>
                    <a:lnTo>
                      <a:pt x="42" y="36"/>
                    </a:lnTo>
                    <a:lnTo>
                      <a:pt x="40" y="37"/>
                    </a:lnTo>
                    <a:lnTo>
                      <a:pt x="40" y="39"/>
                    </a:lnTo>
                    <a:lnTo>
                      <a:pt x="40" y="40"/>
                    </a:lnTo>
                    <a:lnTo>
                      <a:pt x="42" y="41"/>
                    </a:lnTo>
                    <a:lnTo>
                      <a:pt x="46" y="44"/>
                    </a:lnTo>
                    <a:lnTo>
                      <a:pt x="56" y="45"/>
                    </a:lnTo>
                    <a:lnTo>
                      <a:pt x="58" y="44"/>
                    </a:lnTo>
                    <a:lnTo>
                      <a:pt x="58" y="42"/>
                    </a:lnTo>
                    <a:lnTo>
                      <a:pt x="56" y="42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50" y="37"/>
                    </a:lnTo>
                    <a:lnTo>
                      <a:pt x="50" y="37"/>
                    </a:lnTo>
                    <a:close/>
                    <a:moveTo>
                      <a:pt x="76" y="54"/>
                    </a:moveTo>
                    <a:lnTo>
                      <a:pt x="75" y="53"/>
                    </a:lnTo>
                    <a:lnTo>
                      <a:pt x="74" y="52"/>
                    </a:lnTo>
                    <a:lnTo>
                      <a:pt x="67" y="48"/>
                    </a:lnTo>
                    <a:lnTo>
                      <a:pt x="66" y="48"/>
                    </a:lnTo>
                    <a:lnTo>
                      <a:pt x="67" y="52"/>
                    </a:lnTo>
                    <a:lnTo>
                      <a:pt x="70" y="52"/>
                    </a:lnTo>
                    <a:lnTo>
                      <a:pt x="71" y="54"/>
                    </a:lnTo>
                    <a:lnTo>
                      <a:pt x="76" y="56"/>
                    </a:lnTo>
                    <a:lnTo>
                      <a:pt x="78" y="56"/>
                    </a:lnTo>
                    <a:lnTo>
                      <a:pt x="76" y="54"/>
                    </a:lnTo>
                    <a:lnTo>
                      <a:pt x="76" y="54"/>
                    </a:lnTo>
                    <a:lnTo>
                      <a:pt x="76" y="54"/>
                    </a:lnTo>
                    <a:lnTo>
                      <a:pt x="76" y="54"/>
                    </a:lnTo>
                    <a:lnTo>
                      <a:pt x="76" y="54"/>
                    </a:lnTo>
                    <a:lnTo>
                      <a:pt x="76" y="54"/>
                    </a:lnTo>
                    <a:lnTo>
                      <a:pt x="76" y="54"/>
                    </a:lnTo>
                    <a:lnTo>
                      <a:pt x="76" y="54"/>
                    </a:lnTo>
                    <a:lnTo>
                      <a:pt x="76" y="54"/>
                    </a:lnTo>
                    <a:close/>
                    <a:moveTo>
                      <a:pt x="125" y="56"/>
                    </a:moveTo>
                    <a:lnTo>
                      <a:pt x="124" y="54"/>
                    </a:lnTo>
                    <a:lnTo>
                      <a:pt x="123" y="54"/>
                    </a:lnTo>
                    <a:lnTo>
                      <a:pt x="121" y="56"/>
                    </a:lnTo>
                    <a:lnTo>
                      <a:pt x="121" y="56"/>
                    </a:lnTo>
                    <a:lnTo>
                      <a:pt x="121" y="56"/>
                    </a:lnTo>
                    <a:lnTo>
                      <a:pt x="123" y="56"/>
                    </a:lnTo>
                    <a:lnTo>
                      <a:pt x="123" y="56"/>
                    </a:lnTo>
                    <a:lnTo>
                      <a:pt x="124" y="56"/>
                    </a:lnTo>
                    <a:lnTo>
                      <a:pt x="125" y="56"/>
                    </a:lnTo>
                    <a:lnTo>
                      <a:pt x="125" y="56"/>
                    </a:lnTo>
                    <a:lnTo>
                      <a:pt x="125" y="56"/>
                    </a:lnTo>
                    <a:lnTo>
                      <a:pt x="125" y="56"/>
                    </a:lnTo>
                    <a:lnTo>
                      <a:pt x="125" y="56"/>
                    </a:lnTo>
                    <a:lnTo>
                      <a:pt x="125" y="56"/>
                    </a:lnTo>
                    <a:lnTo>
                      <a:pt x="125" y="56"/>
                    </a:lnTo>
                    <a:lnTo>
                      <a:pt x="125" y="56"/>
                    </a:lnTo>
                    <a:lnTo>
                      <a:pt x="125" y="56"/>
                    </a:lnTo>
                    <a:close/>
                    <a:moveTo>
                      <a:pt x="121" y="56"/>
                    </a:moveTo>
                    <a:lnTo>
                      <a:pt x="121" y="56"/>
                    </a:lnTo>
                    <a:lnTo>
                      <a:pt x="121" y="56"/>
                    </a:lnTo>
                    <a:lnTo>
                      <a:pt x="121" y="56"/>
                    </a:lnTo>
                    <a:lnTo>
                      <a:pt x="121" y="56"/>
                    </a:lnTo>
                    <a:lnTo>
                      <a:pt x="121" y="56"/>
                    </a:lnTo>
                    <a:lnTo>
                      <a:pt x="121" y="56"/>
                    </a:lnTo>
                    <a:lnTo>
                      <a:pt x="121" y="56"/>
                    </a:lnTo>
                    <a:lnTo>
                      <a:pt x="121" y="56"/>
                    </a:lnTo>
                    <a:lnTo>
                      <a:pt x="121" y="56"/>
                    </a:lnTo>
                    <a:lnTo>
                      <a:pt x="121" y="56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" name="Freeform 137">
                <a:extLst>
                  <a:ext uri="{FF2B5EF4-FFF2-40B4-BE49-F238E27FC236}">
                    <a16:creationId xmlns:a16="http://schemas.microsoft.com/office/drawing/2014/main" id="{4FEFF98E-46A2-42D0-B662-858ADB93C1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89925" y="4260850"/>
                <a:ext cx="63500" cy="107950"/>
              </a:xfrm>
              <a:custGeom>
                <a:avLst/>
                <a:gdLst>
                  <a:gd name="T0" fmla="*/ 24 w 40"/>
                  <a:gd name="T1" fmla="*/ 13 h 68"/>
                  <a:gd name="T2" fmla="*/ 24 w 40"/>
                  <a:gd name="T3" fmla="*/ 13 h 68"/>
                  <a:gd name="T4" fmla="*/ 24 w 40"/>
                  <a:gd name="T5" fmla="*/ 16 h 68"/>
                  <a:gd name="T6" fmla="*/ 24 w 40"/>
                  <a:gd name="T7" fmla="*/ 16 h 68"/>
                  <a:gd name="T8" fmla="*/ 24 w 40"/>
                  <a:gd name="T9" fmla="*/ 16 h 68"/>
                  <a:gd name="T10" fmla="*/ 8 w 40"/>
                  <a:gd name="T11" fmla="*/ 4 h 68"/>
                  <a:gd name="T12" fmla="*/ 5 w 40"/>
                  <a:gd name="T13" fmla="*/ 5 h 68"/>
                  <a:gd name="T14" fmla="*/ 3 w 40"/>
                  <a:gd name="T15" fmla="*/ 3 h 68"/>
                  <a:gd name="T16" fmla="*/ 1 w 40"/>
                  <a:gd name="T17" fmla="*/ 0 h 68"/>
                  <a:gd name="T18" fmla="*/ 5 w 40"/>
                  <a:gd name="T19" fmla="*/ 10 h 68"/>
                  <a:gd name="T20" fmla="*/ 9 w 40"/>
                  <a:gd name="T21" fmla="*/ 9 h 68"/>
                  <a:gd name="T22" fmla="*/ 8 w 40"/>
                  <a:gd name="T23" fmla="*/ 5 h 68"/>
                  <a:gd name="T24" fmla="*/ 8 w 40"/>
                  <a:gd name="T25" fmla="*/ 5 h 68"/>
                  <a:gd name="T26" fmla="*/ 16 w 40"/>
                  <a:gd name="T27" fmla="*/ 20 h 68"/>
                  <a:gd name="T28" fmla="*/ 12 w 40"/>
                  <a:gd name="T29" fmla="*/ 16 h 68"/>
                  <a:gd name="T30" fmla="*/ 9 w 40"/>
                  <a:gd name="T31" fmla="*/ 17 h 68"/>
                  <a:gd name="T32" fmla="*/ 12 w 40"/>
                  <a:gd name="T33" fmla="*/ 26 h 68"/>
                  <a:gd name="T34" fmla="*/ 17 w 40"/>
                  <a:gd name="T35" fmla="*/ 22 h 68"/>
                  <a:gd name="T36" fmla="*/ 16 w 40"/>
                  <a:gd name="T37" fmla="*/ 20 h 68"/>
                  <a:gd name="T38" fmla="*/ 16 w 40"/>
                  <a:gd name="T39" fmla="*/ 20 h 68"/>
                  <a:gd name="T40" fmla="*/ 23 w 40"/>
                  <a:gd name="T41" fmla="*/ 20 h 68"/>
                  <a:gd name="T42" fmla="*/ 23 w 40"/>
                  <a:gd name="T43" fmla="*/ 18 h 68"/>
                  <a:gd name="T44" fmla="*/ 21 w 40"/>
                  <a:gd name="T45" fmla="*/ 20 h 68"/>
                  <a:gd name="T46" fmla="*/ 24 w 40"/>
                  <a:gd name="T47" fmla="*/ 21 h 68"/>
                  <a:gd name="T48" fmla="*/ 23 w 40"/>
                  <a:gd name="T49" fmla="*/ 20 h 68"/>
                  <a:gd name="T50" fmla="*/ 23 w 40"/>
                  <a:gd name="T51" fmla="*/ 20 h 68"/>
                  <a:gd name="T52" fmla="*/ 27 w 40"/>
                  <a:gd name="T53" fmla="*/ 40 h 68"/>
                  <a:gd name="T54" fmla="*/ 24 w 40"/>
                  <a:gd name="T55" fmla="*/ 42 h 68"/>
                  <a:gd name="T56" fmla="*/ 27 w 40"/>
                  <a:gd name="T57" fmla="*/ 44 h 68"/>
                  <a:gd name="T58" fmla="*/ 27 w 40"/>
                  <a:gd name="T59" fmla="*/ 40 h 68"/>
                  <a:gd name="T60" fmla="*/ 27 w 40"/>
                  <a:gd name="T61" fmla="*/ 40 h 68"/>
                  <a:gd name="T62" fmla="*/ 27 w 40"/>
                  <a:gd name="T63" fmla="*/ 40 h 68"/>
                  <a:gd name="T64" fmla="*/ 36 w 40"/>
                  <a:gd name="T65" fmla="*/ 54 h 68"/>
                  <a:gd name="T66" fmla="*/ 35 w 40"/>
                  <a:gd name="T67" fmla="*/ 54 h 68"/>
                  <a:gd name="T68" fmla="*/ 37 w 40"/>
                  <a:gd name="T69" fmla="*/ 58 h 68"/>
                  <a:gd name="T70" fmla="*/ 36 w 40"/>
                  <a:gd name="T71" fmla="*/ 56 h 68"/>
                  <a:gd name="T72" fmla="*/ 36 w 40"/>
                  <a:gd name="T73" fmla="*/ 56 h 68"/>
                  <a:gd name="T74" fmla="*/ 36 w 40"/>
                  <a:gd name="T75" fmla="*/ 56 h 68"/>
                  <a:gd name="T76" fmla="*/ 37 w 40"/>
                  <a:gd name="T77" fmla="*/ 66 h 68"/>
                  <a:gd name="T78" fmla="*/ 39 w 40"/>
                  <a:gd name="T79" fmla="*/ 68 h 68"/>
                  <a:gd name="T80" fmla="*/ 39 w 40"/>
                  <a:gd name="T81" fmla="*/ 65 h 68"/>
                  <a:gd name="T82" fmla="*/ 39 w 40"/>
                  <a:gd name="T83" fmla="*/ 65 h 68"/>
                  <a:gd name="T84" fmla="*/ 39 w 40"/>
                  <a:gd name="T85" fmla="*/ 6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0" h="68">
                    <a:moveTo>
                      <a:pt x="24" y="16"/>
                    </a:moveTo>
                    <a:lnTo>
                      <a:pt x="24" y="14"/>
                    </a:lnTo>
                    <a:lnTo>
                      <a:pt x="24" y="13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13"/>
                    </a:lnTo>
                    <a:lnTo>
                      <a:pt x="24" y="17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close/>
                    <a:moveTo>
                      <a:pt x="8" y="5"/>
                    </a:moveTo>
                    <a:lnTo>
                      <a:pt x="8" y="5"/>
                    </a:lnTo>
                    <a:lnTo>
                      <a:pt x="8" y="4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5" y="5"/>
                    </a:lnTo>
                    <a:lnTo>
                      <a:pt x="4" y="6"/>
                    </a:lnTo>
                    <a:lnTo>
                      <a:pt x="4" y="5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close/>
                    <a:moveTo>
                      <a:pt x="16" y="20"/>
                    </a:moveTo>
                    <a:lnTo>
                      <a:pt x="13" y="18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9" y="17"/>
                    </a:lnTo>
                    <a:lnTo>
                      <a:pt x="11" y="18"/>
                    </a:lnTo>
                    <a:lnTo>
                      <a:pt x="12" y="18"/>
                    </a:lnTo>
                    <a:lnTo>
                      <a:pt x="12" y="26"/>
                    </a:lnTo>
                    <a:lnTo>
                      <a:pt x="19" y="26"/>
                    </a:lnTo>
                    <a:lnTo>
                      <a:pt x="19" y="24"/>
                    </a:lnTo>
                    <a:lnTo>
                      <a:pt x="17" y="22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20"/>
                    </a:lnTo>
                    <a:close/>
                    <a:moveTo>
                      <a:pt x="23" y="20"/>
                    </a:moveTo>
                    <a:lnTo>
                      <a:pt x="23" y="17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1" y="18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21" y="21"/>
                    </a:lnTo>
                    <a:lnTo>
                      <a:pt x="23" y="22"/>
                    </a:lnTo>
                    <a:lnTo>
                      <a:pt x="24" y="21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close/>
                    <a:moveTo>
                      <a:pt x="27" y="40"/>
                    </a:moveTo>
                    <a:lnTo>
                      <a:pt x="25" y="40"/>
                    </a:lnTo>
                    <a:lnTo>
                      <a:pt x="25" y="41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5" y="42"/>
                    </a:lnTo>
                    <a:lnTo>
                      <a:pt x="27" y="44"/>
                    </a:lnTo>
                    <a:lnTo>
                      <a:pt x="28" y="42"/>
                    </a:lnTo>
                    <a:lnTo>
                      <a:pt x="28" y="41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close/>
                    <a:moveTo>
                      <a:pt x="36" y="56"/>
                    </a:moveTo>
                    <a:lnTo>
                      <a:pt x="36" y="54"/>
                    </a:lnTo>
                    <a:lnTo>
                      <a:pt x="35" y="54"/>
                    </a:lnTo>
                    <a:lnTo>
                      <a:pt x="35" y="54"/>
                    </a:lnTo>
                    <a:lnTo>
                      <a:pt x="35" y="54"/>
                    </a:lnTo>
                    <a:lnTo>
                      <a:pt x="35" y="57"/>
                    </a:lnTo>
                    <a:lnTo>
                      <a:pt x="36" y="58"/>
                    </a:lnTo>
                    <a:lnTo>
                      <a:pt x="37" y="58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6" y="56"/>
                    </a:lnTo>
                    <a:close/>
                    <a:moveTo>
                      <a:pt x="39" y="65"/>
                    </a:moveTo>
                    <a:lnTo>
                      <a:pt x="37" y="65"/>
                    </a:lnTo>
                    <a:lnTo>
                      <a:pt x="37" y="66"/>
                    </a:lnTo>
                    <a:lnTo>
                      <a:pt x="37" y="68"/>
                    </a:lnTo>
                    <a:lnTo>
                      <a:pt x="37" y="68"/>
                    </a:lnTo>
                    <a:lnTo>
                      <a:pt x="39" y="68"/>
                    </a:lnTo>
                    <a:lnTo>
                      <a:pt x="40" y="66"/>
                    </a:lnTo>
                    <a:lnTo>
                      <a:pt x="39" y="65"/>
                    </a:lnTo>
                    <a:lnTo>
                      <a:pt x="39" y="65"/>
                    </a:lnTo>
                    <a:lnTo>
                      <a:pt x="39" y="65"/>
                    </a:lnTo>
                    <a:lnTo>
                      <a:pt x="39" y="65"/>
                    </a:lnTo>
                    <a:lnTo>
                      <a:pt x="39" y="65"/>
                    </a:lnTo>
                    <a:lnTo>
                      <a:pt x="39" y="65"/>
                    </a:lnTo>
                    <a:lnTo>
                      <a:pt x="39" y="65"/>
                    </a:lnTo>
                    <a:lnTo>
                      <a:pt x="39" y="65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" name="Freeform 138">
                <a:extLst>
                  <a:ext uri="{FF2B5EF4-FFF2-40B4-BE49-F238E27FC236}">
                    <a16:creationId xmlns:a16="http://schemas.microsoft.com/office/drawing/2014/main" id="{16C41C77-F081-4C05-828F-C6F0924E63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39125" y="4383088"/>
                <a:ext cx="84138" cy="50800"/>
              </a:xfrm>
              <a:custGeom>
                <a:avLst/>
                <a:gdLst>
                  <a:gd name="T0" fmla="*/ 35 w 53"/>
                  <a:gd name="T1" fmla="*/ 26 h 32"/>
                  <a:gd name="T2" fmla="*/ 29 w 53"/>
                  <a:gd name="T3" fmla="*/ 21 h 32"/>
                  <a:gd name="T4" fmla="*/ 24 w 53"/>
                  <a:gd name="T5" fmla="*/ 20 h 32"/>
                  <a:gd name="T6" fmla="*/ 23 w 53"/>
                  <a:gd name="T7" fmla="*/ 18 h 32"/>
                  <a:gd name="T8" fmla="*/ 20 w 53"/>
                  <a:gd name="T9" fmla="*/ 16 h 32"/>
                  <a:gd name="T10" fmla="*/ 17 w 53"/>
                  <a:gd name="T11" fmla="*/ 13 h 32"/>
                  <a:gd name="T12" fmla="*/ 16 w 53"/>
                  <a:gd name="T13" fmla="*/ 10 h 32"/>
                  <a:gd name="T14" fmla="*/ 11 w 53"/>
                  <a:gd name="T15" fmla="*/ 6 h 32"/>
                  <a:gd name="T16" fmla="*/ 9 w 53"/>
                  <a:gd name="T17" fmla="*/ 4 h 32"/>
                  <a:gd name="T18" fmla="*/ 4 w 53"/>
                  <a:gd name="T19" fmla="*/ 1 h 32"/>
                  <a:gd name="T20" fmla="*/ 0 w 53"/>
                  <a:gd name="T21" fmla="*/ 0 h 32"/>
                  <a:gd name="T22" fmla="*/ 0 w 53"/>
                  <a:gd name="T23" fmla="*/ 2 h 32"/>
                  <a:gd name="T24" fmla="*/ 3 w 53"/>
                  <a:gd name="T25" fmla="*/ 6 h 32"/>
                  <a:gd name="T26" fmla="*/ 5 w 53"/>
                  <a:gd name="T27" fmla="*/ 10 h 32"/>
                  <a:gd name="T28" fmla="*/ 13 w 53"/>
                  <a:gd name="T29" fmla="*/ 18 h 32"/>
                  <a:gd name="T30" fmla="*/ 16 w 53"/>
                  <a:gd name="T31" fmla="*/ 21 h 32"/>
                  <a:gd name="T32" fmla="*/ 19 w 53"/>
                  <a:gd name="T33" fmla="*/ 21 h 32"/>
                  <a:gd name="T34" fmla="*/ 21 w 53"/>
                  <a:gd name="T35" fmla="*/ 24 h 32"/>
                  <a:gd name="T36" fmla="*/ 23 w 53"/>
                  <a:gd name="T37" fmla="*/ 24 h 32"/>
                  <a:gd name="T38" fmla="*/ 25 w 53"/>
                  <a:gd name="T39" fmla="*/ 25 h 32"/>
                  <a:gd name="T40" fmla="*/ 27 w 53"/>
                  <a:gd name="T41" fmla="*/ 26 h 32"/>
                  <a:gd name="T42" fmla="*/ 28 w 53"/>
                  <a:gd name="T43" fmla="*/ 28 h 32"/>
                  <a:gd name="T44" fmla="*/ 31 w 53"/>
                  <a:gd name="T45" fmla="*/ 29 h 32"/>
                  <a:gd name="T46" fmla="*/ 33 w 53"/>
                  <a:gd name="T47" fmla="*/ 30 h 32"/>
                  <a:gd name="T48" fmla="*/ 36 w 53"/>
                  <a:gd name="T49" fmla="*/ 32 h 32"/>
                  <a:gd name="T50" fmla="*/ 37 w 53"/>
                  <a:gd name="T51" fmla="*/ 30 h 32"/>
                  <a:gd name="T52" fmla="*/ 39 w 53"/>
                  <a:gd name="T53" fmla="*/ 30 h 32"/>
                  <a:gd name="T54" fmla="*/ 36 w 53"/>
                  <a:gd name="T55" fmla="*/ 26 h 32"/>
                  <a:gd name="T56" fmla="*/ 36 w 53"/>
                  <a:gd name="T57" fmla="*/ 26 h 32"/>
                  <a:gd name="T58" fmla="*/ 36 w 53"/>
                  <a:gd name="T59" fmla="*/ 26 h 32"/>
                  <a:gd name="T60" fmla="*/ 36 w 53"/>
                  <a:gd name="T61" fmla="*/ 26 h 32"/>
                  <a:gd name="T62" fmla="*/ 43 w 53"/>
                  <a:gd name="T63" fmla="*/ 10 h 32"/>
                  <a:gd name="T64" fmla="*/ 41 w 53"/>
                  <a:gd name="T65" fmla="*/ 9 h 32"/>
                  <a:gd name="T66" fmla="*/ 40 w 53"/>
                  <a:gd name="T67" fmla="*/ 9 h 32"/>
                  <a:gd name="T68" fmla="*/ 40 w 53"/>
                  <a:gd name="T69" fmla="*/ 10 h 32"/>
                  <a:gd name="T70" fmla="*/ 43 w 53"/>
                  <a:gd name="T71" fmla="*/ 16 h 32"/>
                  <a:gd name="T72" fmla="*/ 44 w 53"/>
                  <a:gd name="T73" fmla="*/ 13 h 32"/>
                  <a:gd name="T74" fmla="*/ 43 w 53"/>
                  <a:gd name="T75" fmla="*/ 10 h 32"/>
                  <a:gd name="T76" fmla="*/ 43 w 53"/>
                  <a:gd name="T77" fmla="*/ 10 h 32"/>
                  <a:gd name="T78" fmla="*/ 43 w 53"/>
                  <a:gd name="T79" fmla="*/ 10 h 32"/>
                  <a:gd name="T80" fmla="*/ 43 w 53"/>
                  <a:gd name="T81" fmla="*/ 10 h 32"/>
                  <a:gd name="T82" fmla="*/ 43 w 53"/>
                  <a:gd name="T83" fmla="*/ 10 h 32"/>
                  <a:gd name="T84" fmla="*/ 53 w 53"/>
                  <a:gd name="T85" fmla="*/ 18 h 32"/>
                  <a:gd name="T86" fmla="*/ 51 w 53"/>
                  <a:gd name="T87" fmla="*/ 17 h 32"/>
                  <a:gd name="T88" fmla="*/ 52 w 53"/>
                  <a:gd name="T89" fmla="*/ 20 h 32"/>
                  <a:gd name="T90" fmla="*/ 53 w 53"/>
                  <a:gd name="T91" fmla="*/ 21 h 32"/>
                  <a:gd name="T92" fmla="*/ 53 w 53"/>
                  <a:gd name="T93" fmla="*/ 18 h 32"/>
                  <a:gd name="T94" fmla="*/ 53 w 53"/>
                  <a:gd name="T95" fmla="*/ 18 h 32"/>
                  <a:gd name="T96" fmla="*/ 53 w 53"/>
                  <a:gd name="T97" fmla="*/ 18 h 32"/>
                  <a:gd name="T98" fmla="*/ 53 w 53"/>
                  <a:gd name="T99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3" h="32">
                    <a:moveTo>
                      <a:pt x="36" y="26"/>
                    </a:moveTo>
                    <a:lnTo>
                      <a:pt x="35" y="26"/>
                    </a:lnTo>
                    <a:lnTo>
                      <a:pt x="33" y="25"/>
                    </a:lnTo>
                    <a:lnTo>
                      <a:pt x="29" y="21"/>
                    </a:lnTo>
                    <a:lnTo>
                      <a:pt x="27" y="21"/>
                    </a:lnTo>
                    <a:lnTo>
                      <a:pt x="24" y="20"/>
                    </a:lnTo>
                    <a:lnTo>
                      <a:pt x="24" y="18"/>
                    </a:lnTo>
                    <a:lnTo>
                      <a:pt x="23" y="18"/>
                    </a:lnTo>
                    <a:lnTo>
                      <a:pt x="21" y="17"/>
                    </a:lnTo>
                    <a:lnTo>
                      <a:pt x="20" y="16"/>
                    </a:lnTo>
                    <a:lnTo>
                      <a:pt x="19" y="16"/>
                    </a:lnTo>
                    <a:lnTo>
                      <a:pt x="17" y="13"/>
                    </a:lnTo>
                    <a:lnTo>
                      <a:pt x="17" y="10"/>
                    </a:lnTo>
                    <a:lnTo>
                      <a:pt x="16" y="10"/>
                    </a:lnTo>
                    <a:lnTo>
                      <a:pt x="13" y="6"/>
                    </a:lnTo>
                    <a:lnTo>
                      <a:pt x="11" y="6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4" y="9"/>
                    </a:lnTo>
                    <a:lnTo>
                      <a:pt x="5" y="10"/>
                    </a:lnTo>
                    <a:lnTo>
                      <a:pt x="9" y="16"/>
                    </a:lnTo>
                    <a:lnTo>
                      <a:pt x="13" y="18"/>
                    </a:lnTo>
                    <a:lnTo>
                      <a:pt x="15" y="20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9" y="21"/>
                    </a:lnTo>
                    <a:lnTo>
                      <a:pt x="20" y="24"/>
                    </a:lnTo>
                    <a:lnTo>
                      <a:pt x="21" y="24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4" y="25"/>
                    </a:lnTo>
                    <a:lnTo>
                      <a:pt x="25" y="25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28"/>
                    </a:lnTo>
                    <a:lnTo>
                      <a:pt x="28" y="28"/>
                    </a:lnTo>
                    <a:lnTo>
                      <a:pt x="29" y="28"/>
                    </a:lnTo>
                    <a:lnTo>
                      <a:pt x="31" y="29"/>
                    </a:lnTo>
                    <a:lnTo>
                      <a:pt x="33" y="29"/>
                    </a:lnTo>
                    <a:lnTo>
                      <a:pt x="33" y="30"/>
                    </a:lnTo>
                    <a:lnTo>
                      <a:pt x="36" y="30"/>
                    </a:lnTo>
                    <a:lnTo>
                      <a:pt x="36" y="32"/>
                    </a:lnTo>
                    <a:lnTo>
                      <a:pt x="37" y="32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39" y="30"/>
                    </a:lnTo>
                    <a:lnTo>
                      <a:pt x="39" y="28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6"/>
                    </a:lnTo>
                    <a:close/>
                    <a:moveTo>
                      <a:pt x="43" y="10"/>
                    </a:moveTo>
                    <a:lnTo>
                      <a:pt x="43" y="9"/>
                    </a:lnTo>
                    <a:lnTo>
                      <a:pt x="41" y="9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40" y="12"/>
                    </a:lnTo>
                    <a:lnTo>
                      <a:pt x="43" y="16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4" y="12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3" y="10"/>
                    </a:lnTo>
                    <a:close/>
                    <a:moveTo>
                      <a:pt x="53" y="18"/>
                    </a:moveTo>
                    <a:lnTo>
                      <a:pt x="53" y="18"/>
                    </a:lnTo>
                    <a:lnTo>
                      <a:pt x="52" y="17"/>
                    </a:lnTo>
                    <a:lnTo>
                      <a:pt x="51" y="17"/>
                    </a:lnTo>
                    <a:lnTo>
                      <a:pt x="51" y="18"/>
                    </a:lnTo>
                    <a:lnTo>
                      <a:pt x="52" y="20"/>
                    </a:lnTo>
                    <a:lnTo>
                      <a:pt x="52" y="21"/>
                    </a:lnTo>
                    <a:lnTo>
                      <a:pt x="53" y="21"/>
                    </a:lnTo>
                    <a:lnTo>
                      <a:pt x="53" y="20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53" y="18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" name="Freeform 139">
                <a:extLst>
                  <a:ext uri="{FF2B5EF4-FFF2-40B4-BE49-F238E27FC236}">
                    <a16:creationId xmlns:a16="http://schemas.microsoft.com/office/drawing/2014/main" id="{0C040229-5DC9-45F3-AA84-492BFD921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7850" y="3670300"/>
                <a:ext cx="239713" cy="174625"/>
              </a:xfrm>
              <a:custGeom>
                <a:avLst/>
                <a:gdLst>
                  <a:gd name="T0" fmla="*/ 146 w 151"/>
                  <a:gd name="T1" fmla="*/ 29 h 110"/>
                  <a:gd name="T2" fmla="*/ 141 w 151"/>
                  <a:gd name="T3" fmla="*/ 27 h 110"/>
                  <a:gd name="T4" fmla="*/ 134 w 151"/>
                  <a:gd name="T5" fmla="*/ 21 h 110"/>
                  <a:gd name="T6" fmla="*/ 133 w 151"/>
                  <a:gd name="T7" fmla="*/ 20 h 110"/>
                  <a:gd name="T8" fmla="*/ 128 w 151"/>
                  <a:gd name="T9" fmla="*/ 20 h 110"/>
                  <a:gd name="T10" fmla="*/ 125 w 151"/>
                  <a:gd name="T11" fmla="*/ 16 h 110"/>
                  <a:gd name="T12" fmla="*/ 125 w 151"/>
                  <a:gd name="T13" fmla="*/ 11 h 110"/>
                  <a:gd name="T14" fmla="*/ 120 w 151"/>
                  <a:gd name="T15" fmla="*/ 7 h 110"/>
                  <a:gd name="T16" fmla="*/ 112 w 151"/>
                  <a:gd name="T17" fmla="*/ 8 h 110"/>
                  <a:gd name="T18" fmla="*/ 110 w 151"/>
                  <a:gd name="T19" fmla="*/ 0 h 110"/>
                  <a:gd name="T20" fmla="*/ 102 w 151"/>
                  <a:gd name="T21" fmla="*/ 13 h 110"/>
                  <a:gd name="T22" fmla="*/ 94 w 151"/>
                  <a:gd name="T23" fmla="*/ 27 h 110"/>
                  <a:gd name="T24" fmla="*/ 92 w 151"/>
                  <a:gd name="T25" fmla="*/ 29 h 110"/>
                  <a:gd name="T26" fmla="*/ 93 w 151"/>
                  <a:gd name="T27" fmla="*/ 33 h 110"/>
                  <a:gd name="T28" fmla="*/ 88 w 151"/>
                  <a:gd name="T29" fmla="*/ 37 h 110"/>
                  <a:gd name="T30" fmla="*/ 86 w 151"/>
                  <a:gd name="T31" fmla="*/ 40 h 110"/>
                  <a:gd name="T32" fmla="*/ 89 w 151"/>
                  <a:gd name="T33" fmla="*/ 44 h 110"/>
                  <a:gd name="T34" fmla="*/ 84 w 151"/>
                  <a:gd name="T35" fmla="*/ 41 h 110"/>
                  <a:gd name="T36" fmla="*/ 81 w 151"/>
                  <a:gd name="T37" fmla="*/ 40 h 110"/>
                  <a:gd name="T38" fmla="*/ 81 w 151"/>
                  <a:gd name="T39" fmla="*/ 51 h 110"/>
                  <a:gd name="T40" fmla="*/ 76 w 151"/>
                  <a:gd name="T41" fmla="*/ 52 h 110"/>
                  <a:gd name="T42" fmla="*/ 72 w 151"/>
                  <a:gd name="T43" fmla="*/ 47 h 110"/>
                  <a:gd name="T44" fmla="*/ 68 w 151"/>
                  <a:gd name="T45" fmla="*/ 44 h 110"/>
                  <a:gd name="T46" fmla="*/ 57 w 151"/>
                  <a:gd name="T47" fmla="*/ 64 h 110"/>
                  <a:gd name="T48" fmla="*/ 45 w 151"/>
                  <a:gd name="T49" fmla="*/ 73 h 110"/>
                  <a:gd name="T50" fmla="*/ 28 w 151"/>
                  <a:gd name="T51" fmla="*/ 81 h 110"/>
                  <a:gd name="T52" fmla="*/ 24 w 151"/>
                  <a:gd name="T53" fmla="*/ 86 h 110"/>
                  <a:gd name="T54" fmla="*/ 24 w 151"/>
                  <a:gd name="T55" fmla="*/ 90 h 110"/>
                  <a:gd name="T56" fmla="*/ 24 w 151"/>
                  <a:gd name="T57" fmla="*/ 97 h 110"/>
                  <a:gd name="T58" fmla="*/ 23 w 151"/>
                  <a:gd name="T59" fmla="*/ 101 h 110"/>
                  <a:gd name="T60" fmla="*/ 15 w 151"/>
                  <a:gd name="T61" fmla="*/ 97 h 110"/>
                  <a:gd name="T62" fmla="*/ 11 w 151"/>
                  <a:gd name="T63" fmla="*/ 96 h 110"/>
                  <a:gd name="T64" fmla="*/ 1 w 151"/>
                  <a:gd name="T65" fmla="*/ 94 h 110"/>
                  <a:gd name="T66" fmla="*/ 0 w 151"/>
                  <a:gd name="T67" fmla="*/ 94 h 110"/>
                  <a:gd name="T68" fmla="*/ 11 w 151"/>
                  <a:gd name="T69" fmla="*/ 109 h 110"/>
                  <a:gd name="T70" fmla="*/ 19 w 151"/>
                  <a:gd name="T71" fmla="*/ 110 h 110"/>
                  <a:gd name="T72" fmla="*/ 31 w 151"/>
                  <a:gd name="T73" fmla="*/ 109 h 110"/>
                  <a:gd name="T74" fmla="*/ 41 w 151"/>
                  <a:gd name="T75" fmla="*/ 101 h 110"/>
                  <a:gd name="T76" fmla="*/ 51 w 151"/>
                  <a:gd name="T77" fmla="*/ 97 h 110"/>
                  <a:gd name="T78" fmla="*/ 63 w 151"/>
                  <a:gd name="T79" fmla="*/ 104 h 110"/>
                  <a:gd name="T80" fmla="*/ 72 w 151"/>
                  <a:gd name="T81" fmla="*/ 101 h 110"/>
                  <a:gd name="T82" fmla="*/ 80 w 151"/>
                  <a:gd name="T83" fmla="*/ 101 h 110"/>
                  <a:gd name="T84" fmla="*/ 84 w 151"/>
                  <a:gd name="T85" fmla="*/ 92 h 110"/>
                  <a:gd name="T86" fmla="*/ 84 w 151"/>
                  <a:gd name="T87" fmla="*/ 84 h 110"/>
                  <a:gd name="T88" fmla="*/ 88 w 151"/>
                  <a:gd name="T89" fmla="*/ 75 h 110"/>
                  <a:gd name="T90" fmla="*/ 93 w 151"/>
                  <a:gd name="T91" fmla="*/ 68 h 110"/>
                  <a:gd name="T92" fmla="*/ 94 w 151"/>
                  <a:gd name="T93" fmla="*/ 57 h 110"/>
                  <a:gd name="T94" fmla="*/ 101 w 151"/>
                  <a:gd name="T95" fmla="*/ 48 h 110"/>
                  <a:gd name="T96" fmla="*/ 108 w 151"/>
                  <a:gd name="T97" fmla="*/ 47 h 110"/>
                  <a:gd name="T98" fmla="*/ 117 w 151"/>
                  <a:gd name="T99" fmla="*/ 48 h 110"/>
                  <a:gd name="T100" fmla="*/ 121 w 151"/>
                  <a:gd name="T101" fmla="*/ 51 h 110"/>
                  <a:gd name="T102" fmla="*/ 128 w 151"/>
                  <a:gd name="T103" fmla="*/ 51 h 110"/>
                  <a:gd name="T104" fmla="*/ 137 w 151"/>
                  <a:gd name="T105" fmla="*/ 48 h 110"/>
                  <a:gd name="T106" fmla="*/ 142 w 151"/>
                  <a:gd name="T107" fmla="*/ 47 h 110"/>
                  <a:gd name="T108" fmla="*/ 138 w 151"/>
                  <a:gd name="T109" fmla="*/ 43 h 110"/>
                  <a:gd name="T110" fmla="*/ 137 w 151"/>
                  <a:gd name="T111" fmla="*/ 37 h 110"/>
                  <a:gd name="T112" fmla="*/ 150 w 151"/>
                  <a:gd name="T113" fmla="*/ 33 h 110"/>
                  <a:gd name="T114" fmla="*/ 150 w 151"/>
                  <a:gd name="T115" fmla="*/ 29 h 110"/>
                  <a:gd name="T116" fmla="*/ 150 w 151"/>
                  <a:gd name="T117" fmla="*/ 29 h 110"/>
                  <a:gd name="T118" fmla="*/ 150 w 151"/>
                  <a:gd name="T119" fmla="*/ 2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1" h="110">
                    <a:moveTo>
                      <a:pt x="150" y="29"/>
                    </a:moveTo>
                    <a:lnTo>
                      <a:pt x="149" y="29"/>
                    </a:lnTo>
                    <a:lnTo>
                      <a:pt x="146" y="29"/>
                    </a:lnTo>
                    <a:lnTo>
                      <a:pt x="145" y="27"/>
                    </a:lnTo>
                    <a:lnTo>
                      <a:pt x="142" y="25"/>
                    </a:lnTo>
                    <a:lnTo>
                      <a:pt x="141" y="27"/>
                    </a:lnTo>
                    <a:lnTo>
                      <a:pt x="138" y="24"/>
                    </a:lnTo>
                    <a:lnTo>
                      <a:pt x="137" y="21"/>
                    </a:lnTo>
                    <a:lnTo>
                      <a:pt x="134" y="21"/>
                    </a:lnTo>
                    <a:lnTo>
                      <a:pt x="132" y="24"/>
                    </a:lnTo>
                    <a:lnTo>
                      <a:pt x="129" y="21"/>
                    </a:lnTo>
                    <a:lnTo>
                      <a:pt x="133" y="20"/>
                    </a:lnTo>
                    <a:lnTo>
                      <a:pt x="132" y="17"/>
                    </a:lnTo>
                    <a:lnTo>
                      <a:pt x="129" y="17"/>
                    </a:lnTo>
                    <a:lnTo>
                      <a:pt x="128" y="20"/>
                    </a:lnTo>
                    <a:lnTo>
                      <a:pt x="121" y="21"/>
                    </a:lnTo>
                    <a:lnTo>
                      <a:pt x="125" y="20"/>
                    </a:lnTo>
                    <a:lnTo>
                      <a:pt x="125" y="16"/>
                    </a:lnTo>
                    <a:lnTo>
                      <a:pt x="125" y="13"/>
                    </a:lnTo>
                    <a:lnTo>
                      <a:pt x="128" y="12"/>
                    </a:lnTo>
                    <a:lnTo>
                      <a:pt x="125" y="11"/>
                    </a:lnTo>
                    <a:lnTo>
                      <a:pt x="124" y="7"/>
                    </a:lnTo>
                    <a:lnTo>
                      <a:pt x="121" y="8"/>
                    </a:lnTo>
                    <a:lnTo>
                      <a:pt x="120" y="7"/>
                    </a:lnTo>
                    <a:lnTo>
                      <a:pt x="116" y="0"/>
                    </a:lnTo>
                    <a:lnTo>
                      <a:pt x="114" y="4"/>
                    </a:lnTo>
                    <a:lnTo>
                      <a:pt x="112" y="8"/>
                    </a:lnTo>
                    <a:lnTo>
                      <a:pt x="112" y="4"/>
                    </a:lnTo>
                    <a:lnTo>
                      <a:pt x="112" y="3"/>
                    </a:lnTo>
                    <a:lnTo>
                      <a:pt x="110" y="0"/>
                    </a:lnTo>
                    <a:lnTo>
                      <a:pt x="108" y="4"/>
                    </a:lnTo>
                    <a:lnTo>
                      <a:pt x="106" y="11"/>
                    </a:lnTo>
                    <a:lnTo>
                      <a:pt x="102" y="13"/>
                    </a:lnTo>
                    <a:lnTo>
                      <a:pt x="101" y="16"/>
                    </a:lnTo>
                    <a:lnTo>
                      <a:pt x="98" y="24"/>
                    </a:lnTo>
                    <a:lnTo>
                      <a:pt x="94" y="27"/>
                    </a:lnTo>
                    <a:lnTo>
                      <a:pt x="93" y="27"/>
                    </a:lnTo>
                    <a:lnTo>
                      <a:pt x="93" y="25"/>
                    </a:lnTo>
                    <a:lnTo>
                      <a:pt x="92" y="29"/>
                    </a:lnTo>
                    <a:lnTo>
                      <a:pt x="89" y="31"/>
                    </a:lnTo>
                    <a:lnTo>
                      <a:pt x="92" y="33"/>
                    </a:lnTo>
                    <a:lnTo>
                      <a:pt x="93" y="33"/>
                    </a:lnTo>
                    <a:lnTo>
                      <a:pt x="93" y="35"/>
                    </a:lnTo>
                    <a:lnTo>
                      <a:pt x="89" y="37"/>
                    </a:lnTo>
                    <a:lnTo>
                      <a:pt x="88" y="37"/>
                    </a:lnTo>
                    <a:lnTo>
                      <a:pt x="85" y="39"/>
                    </a:lnTo>
                    <a:lnTo>
                      <a:pt x="86" y="40"/>
                    </a:lnTo>
                    <a:lnTo>
                      <a:pt x="86" y="40"/>
                    </a:lnTo>
                    <a:lnTo>
                      <a:pt x="88" y="40"/>
                    </a:lnTo>
                    <a:lnTo>
                      <a:pt x="89" y="43"/>
                    </a:lnTo>
                    <a:lnTo>
                      <a:pt x="89" y="44"/>
                    </a:lnTo>
                    <a:lnTo>
                      <a:pt x="89" y="48"/>
                    </a:lnTo>
                    <a:lnTo>
                      <a:pt x="85" y="47"/>
                    </a:lnTo>
                    <a:lnTo>
                      <a:pt x="84" y="41"/>
                    </a:lnTo>
                    <a:lnTo>
                      <a:pt x="84" y="41"/>
                    </a:lnTo>
                    <a:lnTo>
                      <a:pt x="82" y="40"/>
                    </a:lnTo>
                    <a:lnTo>
                      <a:pt x="81" y="40"/>
                    </a:lnTo>
                    <a:lnTo>
                      <a:pt x="81" y="44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81" y="53"/>
                    </a:lnTo>
                    <a:lnTo>
                      <a:pt x="80" y="53"/>
                    </a:lnTo>
                    <a:lnTo>
                      <a:pt x="76" y="52"/>
                    </a:lnTo>
                    <a:lnTo>
                      <a:pt x="74" y="51"/>
                    </a:lnTo>
                    <a:lnTo>
                      <a:pt x="72" y="48"/>
                    </a:lnTo>
                    <a:lnTo>
                      <a:pt x="72" y="47"/>
                    </a:lnTo>
                    <a:lnTo>
                      <a:pt x="70" y="45"/>
                    </a:lnTo>
                    <a:lnTo>
                      <a:pt x="70" y="44"/>
                    </a:lnTo>
                    <a:lnTo>
                      <a:pt x="68" y="44"/>
                    </a:lnTo>
                    <a:lnTo>
                      <a:pt x="66" y="52"/>
                    </a:lnTo>
                    <a:lnTo>
                      <a:pt x="61" y="57"/>
                    </a:lnTo>
                    <a:lnTo>
                      <a:pt x="57" y="64"/>
                    </a:lnTo>
                    <a:lnTo>
                      <a:pt x="55" y="68"/>
                    </a:lnTo>
                    <a:lnTo>
                      <a:pt x="53" y="69"/>
                    </a:lnTo>
                    <a:lnTo>
                      <a:pt x="45" y="73"/>
                    </a:lnTo>
                    <a:lnTo>
                      <a:pt x="36" y="75"/>
                    </a:lnTo>
                    <a:lnTo>
                      <a:pt x="28" y="79"/>
                    </a:lnTo>
                    <a:lnTo>
                      <a:pt x="28" y="81"/>
                    </a:lnTo>
                    <a:lnTo>
                      <a:pt x="31" y="84"/>
                    </a:lnTo>
                    <a:lnTo>
                      <a:pt x="24" y="84"/>
                    </a:lnTo>
                    <a:lnTo>
                      <a:pt x="24" y="86"/>
                    </a:lnTo>
                    <a:lnTo>
                      <a:pt x="24" y="88"/>
                    </a:lnTo>
                    <a:lnTo>
                      <a:pt x="27" y="88"/>
                    </a:lnTo>
                    <a:lnTo>
                      <a:pt x="24" y="90"/>
                    </a:lnTo>
                    <a:lnTo>
                      <a:pt x="24" y="94"/>
                    </a:lnTo>
                    <a:lnTo>
                      <a:pt x="24" y="96"/>
                    </a:lnTo>
                    <a:lnTo>
                      <a:pt x="24" y="97"/>
                    </a:lnTo>
                    <a:lnTo>
                      <a:pt x="23" y="97"/>
                    </a:lnTo>
                    <a:lnTo>
                      <a:pt x="23" y="100"/>
                    </a:lnTo>
                    <a:lnTo>
                      <a:pt x="23" y="101"/>
                    </a:lnTo>
                    <a:lnTo>
                      <a:pt x="20" y="100"/>
                    </a:lnTo>
                    <a:lnTo>
                      <a:pt x="17" y="100"/>
                    </a:lnTo>
                    <a:lnTo>
                      <a:pt x="15" y="97"/>
                    </a:lnTo>
                    <a:lnTo>
                      <a:pt x="13" y="96"/>
                    </a:lnTo>
                    <a:lnTo>
                      <a:pt x="11" y="94"/>
                    </a:lnTo>
                    <a:lnTo>
                      <a:pt x="11" y="96"/>
                    </a:lnTo>
                    <a:lnTo>
                      <a:pt x="9" y="96"/>
                    </a:lnTo>
                    <a:lnTo>
                      <a:pt x="5" y="96"/>
                    </a:lnTo>
                    <a:lnTo>
                      <a:pt x="1" y="94"/>
                    </a:lnTo>
                    <a:lnTo>
                      <a:pt x="0" y="90"/>
                    </a:lnTo>
                    <a:lnTo>
                      <a:pt x="0" y="92"/>
                    </a:lnTo>
                    <a:lnTo>
                      <a:pt x="0" y="94"/>
                    </a:lnTo>
                    <a:lnTo>
                      <a:pt x="1" y="100"/>
                    </a:lnTo>
                    <a:lnTo>
                      <a:pt x="7" y="105"/>
                    </a:lnTo>
                    <a:lnTo>
                      <a:pt x="11" y="109"/>
                    </a:lnTo>
                    <a:lnTo>
                      <a:pt x="15" y="110"/>
                    </a:lnTo>
                    <a:lnTo>
                      <a:pt x="17" y="110"/>
                    </a:lnTo>
                    <a:lnTo>
                      <a:pt x="19" y="110"/>
                    </a:lnTo>
                    <a:lnTo>
                      <a:pt x="23" y="109"/>
                    </a:lnTo>
                    <a:lnTo>
                      <a:pt x="27" y="108"/>
                    </a:lnTo>
                    <a:lnTo>
                      <a:pt x="31" y="109"/>
                    </a:lnTo>
                    <a:lnTo>
                      <a:pt x="36" y="109"/>
                    </a:lnTo>
                    <a:lnTo>
                      <a:pt x="40" y="105"/>
                    </a:lnTo>
                    <a:lnTo>
                      <a:pt x="41" y="101"/>
                    </a:lnTo>
                    <a:lnTo>
                      <a:pt x="44" y="100"/>
                    </a:lnTo>
                    <a:lnTo>
                      <a:pt x="48" y="97"/>
                    </a:lnTo>
                    <a:lnTo>
                      <a:pt x="51" y="97"/>
                    </a:lnTo>
                    <a:lnTo>
                      <a:pt x="53" y="100"/>
                    </a:lnTo>
                    <a:lnTo>
                      <a:pt x="57" y="101"/>
                    </a:lnTo>
                    <a:lnTo>
                      <a:pt x="63" y="104"/>
                    </a:lnTo>
                    <a:lnTo>
                      <a:pt x="66" y="104"/>
                    </a:lnTo>
                    <a:lnTo>
                      <a:pt x="70" y="101"/>
                    </a:lnTo>
                    <a:lnTo>
                      <a:pt x="72" y="101"/>
                    </a:lnTo>
                    <a:lnTo>
                      <a:pt x="74" y="101"/>
                    </a:lnTo>
                    <a:lnTo>
                      <a:pt x="77" y="100"/>
                    </a:lnTo>
                    <a:lnTo>
                      <a:pt x="80" y="101"/>
                    </a:lnTo>
                    <a:lnTo>
                      <a:pt x="80" y="97"/>
                    </a:lnTo>
                    <a:lnTo>
                      <a:pt x="81" y="96"/>
                    </a:lnTo>
                    <a:lnTo>
                      <a:pt x="84" y="92"/>
                    </a:lnTo>
                    <a:lnTo>
                      <a:pt x="84" y="90"/>
                    </a:lnTo>
                    <a:lnTo>
                      <a:pt x="84" y="86"/>
                    </a:lnTo>
                    <a:lnTo>
                      <a:pt x="84" y="84"/>
                    </a:lnTo>
                    <a:lnTo>
                      <a:pt x="89" y="81"/>
                    </a:lnTo>
                    <a:lnTo>
                      <a:pt x="88" y="77"/>
                    </a:lnTo>
                    <a:lnTo>
                      <a:pt x="88" y="75"/>
                    </a:lnTo>
                    <a:lnTo>
                      <a:pt x="89" y="73"/>
                    </a:lnTo>
                    <a:lnTo>
                      <a:pt x="93" y="71"/>
                    </a:lnTo>
                    <a:lnTo>
                      <a:pt x="93" y="68"/>
                    </a:lnTo>
                    <a:lnTo>
                      <a:pt x="94" y="65"/>
                    </a:lnTo>
                    <a:lnTo>
                      <a:pt x="94" y="64"/>
                    </a:lnTo>
                    <a:lnTo>
                      <a:pt x="94" y="57"/>
                    </a:lnTo>
                    <a:lnTo>
                      <a:pt x="97" y="51"/>
                    </a:lnTo>
                    <a:lnTo>
                      <a:pt x="98" y="48"/>
                    </a:lnTo>
                    <a:lnTo>
                      <a:pt x="101" y="48"/>
                    </a:lnTo>
                    <a:lnTo>
                      <a:pt x="105" y="48"/>
                    </a:lnTo>
                    <a:lnTo>
                      <a:pt x="108" y="48"/>
                    </a:lnTo>
                    <a:lnTo>
                      <a:pt x="108" y="47"/>
                    </a:lnTo>
                    <a:lnTo>
                      <a:pt x="112" y="48"/>
                    </a:lnTo>
                    <a:lnTo>
                      <a:pt x="116" y="48"/>
                    </a:lnTo>
                    <a:lnTo>
                      <a:pt x="117" y="48"/>
                    </a:lnTo>
                    <a:lnTo>
                      <a:pt x="118" y="48"/>
                    </a:lnTo>
                    <a:lnTo>
                      <a:pt x="120" y="51"/>
                    </a:lnTo>
                    <a:lnTo>
                      <a:pt x="121" y="51"/>
                    </a:lnTo>
                    <a:lnTo>
                      <a:pt x="124" y="51"/>
                    </a:lnTo>
                    <a:lnTo>
                      <a:pt x="128" y="52"/>
                    </a:lnTo>
                    <a:lnTo>
                      <a:pt x="128" y="51"/>
                    </a:lnTo>
                    <a:lnTo>
                      <a:pt x="128" y="47"/>
                    </a:lnTo>
                    <a:lnTo>
                      <a:pt x="132" y="51"/>
                    </a:lnTo>
                    <a:lnTo>
                      <a:pt x="137" y="48"/>
                    </a:lnTo>
                    <a:lnTo>
                      <a:pt x="141" y="48"/>
                    </a:lnTo>
                    <a:lnTo>
                      <a:pt x="142" y="48"/>
                    </a:lnTo>
                    <a:lnTo>
                      <a:pt x="142" y="47"/>
                    </a:lnTo>
                    <a:lnTo>
                      <a:pt x="141" y="47"/>
                    </a:lnTo>
                    <a:lnTo>
                      <a:pt x="141" y="44"/>
                    </a:lnTo>
                    <a:lnTo>
                      <a:pt x="138" y="43"/>
                    </a:lnTo>
                    <a:lnTo>
                      <a:pt x="134" y="40"/>
                    </a:lnTo>
                    <a:lnTo>
                      <a:pt x="134" y="37"/>
                    </a:lnTo>
                    <a:lnTo>
                      <a:pt x="137" y="37"/>
                    </a:lnTo>
                    <a:lnTo>
                      <a:pt x="142" y="37"/>
                    </a:lnTo>
                    <a:lnTo>
                      <a:pt x="149" y="35"/>
                    </a:lnTo>
                    <a:lnTo>
                      <a:pt x="150" y="33"/>
                    </a:lnTo>
                    <a:lnTo>
                      <a:pt x="151" y="31"/>
                    </a:lnTo>
                    <a:lnTo>
                      <a:pt x="151" y="29"/>
                    </a:lnTo>
                    <a:lnTo>
                      <a:pt x="150" y="29"/>
                    </a:lnTo>
                    <a:lnTo>
                      <a:pt x="150" y="29"/>
                    </a:lnTo>
                    <a:lnTo>
                      <a:pt x="150" y="29"/>
                    </a:lnTo>
                    <a:lnTo>
                      <a:pt x="150" y="29"/>
                    </a:lnTo>
                    <a:lnTo>
                      <a:pt x="150" y="29"/>
                    </a:lnTo>
                    <a:lnTo>
                      <a:pt x="150" y="29"/>
                    </a:lnTo>
                    <a:lnTo>
                      <a:pt x="150" y="29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" name="Freeform 140">
                <a:extLst>
                  <a:ext uri="{FF2B5EF4-FFF2-40B4-BE49-F238E27FC236}">
                    <a16:creationId xmlns:a16="http://schemas.microsoft.com/office/drawing/2014/main" id="{48B1422F-B878-447B-957C-A11711D232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8975" y="3729038"/>
                <a:ext cx="30163" cy="25400"/>
              </a:xfrm>
              <a:custGeom>
                <a:avLst/>
                <a:gdLst>
                  <a:gd name="T0" fmla="*/ 2 w 19"/>
                  <a:gd name="T1" fmla="*/ 10 h 16"/>
                  <a:gd name="T2" fmla="*/ 2 w 19"/>
                  <a:gd name="T3" fmla="*/ 11 h 16"/>
                  <a:gd name="T4" fmla="*/ 4 w 19"/>
                  <a:gd name="T5" fmla="*/ 14 h 16"/>
                  <a:gd name="T6" fmla="*/ 6 w 19"/>
                  <a:gd name="T7" fmla="*/ 15 h 16"/>
                  <a:gd name="T8" fmla="*/ 10 w 19"/>
                  <a:gd name="T9" fmla="*/ 16 h 16"/>
                  <a:gd name="T10" fmla="*/ 11 w 19"/>
                  <a:gd name="T11" fmla="*/ 16 h 16"/>
                  <a:gd name="T12" fmla="*/ 11 w 19"/>
                  <a:gd name="T13" fmla="*/ 14 h 16"/>
                  <a:gd name="T14" fmla="*/ 11 w 19"/>
                  <a:gd name="T15" fmla="*/ 7 h 16"/>
                  <a:gd name="T16" fmla="*/ 11 w 19"/>
                  <a:gd name="T17" fmla="*/ 7 h 16"/>
                  <a:gd name="T18" fmla="*/ 11 w 19"/>
                  <a:gd name="T19" fmla="*/ 3 h 16"/>
                  <a:gd name="T20" fmla="*/ 12 w 19"/>
                  <a:gd name="T21" fmla="*/ 3 h 16"/>
                  <a:gd name="T22" fmla="*/ 14 w 19"/>
                  <a:gd name="T23" fmla="*/ 4 h 16"/>
                  <a:gd name="T24" fmla="*/ 14 w 19"/>
                  <a:gd name="T25" fmla="*/ 4 h 16"/>
                  <a:gd name="T26" fmla="*/ 14 w 19"/>
                  <a:gd name="T27" fmla="*/ 4 h 16"/>
                  <a:gd name="T28" fmla="*/ 15 w 19"/>
                  <a:gd name="T29" fmla="*/ 10 h 16"/>
                  <a:gd name="T30" fmla="*/ 19 w 19"/>
                  <a:gd name="T31" fmla="*/ 11 h 16"/>
                  <a:gd name="T32" fmla="*/ 19 w 19"/>
                  <a:gd name="T33" fmla="*/ 7 h 16"/>
                  <a:gd name="T34" fmla="*/ 19 w 19"/>
                  <a:gd name="T35" fmla="*/ 6 h 16"/>
                  <a:gd name="T36" fmla="*/ 18 w 19"/>
                  <a:gd name="T37" fmla="*/ 3 h 16"/>
                  <a:gd name="T38" fmla="*/ 16 w 19"/>
                  <a:gd name="T39" fmla="*/ 3 h 16"/>
                  <a:gd name="T40" fmla="*/ 16 w 19"/>
                  <a:gd name="T41" fmla="*/ 3 h 16"/>
                  <a:gd name="T42" fmla="*/ 15 w 19"/>
                  <a:gd name="T43" fmla="*/ 2 h 16"/>
                  <a:gd name="T44" fmla="*/ 14 w 19"/>
                  <a:gd name="T45" fmla="*/ 2 h 16"/>
                  <a:gd name="T46" fmla="*/ 14 w 19"/>
                  <a:gd name="T47" fmla="*/ 0 h 16"/>
                  <a:gd name="T48" fmla="*/ 6 w 19"/>
                  <a:gd name="T49" fmla="*/ 3 h 16"/>
                  <a:gd name="T50" fmla="*/ 4 w 19"/>
                  <a:gd name="T51" fmla="*/ 6 h 16"/>
                  <a:gd name="T52" fmla="*/ 0 w 19"/>
                  <a:gd name="T53" fmla="*/ 7 h 16"/>
                  <a:gd name="T54" fmla="*/ 0 w 19"/>
                  <a:gd name="T55" fmla="*/ 8 h 16"/>
                  <a:gd name="T56" fmla="*/ 2 w 19"/>
                  <a:gd name="T57" fmla="*/ 10 h 16"/>
                  <a:gd name="T58" fmla="*/ 2 w 19"/>
                  <a:gd name="T59" fmla="*/ 10 h 16"/>
                  <a:gd name="T60" fmla="*/ 2 w 19"/>
                  <a:gd name="T61" fmla="*/ 10 h 16"/>
                  <a:gd name="T62" fmla="*/ 2 w 19"/>
                  <a:gd name="T63" fmla="*/ 10 h 16"/>
                  <a:gd name="T64" fmla="*/ 2 w 19"/>
                  <a:gd name="T65" fmla="*/ 10 h 16"/>
                  <a:gd name="T66" fmla="*/ 2 w 19"/>
                  <a:gd name="T67" fmla="*/ 10 h 16"/>
                  <a:gd name="T68" fmla="*/ 2 w 19"/>
                  <a:gd name="T69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" h="16">
                    <a:moveTo>
                      <a:pt x="2" y="10"/>
                    </a:moveTo>
                    <a:lnTo>
                      <a:pt x="2" y="11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10" y="16"/>
                    </a:lnTo>
                    <a:lnTo>
                      <a:pt x="11" y="16"/>
                    </a:lnTo>
                    <a:lnTo>
                      <a:pt x="11" y="14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5" y="10"/>
                    </a:lnTo>
                    <a:lnTo>
                      <a:pt x="19" y="11"/>
                    </a:lnTo>
                    <a:lnTo>
                      <a:pt x="19" y="7"/>
                    </a:lnTo>
                    <a:lnTo>
                      <a:pt x="19" y="6"/>
                    </a:lnTo>
                    <a:lnTo>
                      <a:pt x="18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6" y="3"/>
                    </a:lnTo>
                    <a:lnTo>
                      <a:pt x="4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" name="Freeform 141">
                <a:extLst>
                  <a:ext uri="{FF2B5EF4-FFF2-40B4-BE49-F238E27FC236}">
                    <a16:creationId xmlns:a16="http://schemas.microsoft.com/office/drawing/2014/main" id="{B80F0BFC-1337-4306-8E34-31F994E4C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1475" y="3448050"/>
                <a:ext cx="136525" cy="123825"/>
              </a:xfrm>
              <a:custGeom>
                <a:avLst/>
                <a:gdLst>
                  <a:gd name="T0" fmla="*/ 48 w 86"/>
                  <a:gd name="T1" fmla="*/ 73 h 78"/>
                  <a:gd name="T2" fmla="*/ 49 w 86"/>
                  <a:gd name="T3" fmla="*/ 69 h 78"/>
                  <a:gd name="T4" fmla="*/ 53 w 86"/>
                  <a:gd name="T5" fmla="*/ 70 h 78"/>
                  <a:gd name="T6" fmla="*/ 61 w 86"/>
                  <a:gd name="T7" fmla="*/ 69 h 78"/>
                  <a:gd name="T8" fmla="*/ 66 w 86"/>
                  <a:gd name="T9" fmla="*/ 73 h 78"/>
                  <a:gd name="T10" fmla="*/ 66 w 86"/>
                  <a:gd name="T11" fmla="*/ 69 h 78"/>
                  <a:gd name="T12" fmla="*/ 61 w 86"/>
                  <a:gd name="T13" fmla="*/ 63 h 78"/>
                  <a:gd name="T14" fmla="*/ 61 w 86"/>
                  <a:gd name="T15" fmla="*/ 55 h 78"/>
                  <a:gd name="T16" fmla="*/ 64 w 86"/>
                  <a:gd name="T17" fmla="*/ 53 h 78"/>
                  <a:gd name="T18" fmla="*/ 70 w 86"/>
                  <a:gd name="T19" fmla="*/ 55 h 78"/>
                  <a:gd name="T20" fmla="*/ 69 w 86"/>
                  <a:gd name="T21" fmla="*/ 50 h 78"/>
                  <a:gd name="T22" fmla="*/ 78 w 86"/>
                  <a:gd name="T23" fmla="*/ 47 h 78"/>
                  <a:gd name="T24" fmla="*/ 86 w 86"/>
                  <a:gd name="T25" fmla="*/ 43 h 78"/>
                  <a:gd name="T26" fmla="*/ 86 w 86"/>
                  <a:gd name="T27" fmla="*/ 37 h 78"/>
                  <a:gd name="T28" fmla="*/ 86 w 86"/>
                  <a:gd name="T29" fmla="*/ 25 h 78"/>
                  <a:gd name="T30" fmla="*/ 82 w 86"/>
                  <a:gd name="T31" fmla="*/ 19 h 78"/>
                  <a:gd name="T32" fmla="*/ 80 w 86"/>
                  <a:gd name="T33" fmla="*/ 13 h 78"/>
                  <a:gd name="T34" fmla="*/ 80 w 86"/>
                  <a:gd name="T35" fmla="*/ 6 h 78"/>
                  <a:gd name="T36" fmla="*/ 82 w 86"/>
                  <a:gd name="T37" fmla="*/ 0 h 78"/>
                  <a:gd name="T38" fmla="*/ 74 w 86"/>
                  <a:gd name="T39" fmla="*/ 6 h 78"/>
                  <a:gd name="T40" fmla="*/ 70 w 86"/>
                  <a:gd name="T41" fmla="*/ 6 h 78"/>
                  <a:gd name="T42" fmla="*/ 66 w 86"/>
                  <a:gd name="T43" fmla="*/ 3 h 78"/>
                  <a:gd name="T44" fmla="*/ 64 w 86"/>
                  <a:gd name="T45" fmla="*/ 6 h 78"/>
                  <a:gd name="T46" fmla="*/ 60 w 86"/>
                  <a:gd name="T47" fmla="*/ 6 h 78"/>
                  <a:gd name="T48" fmla="*/ 57 w 86"/>
                  <a:gd name="T49" fmla="*/ 7 h 78"/>
                  <a:gd name="T50" fmla="*/ 61 w 86"/>
                  <a:gd name="T51" fmla="*/ 11 h 78"/>
                  <a:gd name="T52" fmla="*/ 60 w 86"/>
                  <a:gd name="T53" fmla="*/ 13 h 78"/>
                  <a:gd name="T54" fmla="*/ 56 w 86"/>
                  <a:gd name="T55" fmla="*/ 13 h 78"/>
                  <a:gd name="T56" fmla="*/ 49 w 86"/>
                  <a:gd name="T57" fmla="*/ 11 h 78"/>
                  <a:gd name="T58" fmla="*/ 46 w 86"/>
                  <a:gd name="T59" fmla="*/ 7 h 78"/>
                  <a:gd name="T60" fmla="*/ 42 w 86"/>
                  <a:gd name="T61" fmla="*/ 7 h 78"/>
                  <a:gd name="T62" fmla="*/ 36 w 86"/>
                  <a:gd name="T63" fmla="*/ 6 h 78"/>
                  <a:gd name="T64" fmla="*/ 29 w 86"/>
                  <a:gd name="T65" fmla="*/ 6 h 78"/>
                  <a:gd name="T66" fmla="*/ 23 w 86"/>
                  <a:gd name="T67" fmla="*/ 6 h 78"/>
                  <a:gd name="T68" fmla="*/ 16 w 86"/>
                  <a:gd name="T69" fmla="*/ 6 h 78"/>
                  <a:gd name="T70" fmla="*/ 9 w 86"/>
                  <a:gd name="T71" fmla="*/ 11 h 78"/>
                  <a:gd name="T72" fmla="*/ 4 w 86"/>
                  <a:gd name="T73" fmla="*/ 21 h 78"/>
                  <a:gd name="T74" fmla="*/ 3 w 86"/>
                  <a:gd name="T75" fmla="*/ 26 h 78"/>
                  <a:gd name="T76" fmla="*/ 9 w 86"/>
                  <a:gd name="T77" fmla="*/ 42 h 78"/>
                  <a:gd name="T78" fmla="*/ 9 w 86"/>
                  <a:gd name="T79" fmla="*/ 49 h 78"/>
                  <a:gd name="T80" fmla="*/ 12 w 86"/>
                  <a:gd name="T81" fmla="*/ 53 h 78"/>
                  <a:gd name="T82" fmla="*/ 16 w 86"/>
                  <a:gd name="T83" fmla="*/ 59 h 78"/>
                  <a:gd name="T84" fmla="*/ 17 w 86"/>
                  <a:gd name="T85" fmla="*/ 65 h 78"/>
                  <a:gd name="T86" fmla="*/ 17 w 86"/>
                  <a:gd name="T87" fmla="*/ 70 h 78"/>
                  <a:gd name="T88" fmla="*/ 21 w 86"/>
                  <a:gd name="T89" fmla="*/ 70 h 78"/>
                  <a:gd name="T90" fmla="*/ 23 w 86"/>
                  <a:gd name="T91" fmla="*/ 65 h 78"/>
                  <a:gd name="T92" fmla="*/ 27 w 86"/>
                  <a:gd name="T93" fmla="*/ 69 h 78"/>
                  <a:gd name="T94" fmla="*/ 25 w 86"/>
                  <a:gd name="T95" fmla="*/ 74 h 78"/>
                  <a:gd name="T96" fmla="*/ 29 w 86"/>
                  <a:gd name="T97" fmla="*/ 76 h 78"/>
                  <a:gd name="T98" fmla="*/ 33 w 86"/>
                  <a:gd name="T99" fmla="*/ 76 h 78"/>
                  <a:gd name="T100" fmla="*/ 38 w 86"/>
                  <a:gd name="T101" fmla="*/ 78 h 78"/>
                  <a:gd name="T102" fmla="*/ 46 w 86"/>
                  <a:gd name="T103" fmla="*/ 74 h 78"/>
                  <a:gd name="T104" fmla="*/ 46 w 86"/>
                  <a:gd name="T105" fmla="*/ 74 h 78"/>
                  <a:gd name="T106" fmla="*/ 46 w 86"/>
                  <a:gd name="T107" fmla="*/ 74 h 78"/>
                  <a:gd name="T108" fmla="*/ 46 w 86"/>
                  <a:gd name="T109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6" h="78">
                    <a:moveTo>
                      <a:pt x="46" y="74"/>
                    </a:moveTo>
                    <a:lnTo>
                      <a:pt x="48" y="73"/>
                    </a:lnTo>
                    <a:lnTo>
                      <a:pt x="48" y="70"/>
                    </a:lnTo>
                    <a:lnTo>
                      <a:pt x="49" y="69"/>
                    </a:lnTo>
                    <a:lnTo>
                      <a:pt x="52" y="70"/>
                    </a:lnTo>
                    <a:lnTo>
                      <a:pt x="53" y="70"/>
                    </a:lnTo>
                    <a:lnTo>
                      <a:pt x="60" y="69"/>
                    </a:lnTo>
                    <a:lnTo>
                      <a:pt x="61" y="69"/>
                    </a:lnTo>
                    <a:lnTo>
                      <a:pt x="64" y="70"/>
                    </a:lnTo>
                    <a:lnTo>
                      <a:pt x="66" y="73"/>
                    </a:lnTo>
                    <a:lnTo>
                      <a:pt x="66" y="70"/>
                    </a:lnTo>
                    <a:lnTo>
                      <a:pt x="66" y="69"/>
                    </a:lnTo>
                    <a:lnTo>
                      <a:pt x="65" y="65"/>
                    </a:lnTo>
                    <a:lnTo>
                      <a:pt x="61" y="63"/>
                    </a:lnTo>
                    <a:lnTo>
                      <a:pt x="60" y="57"/>
                    </a:lnTo>
                    <a:lnTo>
                      <a:pt x="61" y="55"/>
                    </a:lnTo>
                    <a:lnTo>
                      <a:pt x="64" y="55"/>
                    </a:lnTo>
                    <a:lnTo>
                      <a:pt x="64" y="53"/>
                    </a:lnTo>
                    <a:lnTo>
                      <a:pt x="65" y="55"/>
                    </a:lnTo>
                    <a:lnTo>
                      <a:pt x="70" y="55"/>
                    </a:lnTo>
                    <a:lnTo>
                      <a:pt x="69" y="53"/>
                    </a:lnTo>
                    <a:lnTo>
                      <a:pt x="69" y="50"/>
                    </a:lnTo>
                    <a:lnTo>
                      <a:pt x="73" y="50"/>
                    </a:lnTo>
                    <a:lnTo>
                      <a:pt x="78" y="47"/>
                    </a:lnTo>
                    <a:lnTo>
                      <a:pt x="82" y="43"/>
                    </a:lnTo>
                    <a:lnTo>
                      <a:pt x="86" y="43"/>
                    </a:lnTo>
                    <a:lnTo>
                      <a:pt x="86" y="39"/>
                    </a:lnTo>
                    <a:lnTo>
                      <a:pt x="86" y="37"/>
                    </a:lnTo>
                    <a:lnTo>
                      <a:pt x="84" y="29"/>
                    </a:lnTo>
                    <a:lnTo>
                      <a:pt x="86" y="25"/>
                    </a:lnTo>
                    <a:lnTo>
                      <a:pt x="84" y="21"/>
                    </a:lnTo>
                    <a:lnTo>
                      <a:pt x="82" y="19"/>
                    </a:lnTo>
                    <a:lnTo>
                      <a:pt x="82" y="15"/>
                    </a:lnTo>
                    <a:lnTo>
                      <a:pt x="80" y="13"/>
                    </a:lnTo>
                    <a:lnTo>
                      <a:pt x="80" y="9"/>
                    </a:lnTo>
                    <a:lnTo>
                      <a:pt x="80" y="6"/>
                    </a:lnTo>
                    <a:lnTo>
                      <a:pt x="82" y="2"/>
                    </a:lnTo>
                    <a:lnTo>
                      <a:pt x="82" y="0"/>
                    </a:lnTo>
                    <a:lnTo>
                      <a:pt x="77" y="5"/>
                    </a:lnTo>
                    <a:lnTo>
                      <a:pt x="74" y="6"/>
                    </a:lnTo>
                    <a:lnTo>
                      <a:pt x="73" y="6"/>
                    </a:lnTo>
                    <a:lnTo>
                      <a:pt x="70" y="6"/>
                    </a:lnTo>
                    <a:lnTo>
                      <a:pt x="69" y="6"/>
                    </a:lnTo>
                    <a:lnTo>
                      <a:pt x="66" y="3"/>
                    </a:lnTo>
                    <a:lnTo>
                      <a:pt x="65" y="3"/>
                    </a:lnTo>
                    <a:lnTo>
                      <a:pt x="64" y="6"/>
                    </a:lnTo>
                    <a:lnTo>
                      <a:pt x="61" y="6"/>
                    </a:lnTo>
                    <a:lnTo>
                      <a:pt x="60" y="6"/>
                    </a:lnTo>
                    <a:lnTo>
                      <a:pt x="60" y="7"/>
                    </a:lnTo>
                    <a:lnTo>
                      <a:pt x="57" y="7"/>
                    </a:lnTo>
                    <a:lnTo>
                      <a:pt x="60" y="9"/>
                    </a:lnTo>
                    <a:lnTo>
                      <a:pt x="61" y="11"/>
                    </a:lnTo>
                    <a:lnTo>
                      <a:pt x="61" y="13"/>
                    </a:lnTo>
                    <a:lnTo>
                      <a:pt x="60" y="13"/>
                    </a:lnTo>
                    <a:lnTo>
                      <a:pt x="58" y="14"/>
                    </a:lnTo>
                    <a:lnTo>
                      <a:pt x="56" y="13"/>
                    </a:lnTo>
                    <a:lnTo>
                      <a:pt x="53" y="11"/>
                    </a:lnTo>
                    <a:lnTo>
                      <a:pt x="49" y="11"/>
                    </a:lnTo>
                    <a:lnTo>
                      <a:pt x="48" y="9"/>
                    </a:lnTo>
                    <a:lnTo>
                      <a:pt x="46" y="7"/>
                    </a:lnTo>
                    <a:lnTo>
                      <a:pt x="44" y="9"/>
                    </a:lnTo>
                    <a:lnTo>
                      <a:pt x="42" y="7"/>
                    </a:lnTo>
                    <a:lnTo>
                      <a:pt x="40" y="6"/>
                    </a:lnTo>
                    <a:lnTo>
                      <a:pt x="36" y="6"/>
                    </a:lnTo>
                    <a:lnTo>
                      <a:pt x="30" y="6"/>
                    </a:lnTo>
                    <a:lnTo>
                      <a:pt x="29" y="6"/>
                    </a:lnTo>
                    <a:lnTo>
                      <a:pt x="25" y="7"/>
                    </a:lnTo>
                    <a:lnTo>
                      <a:pt x="23" y="6"/>
                    </a:lnTo>
                    <a:lnTo>
                      <a:pt x="20" y="6"/>
                    </a:lnTo>
                    <a:lnTo>
                      <a:pt x="16" y="6"/>
                    </a:lnTo>
                    <a:lnTo>
                      <a:pt x="12" y="7"/>
                    </a:lnTo>
                    <a:lnTo>
                      <a:pt x="9" y="11"/>
                    </a:lnTo>
                    <a:lnTo>
                      <a:pt x="7" y="17"/>
                    </a:lnTo>
                    <a:lnTo>
                      <a:pt x="4" y="21"/>
                    </a:lnTo>
                    <a:lnTo>
                      <a:pt x="0" y="21"/>
                    </a:lnTo>
                    <a:lnTo>
                      <a:pt x="3" y="26"/>
                    </a:lnTo>
                    <a:lnTo>
                      <a:pt x="4" y="34"/>
                    </a:lnTo>
                    <a:lnTo>
                      <a:pt x="9" y="42"/>
                    </a:lnTo>
                    <a:lnTo>
                      <a:pt x="9" y="46"/>
                    </a:lnTo>
                    <a:lnTo>
                      <a:pt x="9" y="49"/>
                    </a:lnTo>
                    <a:lnTo>
                      <a:pt x="9" y="50"/>
                    </a:lnTo>
                    <a:lnTo>
                      <a:pt x="12" y="53"/>
                    </a:lnTo>
                    <a:lnTo>
                      <a:pt x="13" y="57"/>
                    </a:lnTo>
                    <a:lnTo>
                      <a:pt x="16" y="59"/>
                    </a:lnTo>
                    <a:lnTo>
                      <a:pt x="17" y="61"/>
                    </a:lnTo>
                    <a:lnTo>
                      <a:pt x="17" y="65"/>
                    </a:lnTo>
                    <a:lnTo>
                      <a:pt x="17" y="66"/>
                    </a:lnTo>
                    <a:lnTo>
                      <a:pt x="17" y="70"/>
                    </a:lnTo>
                    <a:lnTo>
                      <a:pt x="20" y="70"/>
                    </a:lnTo>
                    <a:lnTo>
                      <a:pt x="21" y="70"/>
                    </a:lnTo>
                    <a:lnTo>
                      <a:pt x="23" y="66"/>
                    </a:lnTo>
                    <a:lnTo>
                      <a:pt x="23" y="65"/>
                    </a:lnTo>
                    <a:lnTo>
                      <a:pt x="25" y="65"/>
                    </a:lnTo>
                    <a:lnTo>
                      <a:pt x="27" y="69"/>
                    </a:lnTo>
                    <a:lnTo>
                      <a:pt x="27" y="73"/>
                    </a:lnTo>
                    <a:lnTo>
                      <a:pt x="25" y="74"/>
                    </a:lnTo>
                    <a:lnTo>
                      <a:pt x="25" y="76"/>
                    </a:lnTo>
                    <a:lnTo>
                      <a:pt x="29" y="76"/>
                    </a:lnTo>
                    <a:lnTo>
                      <a:pt x="30" y="74"/>
                    </a:lnTo>
                    <a:lnTo>
                      <a:pt x="33" y="76"/>
                    </a:lnTo>
                    <a:lnTo>
                      <a:pt x="36" y="78"/>
                    </a:lnTo>
                    <a:lnTo>
                      <a:pt x="38" y="78"/>
                    </a:lnTo>
                    <a:lnTo>
                      <a:pt x="42" y="76"/>
                    </a:lnTo>
                    <a:lnTo>
                      <a:pt x="46" y="74"/>
                    </a:lnTo>
                    <a:lnTo>
                      <a:pt x="46" y="74"/>
                    </a:lnTo>
                    <a:lnTo>
                      <a:pt x="46" y="74"/>
                    </a:lnTo>
                    <a:lnTo>
                      <a:pt x="46" y="74"/>
                    </a:lnTo>
                    <a:lnTo>
                      <a:pt x="46" y="74"/>
                    </a:lnTo>
                    <a:lnTo>
                      <a:pt x="46" y="74"/>
                    </a:lnTo>
                    <a:lnTo>
                      <a:pt x="46" y="74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" name="Freeform 142">
                <a:extLst>
                  <a:ext uri="{FF2B5EF4-FFF2-40B4-BE49-F238E27FC236}">
                    <a16:creationId xmlns:a16="http://schemas.microsoft.com/office/drawing/2014/main" id="{BE27F453-5335-43E5-95B5-E45BB5447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4963" y="3200400"/>
                <a:ext cx="217488" cy="425450"/>
              </a:xfrm>
              <a:custGeom>
                <a:avLst/>
                <a:gdLst>
                  <a:gd name="T0" fmla="*/ 87 w 137"/>
                  <a:gd name="T1" fmla="*/ 31 h 268"/>
                  <a:gd name="T2" fmla="*/ 76 w 137"/>
                  <a:gd name="T3" fmla="*/ 24 h 268"/>
                  <a:gd name="T4" fmla="*/ 71 w 137"/>
                  <a:gd name="T5" fmla="*/ 11 h 268"/>
                  <a:gd name="T6" fmla="*/ 59 w 137"/>
                  <a:gd name="T7" fmla="*/ 7 h 268"/>
                  <a:gd name="T8" fmla="*/ 43 w 137"/>
                  <a:gd name="T9" fmla="*/ 4 h 268"/>
                  <a:gd name="T10" fmla="*/ 32 w 137"/>
                  <a:gd name="T11" fmla="*/ 10 h 268"/>
                  <a:gd name="T12" fmla="*/ 23 w 137"/>
                  <a:gd name="T13" fmla="*/ 11 h 268"/>
                  <a:gd name="T14" fmla="*/ 14 w 137"/>
                  <a:gd name="T15" fmla="*/ 15 h 268"/>
                  <a:gd name="T16" fmla="*/ 4 w 137"/>
                  <a:gd name="T17" fmla="*/ 11 h 268"/>
                  <a:gd name="T18" fmla="*/ 8 w 137"/>
                  <a:gd name="T19" fmla="*/ 24 h 268"/>
                  <a:gd name="T20" fmla="*/ 14 w 137"/>
                  <a:gd name="T21" fmla="*/ 28 h 268"/>
                  <a:gd name="T22" fmla="*/ 23 w 137"/>
                  <a:gd name="T23" fmla="*/ 45 h 268"/>
                  <a:gd name="T24" fmla="*/ 35 w 137"/>
                  <a:gd name="T25" fmla="*/ 44 h 268"/>
                  <a:gd name="T26" fmla="*/ 44 w 137"/>
                  <a:gd name="T27" fmla="*/ 49 h 268"/>
                  <a:gd name="T28" fmla="*/ 46 w 137"/>
                  <a:gd name="T29" fmla="*/ 57 h 268"/>
                  <a:gd name="T30" fmla="*/ 50 w 137"/>
                  <a:gd name="T31" fmla="*/ 61 h 268"/>
                  <a:gd name="T32" fmla="*/ 40 w 137"/>
                  <a:gd name="T33" fmla="*/ 67 h 268"/>
                  <a:gd name="T34" fmla="*/ 36 w 137"/>
                  <a:gd name="T35" fmla="*/ 72 h 268"/>
                  <a:gd name="T36" fmla="*/ 50 w 137"/>
                  <a:gd name="T37" fmla="*/ 81 h 268"/>
                  <a:gd name="T38" fmla="*/ 57 w 137"/>
                  <a:gd name="T39" fmla="*/ 88 h 268"/>
                  <a:gd name="T40" fmla="*/ 69 w 137"/>
                  <a:gd name="T41" fmla="*/ 101 h 268"/>
                  <a:gd name="T42" fmla="*/ 83 w 137"/>
                  <a:gd name="T43" fmla="*/ 112 h 268"/>
                  <a:gd name="T44" fmla="*/ 92 w 137"/>
                  <a:gd name="T45" fmla="*/ 125 h 268"/>
                  <a:gd name="T46" fmla="*/ 97 w 137"/>
                  <a:gd name="T47" fmla="*/ 138 h 268"/>
                  <a:gd name="T48" fmla="*/ 105 w 137"/>
                  <a:gd name="T49" fmla="*/ 149 h 268"/>
                  <a:gd name="T50" fmla="*/ 103 w 137"/>
                  <a:gd name="T51" fmla="*/ 162 h 268"/>
                  <a:gd name="T52" fmla="*/ 105 w 137"/>
                  <a:gd name="T53" fmla="*/ 175 h 268"/>
                  <a:gd name="T54" fmla="*/ 109 w 137"/>
                  <a:gd name="T55" fmla="*/ 195 h 268"/>
                  <a:gd name="T56" fmla="*/ 92 w 137"/>
                  <a:gd name="T57" fmla="*/ 206 h 268"/>
                  <a:gd name="T58" fmla="*/ 87 w 137"/>
                  <a:gd name="T59" fmla="*/ 211 h 268"/>
                  <a:gd name="T60" fmla="*/ 89 w 137"/>
                  <a:gd name="T61" fmla="*/ 225 h 268"/>
                  <a:gd name="T62" fmla="*/ 83 w 137"/>
                  <a:gd name="T63" fmla="*/ 225 h 268"/>
                  <a:gd name="T64" fmla="*/ 71 w 137"/>
                  <a:gd name="T65" fmla="*/ 229 h 268"/>
                  <a:gd name="T66" fmla="*/ 64 w 137"/>
                  <a:gd name="T67" fmla="*/ 236 h 268"/>
                  <a:gd name="T68" fmla="*/ 72 w 137"/>
                  <a:gd name="T69" fmla="*/ 242 h 268"/>
                  <a:gd name="T70" fmla="*/ 71 w 137"/>
                  <a:gd name="T71" fmla="*/ 264 h 268"/>
                  <a:gd name="T72" fmla="*/ 75 w 137"/>
                  <a:gd name="T73" fmla="*/ 268 h 268"/>
                  <a:gd name="T74" fmla="*/ 89 w 137"/>
                  <a:gd name="T75" fmla="*/ 252 h 268"/>
                  <a:gd name="T76" fmla="*/ 96 w 137"/>
                  <a:gd name="T77" fmla="*/ 250 h 268"/>
                  <a:gd name="T78" fmla="*/ 97 w 137"/>
                  <a:gd name="T79" fmla="*/ 243 h 268"/>
                  <a:gd name="T80" fmla="*/ 93 w 137"/>
                  <a:gd name="T81" fmla="*/ 235 h 268"/>
                  <a:gd name="T82" fmla="*/ 96 w 137"/>
                  <a:gd name="T83" fmla="*/ 234 h 268"/>
                  <a:gd name="T84" fmla="*/ 103 w 137"/>
                  <a:gd name="T85" fmla="*/ 230 h 268"/>
                  <a:gd name="T86" fmla="*/ 119 w 137"/>
                  <a:gd name="T87" fmla="*/ 229 h 268"/>
                  <a:gd name="T88" fmla="*/ 133 w 137"/>
                  <a:gd name="T89" fmla="*/ 217 h 268"/>
                  <a:gd name="T90" fmla="*/ 136 w 137"/>
                  <a:gd name="T91" fmla="*/ 203 h 268"/>
                  <a:gd name="T92" fmla="*/ 136 w 137"/>
                  <a:gd name="T93" fmla="*/ 194 h 268"/>
                  <a:gd name="T94" fmla="*/ 136 w 137"/>
                  <a:gd name="T95" fmla="*/ 178 h 268"/>
                  <a:gd name="T96" fmla="*/ 128 w 137"/>
                  <a:gd name="T97" fmla="*/ 156 h 268"/>
                  <a:gd name="T98" fmla="*/ 123 w 137"/>
                  <a:gd name="T99" fmla="*/ 145 h 268"/>
                  <a:gd name="T100" fmla="*/ 115 w 137"/>
                  <a:gd name="T101" fmla="*/ 132 h 268"/>
                  <a:gd name="T102" fmla="*/ 103 w 137"/>
                  <a:gd name="T103" fmla="*/ 124 h 268"/>
                  <a:gd name="T104" fmla="*/ 93 w 137"/>
                  <a:gd name="T105" fmla="*/ 118 h 268"/>
                  <a:gd name="T106" fmla="*/ 80 w 137"/>
                  <a:gd name="T107" fmla="*/ 102 h 268"/>
                  <a:gd name="T108" fmla="*/ 69 w 137"/>
                  <a:gd name="T109" fmla="*/ 85 h 268"/>
                  <a:gd name="T110" fmla="*/ 65 w 137"/>
                  <a:gd name="T111" fmla="*/ 76 h 268"/>
                  <a:gd name="T112" fmla="*/ 71 w 137"/>
                  <a:gd name="T113" fmla="*/ 61 h 268"/>
                  <a:gd name="T114" fmla="*/ 76 w 137"/>
                  <a:gd name="T115" fmla="*/ 49 h 268"/>
                  <a:gd name="T116" fmla="*/ 80 w 137"/>
                  <a:gd name="T117" fmla="*/ 44 h 268"/>
                  <a:gd name="T118" fmla="*/ 87 w 137"/>
                  <a:gd name="T119" fmla="*/ 37 h 268"/>
                  <a:gd name="T120" fmla="*/ 96 w 137"/>
                  <a:gd name="T121" fmla="*/ 35 h 268"/>
                  <a:gd name="T122" fmla="*/ 93 w 137"/>
                  <a:gd name="T123" fmla="*/ 31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7" h="268">
                    <a:moveTo>
                      <a:pt x="93" y="31"/>
                    </a:moveTo>
                    <a:lnTo>
                      <a:pt x="89" y="31"/>
                    </a:lnTo>
                    <a:lnTo>
                      <a:pt x="88" y="32"/>
                    </a:lnTo>
                    <a:lnTo>
                      <a:pt x="87" y="32"/>
                    </a:lnTo>
                    <a:lnTo>
                      <a:pt x="87" y="31"/>
                    </a:lnTo>
                    <a:lnTo>
                      <a:pt x="84" y="32"/>
                    </a:lnTo>
                    <a:lnTo>
                      <a:pt x="83" y="31"/>
                    </a:lnTo>
                    <a:lnTo>
                      <a:pt x="79" y="28"/>
                    </a:lnTo>
                    <a:lnTo>
                      <a:pt x="79" y="27"/>
                    </a:lnTo>
                    <a:lnTo>
                      <a:pt x="76" y="24"/>
                    </a:lnTo>
                    <a:lnTo>
                      <a:pt x="72" y="24"/>
                    </a:lnTo>
                    <a:lnTo>
                      <a:pt x="71" y="19"/>
                    </a:lnTo>
                    <a:lnTo>
                      <a:pt x="69" y="13"/>
                    </a:lnTo>
                    <a:lnTo>
                      <a:pt x="71" y="13"/>
                    </a:lnTo>
                    <a:lnTo>
                      <a:pt x="71" y="11"/>
                    </a:lnTo>
                    <a:lnTo>
                      <a:pt x="69" y="7"/>
                    </a:lnTo>
                    <a:lnTo>
                      <a:pt x="67" y="7"/>
                    </a:lnTo>
                    <a:lnTo>
                      <a:pt x="63" y="7"/>
                    </a:lnTo>
                    <a:lnTo>
                      <a:pt x="61" y="7"/>
                    </a:lnTo>
                    <a:lnTo>
                      <a:pt x="59" y="7"/>
                    </a:lnTo>
                    <a:lnTo>
                      <a:pt x="56" y="7"/>
                    </a:lnTo>
                    <a:lnTo>
                      <a:pt x="52" y="4"/>
                    </a:lnTo>
                    <a:lnTo>
                      <a:pt x="48" y="0"/>
                    </a:lnTo>
                    <a:lnTo>
                      <a:pt x="44" y="2"/>
                    </a:lnTo>
                    <a:lnTo>
                      <a:pt x="43" y="4"/>
                    </a:lnTo>
                    <a:lnTo>
                      <a:pt x="43" y="6"/>
                    </a:lnTo>
                    <a:lnTo>
                      <a:pt x="40" y="7"/>
                    </a:lnTo>
                    <a:lnTo>
                      <a:pt x="36" y="11"/>
                    </a:lnTo>
                    <a:lnTo>
                      <a:pt x="32" y="11"/>
                    </a:lnTo>
                    <a:lnTo>
                      <a:pt x="32" y="10"/>
                    </a:lnTo>
                    <a:lnTo>
                      <a:pt x="31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6" y="11"/>
                    </a:lnTo>
                    <a:lnTo>
                      <a:pt x="23" y="11"/>
                    </a:lnTo>
                    <a:lnTo>
                      <a:pt x="22" y="13"/>
                    </a:lnTo>
                    <a:lnTo>
                      <a:pt x="19" y="11"/>
                    </a:lnTo>
                    <a:lnTo>
                      <a:pt x="18" y="12"/>
                    </a:lnTo>
                    <a:lnTo>
                      <a:pt x="15" y="13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10" y="11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4" y="20"/>
                    </a:lnTo>
                    <a:lnTo>
                      <a:pt x="8" y="24"/>
                    </a:lnTo>
                    <a:lnTo>
                      <a:pt x="10" y="28"/>
                    </a:lnTo>
                    <a:lnTo>
                      <a:pt x="12" y="31"/>
                    </a:lnTo>
                    <a:lnTo>
                      <a:pt x="12" y="27"/>
                    </a:lnTo>
                    <a:lnTo>
                      <a:pt x="14" y="29"/>
                    </a:lnTo>
                    <a:lnTo>
                      <a:pt x="14" y="28"/>
                    </a:lnTo>
                    <a:lnTo>
                      <a:pt x="15" y="31"/>
                    </a:lnTo>
                    <a:lnTo>
                      <a:pt x="15" y="32"/>
                    </a:lnTo>
                    <a:lnTo>
                      <a:pt x="15" y="37"/>
                    </a:lnTo>
                    <a:lnTo>
                      <a:pt x="19" y="44"/>
                    </a:lnTo>
                    <a:lnTo>
                      <a:pt x="23" y="45"/>
                    </a:lnTo>
                    <a:lnTo>
                      <a:pt x="27" y="45"/>
                    </a:lnTo>
                    <a:lnTo>
                      <a:pt x="31" y="49"/>
                    </a:lnTo>
                    <a:lnTo>
                      <a:pt x="31" y="45"/>
                    </a:lnTo>
                    <a:lnTo>
                      <a:pt x="32" y="44"/>
                    </a:lnTo>
                    <a:lnTo>
                      <a:pt x="35" y="44"/>
                    </a:lnTo>
                    <a:lnTo>
                      <a:pt x="36" y="44"/>
                    </a:lnTo>
                    <a:lnTo>
                      <a:pt x="39" y="44"/>
                    </a:lnTo>
                    <a:lnTo>
                      <a:pt x="40" y="45"/>
                    </a:lnTo>
                    <a:lnTo>
                      <a:pt x="43" y="48"/>
                    </a:lnTo>
                    <a:lnTo>
                      <a:pt x="44" y="49"/>
                    </a:lnTo>
                    <a:lnTo>
                      <a:pt x="43" y="51"/>
                    </a:lnTo>
                    <a:lnTo>
                      <a:pt x="40" y="53"/>
                    </a:lnTo>
                    <a:lnTo>
                      <a:pt x="44" y="53"/>
                    </a:lnTo>
                    <a:lnTo>
                      <a:pt x="46" y="55"/>
                    </a:lnTo>
                    <a:lnTo>
                      <a:pt x="46" y="57"/>
                    </a:lnTo>
                    <a:lnTo>
                      <a:pt x="48" y="57"/>
                    </a:lnTo>
                    <a:lnTo>
                      <a:pt x="50" y="57"/>
                    </a:lnTo>
                    <a:lnTo>
                      <a:pt x="52" y="57"/>
                    </a:lnTo>
                    <a:lnTo>
                      <a:pt x="52" y="59"/>
                    </a:lnTo>
                    <a:lnTo>
                      <a:pt x="50" y="61"/>
                    </a:lnTo>
                    <a:lnTo>
                      <a:pt x="48" y="63"/>
                    </a:lnTo>
                    <a:lnTo>
                      <a:pt x="50" y="64"/>
                    </a:lnTo>
                    <a:lnTo>
                      <a:pt x="48" y="64"/>
                    </a:lnTo>
                    <a:lnTo>
                      <a:pt x="44" y="67"/>
                    </a:lnTo>
                    <a:lnTo>
                      <a:pt x="40" y="67"/>
                    </a:lnTo>
                    <a:lnTo>
                      <a:pt x="36" y="67"/>
                    </a:lnTo>
                    <a:lnTo>
                      <a:pt x="39" y="68"/>
                    </a:lnTo>
                    <a:lnTo>
                      <a:pt x="39" y="71"/>
                    </a:lnTo>
                    <a:lnTo>
                      <a:pt x="39" y="72"/>
                    </a:lnTo>
                    <a:lnTo>
                      <a:pt x="36" y="72"/>
                    </a:lnTo>
                    <a:lnTo>
                      <a:pt x="39" y="75"/>
                    </a:lnTo>
                    <a:lnTo>
                      <a:pt x="40" y="75"/>
                    </a:lnTo>
                    <a:lnTo>
                      <a:pt x="46" y="77"/>
                    </a:lnTo>
                    <a:lnTo>
                      <a:pt x="47" y="80"/>
                    </a:lnTo>
                    <a:lnTo>
                      <a:pt x="50" y="81"/>
                    </a:lnTo>
                    <a:lnTo>
                      <a:pt x="52" y="81"/>
                    </a:lnTo>
                    <a:lnTo>
                      <a:pt x="56" y="84"/>
                    </a:lnTo>
                    <a:lnTo>
                      <a:pt x="57" y="84"/>
                    </a:lnTo>
                    <a:lnTo>
                      <a:pt x="57" y="85"/>
                    </a:lnTo>
                    <a:lnTo>
                      <a:pt x="57" y="88"/>
                    </a:lnTo>
                    <a:lnTo>
                      <a:pt x="59" y="89"/>
                    </a:lnTo>
                    <a:lnTo>
                      <a:pt x="63" y="93"/>
                    </a:lnTo>
                    <a:lnTo>
                      <a:pt x="65" y="94"/>
                    </a:lnTo>
                    <a:lnTo>
                      <a:pt x="67" y="97"/>
                    </a:lnTo>
                    <a:lnTo>
                      <a:pt x="69" y="101"/>
                    </a:lnTo>
                    <a:lnTo>
                      <a:pt x="73" y="106"/>
                    </a:lnTo>
                    <a:lnTo>
                      <a:pt x="77" y="109"/>
                    </a:lnTo>
                    <a:lnTo>
                      <a:pt x="80" y="110"/>
                    </a:lnTo>
                    <a:lnTo>
                      <a:pt x="81" y="112"/>
                    </a:lnTo>
                    <a:lnTo>
                      <a:pt x="83" y="112"/>
                    </a:lnTo>
                    <a:lnTo>
                      <a:pt x="84" y="116"/>
                    </a:lnTo>
                    <a:lnTo>
                      <a:pt x="87" y="121"/>
                    </a:lnTo>
                    <a:lnTo>
                      <a:pt x="88" y="125"/>
                    </a:lnTo>
                    <a:lnTo>
                      <a:pt x="89" y="125"/>
                    </a:lnTo>
                    <a:lnTo>
                      <a:pt x="92" y="125"/>
                    </a:lnTo>
                    <a:lnTo>
                      <a:pt x="93" y="128"/>
                    </a:lnTo>
                    <a:lnTo>
                      <a:pt x="101" y="133"/>
                    </a:lnTo>
                    <a:lnTo>
                      <a:pt x="100" y="136"/>
                    </a:lnTo>
                    <a:lnTo>
                      <a:pt x="97" y="137"/>
                    </a:lnTo>
                    <a:lnTo>
                      <a:pt x="97" y="138"/>
                    </a:lnTo>
                    <a:lnTo>
                      <a:pt x="101" y="141"/>
                    </a:lnTo>
                    <a:lnTo>
                      <a:pt x="103" y="142"/>
                    </a:lnTo>
                    <a:lnTo>
                      <a:pt x="105" y="145"/>
                    </a:lnTo>
                    <a:lnTo>
                      <a:pt x="105" y="146"/>
                    </a:lnTo>
                    <a:lnTo>
                      <a:pt x="105" y="149"/>
                    </a:lnTo>
                    <a:lnTo>
                      <a:pt x="103" y="152"/>
                    </a:lnTo>
                    <a:lnTo>
                      <a:pt x="105" y="154"/>
                    </a:lnTo>
                    <a:lnTo>
                      <a:pt x="105" y="156"/>
                    </a:lnTo>
                    <a:lnTo>
                      <a:pt x="105" y="158"/>
                    </a:lnTo>
                    <a:lnTo>
                      <a:pt x="103" y="162"/>
                    </a:lnTo>
                    <a:lnTo>
                      <a:pt x="103" y="162"/>
                    </a:lnTo>
                    <a:lnTo>
                      <a:pt x="103" y="165"/>
                    </a:lnTo>
                    <a:lnTo>
                      <a:pt x="103" y="169"/>
                    </a:lnTo>
                    <a:lnTo>
                      <a:pt x="105" y="171"/>
                    </a:lnTo>
                    <a:lnTo>
                      <a:pt x="105" y="175"/>
                    </a:lnTo>
                    <a:lnTo>
                      <a:pt x="107" y="177"/>
                    </a:lnTo>
                    <a:lnTo>
                      <a:pt x="109" y="181"/>
                    </a:lnTo>
                    <a:lnTo>
                      <a:pt x="107" y="185"/>
                    </a:lnTo>
                    <a:lnTo>
                      <a:pt x="109" y="193"/>
                    </a:lnTo>
                    <a:lnTo>
                      <a:pt x="109" y="195"/>
                    </a:lnTo>
                    <a:lnTo>
                      <a:pt x="109" y="199"/>
                    </a:lnTo>
                    <a:lnTo>
                      <a:pt x="105" y="199"/>
                    </a:lnTo>
                    <a:lnTo>
                      <a:pt x="101" y="203"/>
                    </a:lnTo>
                    <a:lnTo>
                      <a:pt x="96" y="206"/>
                    </a:lnTo>
                    <a:lnTo>
                      <a:pt x="92" y="206"/>
                    </a:lnTo>
                    <a:lnTo>
                      <a:pt x="92" y="209"/>
                    </a:lnTo>
                    <a:lnTo>
                      <a:pt x="93" y="211"/>
                    </a:lnTo>
                    <a:lnTo>
                      <a:pt x="88" y="211"/>
                    </a:lnTo>
                    <a:lnTo>
                      <a:pt x="87" y="209"/>
                    </a:lnTo>
                    <a:lnTo>
                      <a:pt x="87" y="211"/>
                    </a:lnTo>
                    <a:lnTo>
                      <a:pt x="84" y="211"/>
                    </a:lnTo>
                    <a:lnTo>
                      <a:pt x="83" y="213"/>
                    </a:lnTo>
                    <a:lnTo>
                      <a:pt x="84" y="219"/>
                    </a:lnTo>
                    <a:lnTo>
                      <a:pt x="88" y="221"/>
                    </a:lnTo>
                    <a:lnTo>
                      <a:pt x="89" y="225"/>
                    </a:lnTo>
                    <a:lnTo>
                      <a:pt x="89" y="226"/>
                    </a:lnTo>
                    <a:lnTo>
                      <a:pt x="89" y="229"/>
                    </a:lnTo>
                    <a:lnTo>
                      <a:pt x="87" y="226"/>
                    </a:lnTo>
                    <a:lnTo>
                      <a:pt x="84" y="225"/>
                    </a:lnTo>
                    <a:lnTo>
                      <a:pt x="83" y="225"/>
                    </a:lnTo>
                    <a:lnTo>
                      <a:pt x="76" y="226"/>
                    </a:lnTo>
                    <a:lnTo>
                      <a:pt x="75" y="226"/>
                    </a:lnTo>
                    <a:lnTo>
                      <a:pt x="72" y="225"/>
                    </a:lnTo>
                    <a:lnTo>
                      <a:pt x="71" y="226"/>
                    </a:lnTo>
                    <a:lnTo>
                      <a:pt x="71" y="229"/>
                    </a:lnTo>
                    <a:lnTo>
                      <a:pt x="69" y="230"/>
                    </a:lnTo>
                    <a:lnTo>
                      <a:pt x="65" y="232"/>
                    </a:lnTo>
                    <a:lnTo>
                      <a:pt x="61" y="234"/>
                    </a:lnTo>
                    <a:lnTo>
                      <a:pt x="63" y="234"/>
                    </a:lnTo>
                    <a:lnTo>
                      <a:pt x="64" y="236"/>
                    </a:lnTo>
                    <a:lnTo>
                      <a:pt x="65" y="238"/>
                    </a:lnTo>
                    <a:lnTo>
                      <a:pt x="67" y="239"/>
                    </a:lnTo>
                    <a:lnTo>
                      <a:pt x="67" y="239"/>
                    </a:lnTo>
                    <a:lnTo>
                      <a:pt x="69" y="239"/>
                    </a:lnTo>
                    <a:lnTo>
                      <a:pt x="72" y="242"/>
                    </a:lnTo>
                    <a:lnTo>
                      <a:pt x="75" y="246"/>
                    </a:lnTo>
                    <a:lnTo>
                      <a:pt x="72" y="243"/>
                    </a:lnTo>
                    <a:lnTo>
                      <a:pt x="71" y="247"/>
                    </a:lnTo>
                    <a:lnTo>
                      <a:pt x="69" y="252"/>
                    </a:lnTo>
                    <a:lnTo>
                      <a:pt x="71" y="264"/>
                    </a:lnTo>
                    <a:lnTo>
                      <a:pt x="72" y="263"/>
                    </a:lnTo>
                    <a:lnTo>
                      <a:pt x="72" y="264"/>
                    </a:lnTo>
                    <a:lnTo>
                      <a:pt x="69" y="266"/>
                    </a:lnTo>
                    <a:lnTo>
                      <a:pt x="72" y="268"/>
                    </a:lnTo>
                    <a:lnTo>
                      <a:pt x="75" y="268"/>
                    </a:lnTo>
                    <a:lnTo>
                      <a:pt x="79" y="264"/>
                    </a:lnTo>
                    <a:lnTo>
                      <a:pt x="80" y="260"/>
                    </a:lnTo>
                    <a:lnTo>
                      <a:pt x="84" y="256"/>
                    </a:lnTo>
                    <a:lnTo>
                      <a:pt x="88" y="255"/>
                    </a:lnTo>
                    <a:lnTo>
                      <a:pt x="89" y="252"/>
                    </a:lnTo>
                    <a:lnTo>
                      <a:pt x="92" y="251"/>
                    </a:lnTo>
                    <a:lnTo>
                      <a:pt x="92" y="250"/>
                    </a:lnTo>
                    <a:lnTo>
                      <a:pt x="89" y="247"/>
                    </a:lnTo>
                    <a:lnTo>
                      <a:pt x="93" y="250"/>
                    </a:lnTo>
                    <a:lnTo>
                      <a:pt x="96" y="250"/>
                    </a:lnTo>
                    <a:lnTo>
                      <a:pt x="97" y="250"/>
                    </a:lnTo>
                    <a:lnTo>
                      <a:pt x="97" y="247"/>
                    </a:lnTo>
                    <a:lnTo>
                      <a:pt x="96" y="243"/>
                    </a:lnTo>
                    <a:lnTo>
                      <a:pt x="97" y="246"/>
                    </a:lnTo>
                    <a:lnTo>
                      <a:pt x="97" y="243"/>
                    </a:lnTo>
                    <a:lnTo>
                      <a:pt x="96" y="242"/>
                    </a:lnTo>
                    <a:lnTo>
                      <a:pt x="97" y="242"/>
                    </a:lnTo>
                    <a:lnTo>
                      <a:pt x="100" y="239"/>
                    </a:lnTo>
                    <a:lnTo>
                      <a:pt x="97" y="238"/>
                    </a:lnTo>
                    <a:lnTo>
                      <a:pt x="93" y="235"/>
                    </a:lnTo>
                    <a:lnTo>
                      <a:pt x="97" y="235"/>
                    </a:lnTo>
                    <a:lnTo>
                      <a:pt x="100" y="235"/>
                    </a:lnTo>
                    <a:lnTo>
                      <a:pt x="100" y="234"/>
                    </a:lnTo>
                    <a:lnTo>
                      <a:pt x="97" y="234"/>
                    </a:lnTo>
                    <a:lnTo>
                      <a:pt x="96" y="234"/>
                    </a:lnTo>
                    <a:lnTo>
                      <a:pt x="100" y="232"/>
                    </a:lnTo>
                    <a:lnTo>
                      <a:pt x="100" y="230"/>
                    </a:lnTo>
                    <a:lnTo>
                      <a:pt x="101" y="230"/>
                    </a:lnTo>
                    <a:lnTo>
                      <a:pt x="103" y="234"/>
                    </a:lnTo>
                    <a:lnTo>
                      <a:pt x="103" y="230"/>
                    </a:lnTo>
                    <a:lnTo>
                      <a:pt x="105" y="232"/>
                    </a:lnTo>
                    <a:lnTo>
                      <a:pt x="107" y="234"/>
                    </a:lnTo>
                    <a:lnTo>
                      <a:pt x="113" y="232"/>
                    </a:lnTo>
                    <a:lnTo>
                      <a:pt x="115" y="230"/>
                    </a:lnTo>
                    <a:lnTo>
                      <a:pt x="119" y="229"/>
                    </a:lnTo>
                    <a:lnTo>
                      <a:pt x="120" y="225"/>
                    </a:lnTo>
                    <a:lnTo>
                      <a:pt x="127" y="222"/>
                    </a:lnTo>
                    <a:lnTo>
                      <a:pt x="128" y="221"/>
                    </a:lnTo>
                    <a:lnTo>
                      <a:pt x="132" y="219"/>
                    </a:lnTo>
                    <a:lnTo>
                      <a:pt x="133" y="217"/>
                    </a:lnTo>
                    <a:lnTo>
                      <a:pt x="133" y="213"/>
                    </a:lnTo>
                    <a:lnTo>
                      <a:pt x="136" y="211"/>
                    </a:lnTo>
                    <a:lnTo>
                      <a:pt x="136" y="209"/>
                    </a:lnTo>
                    <a:lnTo>
                      <a:pt x="136" y="207"/>
                    </a:lnTo>
                    <a:lnTo>
                      <a:pt x="136" y="203"/>
                    </a:lnTo>
                    <a:lnTo>
                      <a:pt x="136" y="202"/>
                    </a:lnTo>
                    <a:lnTo>
                      <a:pt x="133" y="198"/>
                    </a:lnTo>
                    <a:lnTo>
                      <a:pt x="137" y="199"/>
                    </a:lnTo>
                    <a:lnTo>
                      <a:pt x="136" y="195"/>
                    </a:lnTo>
                    <a:lnTo>
                      <a:pt x="136" y="194"/>
                    </a:lnTo>
                    <a:lnTo>
                      <a:pt x="137" y="193"/>
                    </a:lnTo>
                    <a:lnTo>
                      <a:pt x="137" y="189"/>
                    </a:lnTo>
                    <a:lnTo>
                      <a:pt x="136" y="182"/>
                    </a:lnTo>
                    <a:lnTo>
                      <a:pt x="133" y="181"/>
                    </a:lnTo>
                    <a:lnTo>
                      <a:pt x="136" y="178"/>
                    </a:lnTo>
                    <a:lnTo>
                      <a:pt x="133" y="177"/>
                    </a:lnTo>
                    <a:lnTo>
                      <a:pt x="133" y="173"/>
                    </a:lnTo>
                    <a:lnTo>
                      <a:pt x="133" y="171"/>
                    </a:lnTo>
                    <a:lnTo>
                      <a:pt x="132" y="167"/>
                    </a:lnTo>
                    <a:lnTo>
                      <a:pt x="128" y="156"/>
                    </a:lnTo>
                    <a:lnTo>
                      <a:pt x="124" y="149"/>
                    </a:lnTo>
                    <a:lnTo>
                      <a:pt x="127" y="149"/>
                    </a:lnTo>
                    <a:lnTo>
                      <a:pt x="127" y="146"/>
                    </a:lnTo>
                    <a:lnTo>
                      <a:pt x="124" y="145"/>
                    </a:lnTo>
                    <a:lnTo>
                      <a:pt x="123" y="145"/>
                    </a:lnTo>
                    <a:lnTo>
                      <a:pt x="120" y="142"/>
                    </a:lnTo>
                    <a:lnTo>
                      <a:pt x="116" y="138"/>
                    </a:lnTo>
                    <a:lnTo>
                      <a:pt x="115" y="133"/>
                    </a:lnTo>
                    <a:lnTo>
                      <a:pt x="113" y="133"/>
                    </a:lnTo>
                    <a:lnTo>
                      <a:pt x="115" y="132"/>
                    </a:lnTo>
                    <a:lnTo>
                      <a:pt x="113" y="132"/>
                    </a:lnTo>
                    <a:lnTo>
                      <a:pt x="111" y="129"/>
                    </a:lnTo>
                    <a:lnTo>
                      <a:pt x="109" y="128"/>
                    </a:lnTo>
                    <a:lnTo>
                      <a:pt x="107" y="128"/>
                    </a:lnTo>
                    <a:lnTo>
                      <a:pt x="103" y="124"/>
                    </a:lnTo>
                    <a:lnTo>
                      <a:pt x="100" y="121"/>
                    </a:lnTo>
                    <a:lnTo>
                      <a:pt x="101" y="121"/>
                    </a:lnTo>
                    <a:lnTo>
                      <a:pt x="97" y="118"/>
                    </a:lnTo>
                    <a:lnTo>
                      <a:pt x="96" y="118"/>
                    </a:lnTo>
                    <a:lnTo>
                      <a:pt x="93" y="118"/>
                    </a:lnTo>
                    <a:lnTo>
                      <a:pt x="93" y="114"/>
                    </a:lnTo>
                    <a:lnTo>
                      <a:pt x="92" y="112"/>
                    </a:lnTo>
                    <a:lnTo>
                      <a:pt x="87" y="108"/>
                    </a:lnTo>
                    <a:lnTo>
                      <a:pt x="83" y="105"/>
                    </a:lnTo>
                    <a:lnTo>
                      <a:pt x="80" y="102"/>
                    </a:lnTo>
                    <a:lnTo>
                      <a:pt x="80" y="98"/>
                    </a:lnTo>
                    <a:lnTo>
                      <a:pt x="79" y="94"/>
                    </a:lnTo>
                    <a:lnTo>
                      <a:pt x="75" y="92"/>
                    </a:lnTo>
                    <a:lnTo>
                      <a:pt x="69" y="88"/>
                    </a:lnTo>
                    <a:lnTo>
                      <a:pt x="69" y="85"/>
                    </a:lnTo>
                    <a:lnTo>
                      <a:pt x="67" y="84"/>
                    </a:lnTo>
                    <a:lnTo>
                      <a:pt x="67" y="85"/>
                    </a:lnTo>
                    <a:lnTo>
                      <a:pt x="65" y="81"/>
                    </a:lnTo>
                    <a:lnTo>
                      <a:pt x="65" y="80"/>
                    </a:lnTo>
                    <a:lnTo>
                      <a:pt x="65" y="76"/>
                    </a:lnTo>
                    <a:lnTo>
                      <a:pt x="65" y="72"/>
                    </a:lnTo>
                    <a:lnTo>
                      <a:pt x="65" y="68"/>
                    </a:lnTo>
                    <a:lnTo>
                      <a:pt x="67" y="63"/>
                    </a:lnTo>
                    <a:lnTo>
                      <a:pt x="69" y="61"/>
                    </a:lnTo>
                    <a:lnTo>
                      <a:pt x="71" y="61"/>
                    </a:lnTo>
                    <a:lnTo>
                      <a:pt x="72" y="59"/>
                    </a:lnTo>
                    <a:lnTo>
                      <a:pt x="75" y="55"/>
                    </a:lnTo>
                    <a:lnTo>
                      <a:pt x="75" y="51"/>
                    </a:lnTo>
                    <a:lnTo>
                      <a:pt x="75" y="49"/>
                    </a:lnTo>
                    <a:lnTo>
                      <a:pt x="76" y="49"/>
                    </a:lnTo>
                    <a:lnTo>
                      <a:pt x="79" y="48"/>
                    </a:lnTo>
                    <a:lnTo>
                      <a:pt x="76" y="45"/>
                    </a:lnTo>
                    <a:lnTo>
                      <a:pt x="76" y="44"/>
                    </a:lnTo>
                    <a:lnTo>
                      <a:pt x="79" y="45"/>
                    </a:lnTo>
                    <a:lnTo>
                      <a:pt x="80" y="44"/>
                    </a:lnTo>
                    <a:lnTo>
                      <a:pt x="83" y="41"/>
                    </a:lnTo>
                    <a:lnTo>
                      <a:pt x="83" y="44"/>
                    </a:lnTo>
                    <a:lnTo>
                      <a:pt x="87" y="41"/>
                    </a:lnTo>
                    <a:lnTo>
                      <a:pt x="87" y="40"/>
                    </a:lnTo>
                    <a:lnTo>
                      <a:pt x="87" y="37"/>
                    </a:lnTo>
                    <a:lnTo>
                      <a:pt x="88" y="37"/>
                    </a:lnTo>
                    <a:lnTo>
                      <a:pt x="89" y="36"/>
                    </a:lnTo>
                    <a:lnTo>
                      <a:pt x="92" y="35"/>
                    </a:lnTo>
                    <a:lnTo>
                      <a:pt x="93" y="35"/>
                    </a:lnTo>
                    <a:lnTo>
                      <a:pt x="96" y="35"/>
                    </a:lnTo>
                    <a:lnTo>
                      <a:pt x="97" y="35"/>
                    </a:lnTo>
                    <a:lnTo>
                      <a:pt x="96" y="32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" name="Freeform 143">
                <a:extLst>
                  <a:ext uri="{FF2B5EF4-FFF2-40B4-BE49-F238E27FC236}">
                    <a16:creationId xmlns:a16="http://schemas.microsoft.com/office/drawing/2014/main" id="{2ACAF41F-8F92-446A-BD2A-DDF27BDB4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1875" y="2998788"/>
                <a:ext cx="209550" cy="112713"/>
              </a:xfrm>
              <a:custGeom>
                <a:avLst/>
                <a:gdLst>
                  <a:gd name="T0" fmla="*/ 112 w 132"/>
                  <a:gd name="T1" fmla="*/ 45 h 71"/>
                  <a:gd name="T2" fmla="*/ 104 w 132"/>
                  <a:gd name="T3" fmla="*/ 41 h 71"/>
                  <a:gd name="T4" fmla="*/ 102 w 132"/>
                  <a:gd name="T5" fmla="*/ 44 h 71"/>
                  <a:gd name="T6" fmla="*/ 98 w 132"/>
                  <a:gd name="T7" fmla="*/ 44 h 71"/>
                  <a:gd name="T8" fmla="*/ 94 w 132"/>
                  <a:gd name="T9" fmla="*/ 44 h 71"/>
                  <a:gd name="T10" fmla="*/ 90 w 132"/>
                  <a:gd name="T11" fmla="*/ 40 h 71"/>
                  <a:gd name="T12" fmla="*/ 85 w 132"/>
                  <a:gd name="T13" fmla="*/ 37 h 71"/>
                  <a:gd name="T14" fmla="*/ 80 w 132"/>
                  <a:gd name="T15" fmla="*/ 37 h 71"/>
                  <a:gd name="T16" fmla="*/ 80 w 132"/>
                  <a:gd name="T17" fmla="*/ 33 h 71"/>
                  <a:gd name="T18" fmla="*/ 76 w 132"/>
                  <a:gd name="T19" fmla="*/ 32 h 71"/>
                  <a:gd name="T20" fmla="*/ 68 w 132"/>
                  <a:gd name="T21" fmla="*/ 30 h 71"/>
                  <a:gd name="T22" fmla="*/ 63 w 132"/>
                  <a:gd name="T23" fmla="*/ 24 h 71"/>
                  <a:gd name="T24" fmla="*/ 57 w 132"/>
                  <a:gd name="T25" fmla="*/ 20 h 71"/>
                  <a:gd name="T26" fmla="*/ 53 w 132"/>
                  <a:gd name="T27" fmla="*/ 20 h 71"/>
                  <a:gd name="T28" fmla="*/ 47 w 132"/>
                  <a:gd name="T29" fmla="*/ 14 h 71"/>
                  <a:gd name="T30" fmla="*/ 37 w 132"/>
                  <a:gd name="T31" fmla="*/ 10 h 71"/>
                  <a:gd name="T32" fmla="*/ 23 w 132"/>
                  <a:gd name="T33" fmla="*/ 0 h 71"/>
                  <a:gd name="T34" fmla="*/ 17 w 132"/>
                  <a:gd name="T35" fmla="*/ 0 h 71"/>
                  <a:gd name="T36" fmla="*/ 15 w 132"/>
                  <a:gd name="T37" fmla="*/ 4 h 71"/>
                  <a:gd name="T38" fmla="*/ 11 w 132"/>
                  <a:gd name="T39" fmla="*/ 5 h 71"/>
                  <a:gd name="T40" fmla="*/ 7 w 132"/>
                  <a:gd name="T41" fmla="*/ 4 h 71"/>
                  <a:gd name="T42" fmla="*/ 1 w 132"/>
                  <a:gd name="T43" fmla="*/ 13 h 71"/>
                  <a:gd name="T44" fmla="*/ 1 w 132"/>
                  <a:gd name="T45" fmla="*/ 18 h 71"/>
                  <a:gd name="T46" fmla="*/ 0 w 132"/>
                  <a:gd name="T47" fmla="*/ 24 h 71"/>
                  <a:gd name="T48" fmla="*/ 0 w 132"/>
                  <a:gd name="T49" fmla="*/ 28 h 71"/>
                  <a:gd name="T50" fmla="*/ 5 w 132"/>
                  <a:gd name="T51" fmla="*/ 32 h 71"/>
                  <a:gd name="T52" fmla="*/ 15 w 132"/>
                  <a:gd name="T53" fmla="*/ 33 h 71"/>
                  <a:gd name="T54" fmla="*/ 27 w 132"/>
                  <a:gd name="T55" fmla="*/ 44 h 71"/>
                  <a:gd name="T56" fmla="*/ 32 w 132"/>
                  <a:gd name="T57" fmla="*/ 44 h 71"/>
                  <a:gd name="T58" fmla="*/ 37 w 132"/>
                  <a:gd name="T59" fmla="*/ 48 h 71"/>
                  <a:gd name="T60" fmla="*/ 45 w 132"/>
                  <a:gd name="T61" fmla="*/ 50 h 71"/>
                  <a:gd name="T62" fmla="*/ 53 w 132"/>
                  <a:gd name="T63" fmla="*/ 53 h 71"/>
                  <a:gd name="T64" fmla="*/ 59 w 132"/>
                  <a:gd name="T65" fmla="*/ 53 h 71"/>
                  <a:gd name="T66" fmla="*/ 63 w 132"/>
                  <a:gd name="T67" fmla="*/ 53 h 71"/>
                  <a:gd name="T68" fmla="*/ 75 w 132"/>
                  <a:gd name="T69" fmla="*/ 54 h 71"/>
                  <a:gd name="T70" fmla="*/ 76 w 132"/>
                  <a:gd name="T71" fmla="*/ 58 h 71"/>
                  <a:gd name="T72" fmla="*/ 81 w 132"/>
                  <a:gd name="T73" fmla="*/ 62 h 71"/>
                  <a:gd name="T74" fmla="*/ 88 w 132"/>
                  <a:gd name="T75" fmla="*/ 66 h 71"/>
                  <a:gd name="T76" fmla="*/ 90 w 132"/>
                  <a:gd name="T77" fmla="*/ 63 h 71"/>
                  <a:gd name="T78" fmla="*/ 94 w 132"/>
                  <a:gd name="T79" fmla="*/ 66 h 71"/>
                  <a:gd name="T80" fmla="*/ 98 w 132"/>
                  <a:gd name="T81" fmla="*/ 67 h 71"/>
                  <a:gd name="T82" fmla="*/ 106 w 132"/>
                  <a:gd name="T83" fmla="*/ 70 h 71"/>
                  <a:gd name="T84" fmla="*/ 114 w 132"/>
                  <a:gd name="T85" fmla="*/ 67 h 71"/>
                  <a:gd name="T86" fmla="*/ 121 w 132"/>
                  <a:gd name="T87" fmla="*/ 71 h 71"/>
                  <a:gd name="T88" fmla="*/ 129 w 132"/>
                  <a:gd name="T89" fmla="*/ 70 h 71"/>
                  <a:gd name="T90" fmla="*/ 132 w 132"/>
                  <a:gd name="T91" fmla="*/ 62 h 71"/>
                  <a:gd name="T92" fmla="*/ 128 w 132"/>
                  <a:gd name="T93" fmla="*/ 54 h 71"/>
                  <a:gd name="T94" fmla="*/ 128 w 132"/>
                  <a:gd name="T95" fmla="*/ 45 h 71"/>
                  <a:gd name="T96" fmla="*/ 116 w 132"/>
                  <a:gd name="T97" fmla="*/ 45 h 71"/>
                  <a:gd name="T98" fmla="*/ 116 w 132"/>
                  <a:gd name="T99" fmla="*/ 45 h 71"/>
                  <a:gd name="T100" fmla="*/ 116 w 132"/>
                  <a:gd name="T101" fmla="*/ 45 h 71"/>
                  <a:gd name="T102" fmla="*/ 116 w 132"/>
                  <a:gd name="T103" fmla="*/ 4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32" h="71">
                    <a:moveTo>
                      <a:pt x="116" y="45"/>
                    </a:moveTo>
                    <a:lnTo>
                      <a:pt x="112" y="45"/>
                    </a:lnTo>
                    <a:lnTo>
                      <a:pt x="106" y="44"/>
                    </a:lnTo>
                    <a:lnTo>
                      <a:pt x="104" y="41"/>
                    </a:lnTo>
                    <a:lnTo>
                      <a:pt x="102" y="41"/>
                    </a:lnTo>
                    <a:lnTo>
                      <a:pt x="102" y="44"/>
                    </a:lnTo>
                    <a:lnTo>
                      <a:pt x="101" y="44"/>
                    </a:lnTo>
                    <a:lnTo>
                      <a:pt x="98" y="44"/>
                    </a:lnTo>
                    <a:lnTo>
                      <a:pt x="97" y="40"/>
                    </a:lnTo>
                    <a:lnTo>
                      <a:pt x="94" y="44"/>
                    </a:lnTo>
                    <a:lnTo>
                      <a:pt x="93" y="44"/>
                    </a:lnTo>
                    <a:lnTo>
                      <a:pt x="90" y="40"/>
                    </a:lnTo>
                    <a:lnTo>
                      <a:pt x="88" y="36"/>
                    </a:lnTo>
                    <a:lnTo>
                      <a:pt x="85" y="37"/>
                    </a:lnTo>
                    <a:lnTo>
                      <a:pt x="84" y="37"/>
                    </a:lnTo>
                    <a:lnTo>
                      <a:pt x="80" y="37"/>
                    </a:lnTo>
                    <a:lnTo>
                      <a:pt x="77" y="36"/>
                    </a:lnTo>
                    <a:lnTo>
                      <a:pt x="80" y="33"/>
                    </a:lnTo>
                    <a:lnTo>
                      <a:pt x="77" y="32"/>
                    </a:lnTo>
                    <a:lnTo>
                      <a:pt x="76" y="32"/>
                    </a:lnTo>
                    <a:lnTo>
                      <a:pt x="72" y="32"/>
                    </a:lnTo>
                    <a:lnTo>
                      <a:pt x="68" y="30"/>
                    </a:lnTo>
                    <a:lnTo>
                      <a:pt x="64" y="28"/>
                    </a:lnTo>
                    <a:lnTo>
                      <a:pt x="63" y="24"/>
                    </a:lnTo>
                    <a:lnTo>
                      <a:pt x="61" y="20"/>
                    </a:lnTo>
                    <a:lnTo>
                      <a:pt x="57" y="20"/>
                    </a:lnTo>
                    <a:lnTo>
                      <a:pt x="55" y="20"/>
                    </a:lnTo>
                    <a:lnTo>
                      <a:pt x="53" y="20"/>
                    </a:lnTo>
                    <a:lnTo>
                      <a:pt x="51" y="18"/>
                    </a:lnTo>
                    <a:lnTo>
                      <a:pt x="47" y="14"/>
                    </a:lnTo>
                    <a:lnTo>
                      <a:pt x="44" y="13"/>
                    </a:lnTo>
                    <a:lnTo>
                      <a:pt x="37" y="10"/>
                    </a:lnTo>
                    <a:lnTo>
                      <a:pt x="24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5" y="4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5" y="6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4" y="30"/>
                    </a:lnTo>
                    <a:lnTo>
                      <a:pt x="5" y="32"/>
                    </a:lnTo>
                    <a:lnTo>
                      <a:pt x="7" y="30"/>
                    </a:lnTo>
                    <a:lnTo>
                      <a:pt x="15" y="33"/>
                    </a:lnTo>
                    <a:lnTo>
                      <a:pt x="23" y="41"/>
                    </a:lnTo>
                    <a:lnTo>
                      <a:pt x="27" y="44"/>
                    </a:lnTo>
                    <a:lnTo>
                      <a:pt x="31" y="45"/>
                    </a:lnTo>
                    <a:lnTo>
                      <a:pt x="32" y="44"/>
                    </a:lnTo>
                    <a:lnTo>
                      <a:pt x="33" y="45"/>
                    </a:lnTo>
                    <a:lnTo>
                      <a:pt x="37" y="48"/>
                    </a:lnTo>
                    <a:lnTo>
                      <a:pt x="44" y="49"/>
                    </a:lnTo>
                    <a:lnTo>
                      <a:pt x="45" y="50"/>
                    </a:lnTo>
                    <a:lnTo>
                      <a:pt x="49" y="53"/>
                    </a:lnTo>
                    <a:lnTo>
                      <a:pt x="53" y="53"/>
                    </a:lnTo>
                    <a:lnTo>
                      <a:pt x="55" y="53"/>
                    </a:lnTo>
                    <a:lnTo>
                      <a:pt x="59" y="53"/>
                    </a:lnTo>
                    <a:lnTo>
                      <a:pt x="63" y="54"/>
                    </a:lnTo>
                    <a:lnTo>
                      <a:pt x="63" y="53"/>
                    </a:lnTo>
                    <a:lnTo>
                      <a:pt x="67" y="53"/>
                    </a:lnTo>
                    <a:lnTo>
                      <a:pt x="75" y="54"/>
                    </a:lnTo>
                    <a:lnTo>
                      <a:pt x="76" y="57"/>
                    </a:lnTo>
                    <a:lnTo>
                      <a:pt x="76" y="58"/>
                    </a:lnTo>
                    <a:lnTo>
                      <a:pt x="77" y="61"/>
                    </a:lnTo>
                    <a:lnTo>
                      <a:pt x="81" y="62"/>
                    </a:lnTo>
                    <a:lnTo>
                      <a:pt x="85" y="63"/>
                    </a:lnTo>
                    <a:lnTo>
                      <a:pt x="88" y="66"/>
                    </a:lnTo>
                    <a:lnTo>
                      <a:pt x="88" y="63"/>
                    </a:lnTo>
                    <a:lnTo>
                      <a:pt x="90" y="63"/>
                    </a:lnTo>
                    <a:lnTo>
                      <a:pt x="93" y="63"/>
                    </a:lnTo>
                    <a:lnTo>
                      <a:pt x="94" y="66"/>
                    </a:lnTo>
                    <a:lnTo>
                      <a:pt x="94" y="67"/>
                    </a:lnTo>
                    <a:lnTo>
                      <a:pt x="98" y="67"/>
                    </a:lnTo>
                    <a:lnTo>
                      <a:pt x="102" y="67"/>
                    </a:lnTo>
                    <a:lnTo>
                      <a:pt x="106" y="70"/>
                    </a:lnTo>
                    <a:lnTo>
                      <a:pt x="110" y="70"/>
                    </a:lnTo>
                    <a:lnTo>
                      <a:pt x="114" y="67"/>
                    </a:lnTo>
                    <a:lnTo>
                      <a:pt x="116" y="71"/>
                    </a:lnTo>
                    <a:lnTo>
                      <a:pt x="121" y="71"/>
                    </a:lnTo>
                    <a:lnTo>
                      <a:pt x="128" y="71"/>
                    </a:lnTo>
                    <a:lnTo>
                      <a:pt x="129" y="70"/>
                    </a:lnTo>
                    <a:lnTo>
                      <a:pt x="132" y="67"/>
                    </a:lnTo>
                    <a:lnTo>
                      <a:pt x="132" y="62"/>
                    </a:lnTo>
                    <a:lnTo>
                      <a:pt x="128" y="58"/>
                    </a:lnTo>
                    <a:lnTo>
                      <a:pt x="128" y="54"/>
                    </a:lnTo>
                    <a:lnTo>
                      <a:pt x="128" y="50"/>
                    </a:lnTo>
                    <a:lnTo>
                      <a:pt x="128" y="45"/>
                    </a:lnTo>
                    <a:lnTo>
                      <a:pt x="121" y="45"/>
                    </a:lnTo>
                    <a:lnTo>
                      <a:pt x="116" y="45"/>
                    </a:lnTo>
                    <a:lnTo>
                      <a:pt x="116" y="45"/>
                    </a:lnTo>
                    <a:lnTo>
                      <a:pt x="116" y="45"/>
                    </a:lnTo>
                    <a:lnTo>
                      <a:pt x="116" y="45"/>
                    </a:lnTo>
                    <a:lnTo>
                      <a:pt x="116" y="45"/>
                    </a:lnTo>
                    <a:lnTo>
                      <a:pt x="116" y="45"/>
                    </a:lnTo>
                    <a:lnTo>
                      <a:pt x="116" y="45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" name="Freeform 144">
                <a:extLst>
                  <a:ext uri="{FF2B5EF4-FFF2-40B4-BE49-F238E27FC236}">
                    <a16:creationId xmlns:a16="http://schemas.microsoft.com/office/drawing/2014/main" id="{E1093B52-AF1E-4897-AA6D-BAA071E0AB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43663" y="3049588"/>
                <a:ext cx="220663" cy="534988"/>
              </a:xfrm>
              <a:custGeom>
                <a:avLst/>
                <a:gdLst>
                  <a:gd name="T0" fmla="*/ 33 w 139"/>
                  <a:gd name="T1" fmla="*/ 171 h 337"/>
                  <a:gd name="T2" fmla="*/ 26 w 139"/>
                  <a:gd name="T3" fmla="*/ 167 h 337"/>
                  <a:gd name="T4" fmla="*/ 51 w 139"/>
                  <a:gd name="T5" fmla="*/ 232 h 337"/>
                  <a:gd name="T6" fmla="*/ 21 w 139"/>
                  <a:gd name="T7" fmla="*/ 325 h 337"/>
                  <a:gd name="T8" fmla="*/ 21 w 139"/>
                  <a:gd name="T9" fmla="*/ 324 h 337"/>
                  <a:gd name="T10" fmla="*/ 25 w 139"/>
                  <a:gd name="T11" fmla="*/ 285 h 337"/>
                  <a:gd name="T12" fmla="*/ 29 w 139"/>
                  <a:gd name="T13" fmla="*/ 288 h 337"/>
                  <a:gd name="T14" fmla="*/ 26 w 139"/>
                  <a:gd name="T15" fmla="*/ 276 h 337"/>
                  <a:gd name="T16" fmla="*/ 25 w 139"/>
                  <a:gd name="T17" fmla="*/ 277 h 337"/>
                  <a:gd name="T18" fmla="*/ 26 w 139"/>
                  <a:gd name="T19" fmla="*/ 298 h 337"/>
                  <a:gd name="T20" fmla="*/ 24 w 139"/>
                  <a:gd name="T21" fmla="*/ 302 h 337"/>
                  <a:gd name="T22" fmla="*/ 124 w 139"/>
                  <a:gd name="T23" fmla="*/ 130 h 337"/>
                  <a:gd name="T24" fmla="*/ 120 w 139"/>
                  <a:gd name="T25" fmla="*/ 118 h 337"/>
                  <a:gd name="T26" fmla="*/ 109 w 139"/>
                  <a:gd name="T27" fmla="*/ 105 h 337"/>
                  <a:gd name="T28" fmla="*/ 97 w 139"/>
                  <a:gd name="T29" fmla="*/ 91 h 337"/>
                  <a:gd name="T30" fmla="*/ 87 w 139"/>
                  <a:gd name="T31" fmla="*/ 82 h 337"/>
                  <a:gd name="T32" fmla="*/ 78 w 139"/>
                  <a:gd name="T33" fmla="*/ 75 h 337"/>
                  <a:gd name="T34" fmla="*/ 81 w 139"/>
                  <a:gd name="T35" fmla="*/ 61 h 337"/>
                  <a:gd name="T36" fmla="*/ 87 w 139"/>
                  <a:gd name="T37" fmla="*/ 49 h 337"/>
                  <a:gd name="T38" fmla="*/ 86 w 139"/>
                  <a:gd name="T39" fmla="*/ 29 h 337"/>
                  <a:gd name="T40" fmla="*/ 70 w 139"/>
                  <a:gd name="T41" fmla="*/ 8 h 337"/>
                  <a:gd name="T42" fmla="*/ 57 w 139"/>
                  <a:gd name="T43" fmla="*/ 16 h 337"/>
                  <a:gd name="T44" fmla="*/ 55 w 139"/>
                  <a:gd name="T45" fmla="*/ 22 h 337"/>
                  <a:gd name="T46" fmla="*/ 37 w 139"/>
                  <a:gd name="T47" fmla="*/ 34 h 337"/>
                  <a:gd name="T48" fmla="*/ 33 w 139"/>
                  <a:gd name="T49" fmla="*/ 49 h 337"/>
                  <a:gd name="T50" fmla="*/ 24 w 139"/>
                  <a:gd name="T51" fmla="*/ 86 h 337"/>
                  <a:gd name="T52" fmla="*/ 12 w 139"/>
                  <a:gd name="T53" fmla="*/ 101 h 337"/>
                  <a:gd name="T54" fmla="*/ 9 w 139"/>
                  <a:gd name="T55" fmla="*/ 119 h 337"/>
                  <a:gd name="T56" fmla="*/ 0 w 139"/>
                  <a:gd name="T57" fmla="*/ 136 h 337"/>
                  <a:gd name="T58" fmla="*/ 9 w 139"/>
                  <a:gd name="T59" fmla="*/ 144 h 337"/>
                  <a:gd name="T60" fmla="*/ 16 w 139"/>
                  <a:gd name="T61" fmla="*/ 156 h 337"/>
                  <a:gd name="T62" fmla="*/ 24 w 139"/>
                  <a:gd name="T63" fmla="*/ 158 h 337"/>
                  <a:gd name="T64" fmla="*/ 34 w 139"/>
                  <a:gd name="T65" fmla="*/ 171 h 337"/>
                  <a:gd name="T66" fmla="*/ 42 w 139"/>
                  <a:gd name="T67" fmla="*/ 189 h 337"/>
                  <a:gd name="T68" fmla="*/ 42 w 139"/>
                  <a:gd name="T69" fmla="*/ 223 h 337"/>
                  <a:gd name="T70" fmla="*/ 50 w 139"/>
                  <a:gd name="T71" fmla="*/ 228 h 337"/>
                  <a:gd name="T72" fmla="*/ 55 w 139"/>
                  <a:gd name="T73" fmla="*/ 231 h 337"/>
                  <a:gd name="T74" fmla="*/ 61 w 139"/>
                  <a:gd name="T75" fmla="*/ 231 h 337"/>
                  <a:gd name="T76" fmla="*/ 70 w 139"/>
                  <a:gd name="T77" fmla="*/ 224 h 337"/>
                  <a:gd name="T78" fmla="*/ 73 w 139"/>
                  <a:gd name="T79" fmla="*/ 215 h 337"/>
                  <a:gd name="T80" fmla="*/ 82 w 139"/>
                  <a:gd name="T81" fmla="*/ 201 h 337"/>
                  <a:gd name="T82" fmla="*/ 95 w 139"/>
                  <a:gd name="T83" fmla="*/ 220 h 337"/>
                  <a:gd name="T84" fmla="*/ 105 w 139"/>
                  <a:gd name="T85" fmla="*/ 253 h 337"/>
                  <a:gd name="T86" fmla="*/ 113 w 139"/>
                  <a:gd name="T87" fmla="*/ 272 h 337"/>
                  <a:gd name="T88" fmla="*/ 118 w 139"/>
                  <a:gd name="T89" fmla="*/ 294 h 337"/>
                  <a:gd name="T90" fmla="*/ 120 w 139"/>
                  <a:gd name="T91" fmla="*/ 306 h 337"/>
                  <a:gd name="T92" fmla="*/ 120 w 139"/>
                  <a:gd name="T93" fmla="*/ 321 h 337"/>
                  <a:gd name="T94" fmla="*/ 126 w 139"/>
                  <a:gd name="T95" fmla="*/ 327 h 337"/>
                  <a:gd name="T96" fmla="*/ 130 w 139"/>
                  <a:gd name="T97" fmla="*/ 289 h 337"/>
                  <a:gd name="T98" fmla="*/ 110 w 139"/>
                  <a:gd name="T99" fmla="*/ 251 h 337"/>
                  <a:gd name="T100" fmla="*/ 113 w 139"/>
                  <a:gd name="T101" fmla="*/ 237 h 337"/>
                  <a:gd name="T102" fmla="*/ 114 w 139"/>
                  <a:gd name="T103" fmla="*/ 223 h 337"/>
                  <a:gd name="T104" fmla="*/ 95 w 139"/>
                  <a:gd name="T105" fmla="*/ 192 h 337"/>
                  <a:gd name="T106" fmla="*/ 90 w 139"/>
                  <a:gd name="T107" fmla="*/ 183 h 337"/>
                  <a:gd name="T108" fmla="*/ 95 w 139"/>
                  <a:gd name="T109" fmla="*/ 159 h 337"/>
                  <a:gd name="T110" fmla="*/ 113 w 139"/>
                  <a:gd name="T111" fmla="*/ 154 h 337"/>
                  <a:gd name="T112" fmla="*/ 126 w 139"/>
                  <a:gd name="T113" fmla="*/ 150 h 337"/>
                  <a:gd name="T114" fmla="*/ 131 w 139"/>
                  <a:gd name="T115" fmla="*/ 136 h 337"/>
                  <a:gd name="T116" fmla="*/ 134 w 139"/>
                  <a:gd name="T117" fmla="*/ 127 h 337"/>
                  <a:gd name="T118" fmla="*/ 16 w 139"/>
                  <a:gd name="T119" fmla="*/ 146 h 337"/>
                  <a:gd name="T120" fmla="*/ 16 w 139"/>
                  <a:gd name="T121" fmla="*/ 148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9" h="337">
                    <a:moveTo>
                      <a:pt x="26" y="167"/>
                    </a:moveTo>
                    <a:lnTo>
                      <a:pt x="25" y="167"/>
                    </a:lnTo>
                    <a:lnTo>
                      <a:pt x="29" y="172"/>
                    </a:lnTo>
                    <a:lnTo>
                      <a:pt x="33" y="176"/>
                    </a:lnTo>
                    <a:lnTo>
                      <a:pt x="33" y="172"/>
                    </a:lnTo>
                    <a:lnTo>
                      <a:pt x="30" y="171"/>
                    </a:lnTo>
                    <a:lnTo>
                      <a:pt x="33" y="171"/>
                    </a:lnTo>
                    <a:lnTo>
                      <a:pt x="33" y="170"/>
                    </a:lnTo>
                    <a:lnTo>
                      <a:pt x="29" y="170"/>
                    </a:lnTo>
                    <a:lnTo>
                      <a:pt x="26" y="167"/>
                    </a:lnTo>
                    <a:lnTo>
                      <a:pt x="26" y="167"/>
                    </a:lnTo>
                    <a:lnTo>
                      <a:pt x="26" y="167"/>
                    </a:lnTo>
                    <a:lnTo>
                      <a:pt x="26" y="167"/>
                    </a:lnTo>
                    <a:lnTo>
                      <a:pt x="26" y="167"/>
                    </a:lnTo>
                    <a:lnTo>
                      <a:pt x="26" y="167"/>
                    </a:lnTo>
                    <a:lnTo>
                      <a:pt x="26" y="167"/>
                    </a:lnTo>
                    <a:close/>
                    <a:moveTo>
                      <a:pt x="51" y="232"/>
                    </a:moveTo>
                    <a:lnTo>
                      <a:pt x="51" y="228"/>
                    </a:lnTo>
                    <a:lnTo>
                      <a:pt x="50" y="231"/>
                    </a:lnTo>
                    <a:lnTo>
                      <a:pt x="51" y="232"/>
                    </a:lnTo>
                    <a:lnTo>
                      <a:pt x="51" y="232"/>
                    </a:lnTo>
                    <a:lnTo>
                      <a:pt x="51" y="232"/>
                    </a:lnTo>
                    <a:lnTo>
                      <a:pt x="51" y="232"/>
                    </a:lnTo>
                    <a:lnTo>
                      <a:pt x="51" y="232"/>
                    </a:lnTo>
                    <a:lnTo>
                      <a:pt x="51" y="232"/>
                    </a:lnTo>
                    <a:lnTo>
                      <a:pt x="51" y="232"/>
                    </a:lnTo>
                    <a:close/>
                    <a:moveTo>
                      <a:pt x="21" y="324"/>
                    </a:moveTo>
                    <a:lnTo>
                      <a:pt x="21" y="325"/>
                    </a:lnTo>
                    <a:lnTo>
                      <a:pt x="24" y="327"/>
                    </a:lnTo>
                    <a:lnTo>
                      <a:pt x="25" y="327"/>
                    </a:lnTo>
                    <a:lnTo>
                      <a:pt x="25" y="325"/>
                    </a:lnTo>
                    <a:lnTo>
                      <a:pt x="25" y="324"/>
                    </a:lnTo>
                    <a:lnTo>
                      <a:pt x="24" y="321"/>
                    </a:lnTo>
                    <a:lnTo>
                      <a:pt x="21" y="324"/>
                    </a:lnTo>
                    <a:lnTo>
                      <a:pt x="21" y="324"/>
                    </a:lnTo>
                    <a:lnTo>
                      <a:pt x="21" y="324"/>
                    </a:lnTo>
                    <a:lnTo>
                      <a:pt x="21" y="324"/>
                    </a:lnTo>
                    <a:lnTo>
                      <a:pt x="21" y="324"/>
                    </a:lnTo>
                    <a:lnTo>
                      <a:pt x="21" y="324"/>
                    </a:lnTo>
                    <a:lnTo>
                      <a:pt x="21" y="324"/>
                    </a:lnTo>
                    <a:close/>
                    <a:moveTo>
                      <a:pt x="25" y="277"/>
                    </a:moveTo>
                    <a:lnTo>
                      <a:pt x="25" y="285"/>
                    </a:lnTo>
                    <a:lnTo>
                      <a:pt x="25" y="288"/>
                    </a:lnTo>
                    <a:lnTo>
                      <a:pt x="25" y="290"/>
                    </a:lnTo>
                    <a:lnTo>
                      <a:pt x="26" y="297"/>
                    </a:lnTo>
                    <a:lnTo>
                      <a:pt x="26" y="294"/>
                    </a:lnTo>
                    <a:lnTo>
                      <a:pt x="29" y="293"/>
                    </a:lnTo>
                    <a:lnTo>
                      <a:pt x="29" y="290"/>
                    </a:lnTo>
                    <a:lnTo>
                      <a:pt x="29" y="288"/>
                    </a:lnTo>
                    <a:lnTo>
                      <a:pt x="26" y="284"/>
                    </a:lnTo>
                    <a:lnTo>
                      <a:pt x="29" y="280"/>
                    </a:lnTo>
                    <a:lnTo>
                      <a:pt x="29" y="277"/>
                    </a:lnTo>
                    <a:lnTo>
                      <a:pt x="26" y="277"/>
                    </a:lnTo>
                    <a:lnTo>
                      <a:pt x="29" y="273"/>
                    </a:lnTo>
                    <a:lnTo>
                      <a:pt x="29" y="272"/>
                    </a:lnTo>
                    <a:lnTo>
                      <a:pt x="26" y="276"/>
                    </a:lnTo>
                    <a:lnTo>
                      <a:pt x="25" y="277"/>
                    </a:lnTo>
                    <a:lnTo>
                      <a:pt x="25" y="277"/>
                    </a:lnTo>
                    <a:lnTo>
                      <a:pt x="25" y="277"/>
                    </a:lnTo>
                    <a:lnTo>
                      <a:pt x="25" y="277"/>
                    </a:lnTo>
                    <a:lnTo>
                      <a:pt x="25" y="277"/>
                    </a:lnTo>
                    <a:lnTo>
                      <a:pt x="25" y="277"/>
                    </a:lnTo>
                    <a:lnTo>
                      <a:pt x="25" y="277"/>
                    </a:lnTo>
                    <a:close/>
                    <a:moveTo>
                      <a:pt x="24" y="302"/>
                    </a:moveTo>
                    <a:lnTo>
                      <a:pt x="24" y="306"/>
                    </a:lnTo>
                    <a:lnTo>
                      <a:pt x="26" y="308"/>
                    </a:lnTo>
                    <a:lnTo>
                      <a:pt x="25" y="306"/>
                    </a:lnTo>
                    <a:lnTo>
                      <a:pt x="26" y="306"/>
                    </a:lnTo>
                    <a:lnTo>
                      <a:pt x="26" y="302"/>
                    </a:lnTo>
                    <a:lnTo>
                      <a:pt x="26" y="298"/>
                    </a:lnTo>
                    <a:lnTo>
                      <a:pt x="26" y="297"/>
                    </a:lnTo>
                    <a:lnTo>
                      <a:pt x="24" y="298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4" y="302"/>
                    </a:lnTo>
                    <a:close/>
                    <a:moveTo>
                      <a:pt x="134" y="127"/>
                    </a:moveTo>
                    <a:lnTo>
                      <a:pt x="131" y="130"/>
                    </a:lnTo>
                    <a:lnTo>
                      <a:pt x="127" y="130"/>
                    </a:lnTo>
                    <a:lnTo>
                      <a:pt x="126" y="130"/>
                    </a:lnTo>
                    <a:lnTo>
                      <a:pt x="124" y="130"/>
                    </a:lnTo>
                    <a:lnTo>
                      <a:pt x="124" y="127"/>
                    </a:lnTo>
                    <a:lnTo>
                      <a:pt x="124" y="126"/>
                    </a:lnTo>
                    <a:lnTo>
                      <a:pt x="122" y="124"/>
                    </a:lnTo>
                    <a:lnTo>
                      <a:pt x="120" y="123"/>
                    </a:lnTo>
                    <a:lnTo>
                      <a:pt x="120" y="122"/>
                    </a:lnTo>
                    <a:lnTo>
                      <a:pt x="120" y="119"/>
                    </a:lnTo>
                    <a:lnTo>
                      <a:pt x="120" y="118"/>
                    </a:lnTo>
                    <a:lnTo>
                      <a:pt x="114" y="118"/>
                    </a:lnTo>
                    <a:lnTo>
                      <a:pt x="109" y="118"/>
                    </a:lnTo>
                    <a:lnTo>
                      <a:pt x="107" y="118"/>
                    </a:lnTo>
                    <a:lnTo>
                      <a:pt x="107" y="115"/>
                    </a:lnTo>
                    <a:lnTo>
                      <a:pt x="109" y="110"/>
                    </a:lnTo>
                    <a:lnTo>
                      <a:pt x="109" y="106"/>
                    </a:lnTo>
                    <a:lnTo>
                      <a:pt x="109" y="105"/>
                    </a:lnTo>
                    <a:lnTo>
                      <a:pt x="110" y="102"/>
                    </a:lnTo>
                    <a:lnTo>
                      <a:pt x="109" y="101"/>
                    </a:lnTo>
                    <a:lnTo>
                      <a:pt x="105" y="99"/>
                    </a:lnTo>
                    <a:lnTo>
                      <a:pt x="101" y="99"/>
                    </a:lnTo>
                    <a:lnTo>
                      <a:pt x="101" y="97"/>
                    </a:lnTo>
                    <a:lnTo>
                      <a:pt x="99" y="93"/>
                    </a:lnTo>
                    <a:lnTo>
                      <a:pt x="97" y="91"/>
                    </a:lnTo>
                    <a:lnTo>
                      <a:pt x="97" y="89"/>
                    </a:lnTo>
                    <a:lnTo>
                      <a:pt x="95" y="86"/>
                    </a:lnTo>
                    <a:lnTo>
                      <a:pt x="95" y="83"/>
                    </a:lnTo>
                    <a:lnTo>
                      <a:pt x="97" y="79"/>
                    </a:lnTo>
                    <a:lnTo>
                      <a:pt x="94" y="82"/>
                    </a:lnTo>
                    <a:lnTo>
                      <a:pt x="91" y="82"/>
                    </a:lnTo>
                    <a:lnTo>
                      <a:pt x="87" y="82"/>
                    </a:lnTo>
                    <a:lnTo>
                      <a:pt x="86" y="82"/>
                    </a:lnTo>
                    <a:lnTo>
                      <a:pt x="82" y="83"/>
                    </a:lnTo>
                    <a:lnTo>
                      <a:pt x="78" y="86"/>
                    </a:lnTo>
                    <a:lnTo>
                      <a:pt x="78" y="83"/>
                    </a:lnTo>
                    <a:lnTo>
                      <a:pt x="78" y="82"/>
                    </a:lnTo>
                    <a:lnTo>
                      <a:pt x="78" y="78"/>
                    </a:lnTo>
                    <a:lnTo>
                      <a:pt x="78" y="75"/>
                    </a:lnTo>
                    <a:lnTo>
                      <a:pt x="77" y="74"/>
                    </a:lnTo>
                    <a:lnTo>
                      <a:pt x="74" y="73"/>
                    </a:lnTo>
                    <a:lnTo>
                      <a:pt x="74" y="69"/>
                    </a:lnTo>
                    <a:lnTo>
                      <a:pt x="78" y="69"/>
                    </a:lnTo>
                    <a:lnTo>
                      <a:pt x="77" y="65"/>
                    </a:lnTo>
                    <a:lnTo>
                      <a:pt x="78" y="61"/>
                    </a:lnTo>
                    <a:lnTo>
                      <a:pt x="81" y="61"/>
                    </a:lnTo>
                    <a:lnTo>
                      <a:pt x="81" y="58"/>
                    </a:lnTo>
                    <a:lnTo>
                      <a:pt x="82" y="55"/>
                    </a:lnTo>
                    <a:lnTo>
                      <a:pt x="83" y="55"/>
                    </a:lnTo>
                    <a:lnTo>
                      <a:pt x="83" y="53"/>
                    </a:lnTo>
                    <a:lnTo>
                      <a:pt x="83" y="51"/>
                    </a:lnTo>
                    <a:lnTo>
                      <a:pt x="86" y="49"/>
                    </a:lnTo>
                    <a:lnTo>
                      <a:pt x="87" y="49"/>
                    </a:lnTo>
                    <a:lnTo>
                      <a:pt x="90" y="49"/>
                    </a:lnTo>
                    <a:lnTo>
                      <a:pt x="87" y="47"/>
                    </a:lnTo>
                    <a:lnTo>
                      <a:pt x="86" y="45"/>
                    </a:lnTo>
                    <a:lnTo>
                      <a:pt x="87" y="45"/>
                    </a:lnTo>
                    <a:lnTo>
                      <a:pt x="87" y="43"/>
                    </a:lnTo>
                    <a:lnTo>
                      <a:pt x="87" y="39"/>
                    </a:lnTo>
                    <a:lnTo>
                      <a:pt x="86" y="29"/>
                    </a:lnTo>
                    <a:lnTo>
                      <a:pt x="83" y="21"/>
                    </a:lnTo>
                    <a:lnTo>
                      <a:pt x="82" y="18"/>
                    </a:lnTo>
                    <a:lnTo>
                      <a:pt x="78" y="17"/>
                    </a:lnTo>
                    <a:lnTo>
                      <a:pt x="77" y="18"/>
                    </a:lnTo>
                    <a:lnTo>
                      <a:pt x="73" y="12"/>
                    </a:lnTo>
                    <a:lnTo>
                      <a:pt x="73" y="9"/>
                    </a:lnTo>
                    <a:lnTo>
                      <a:pt x="70" y="8"/>
                    </a:lnTo>
                    <a:lnTo>
                      <a:pt x="67" y="4"/>
                    </a:lnTo>
                    <a:lnTo>
                      <a:pt x="61" y="0"/>
                    </a:lnTo>
                    <a:lnTo>
                      <a:pt x="61" y="5"/>
                    </a:lnTo>
                    <a:lnTo>
                      <a:pt x="59" y="8"/>
                    </a:lnTo>
                    <a:lnTo>
                      <a:pt x="59" y="9"/>
                    </a:lnTo>
                    <a:lnTo>
                      <a:pt x="61" y="12"/>
                    </a:lnTo>
                    <a:lnTo>
                      <a:pt x="57" y="16"/>
                    </a:lnTo>
                    <a:lnTo>
                      <a:pt x="55" y="18"/>
                    </a:lnTo>
                    <a:lnTo>
                      <a:pt x="57" y="21"/>
                    </a:lnTo>
                    <a:lnTo>
                      <a:pt x="59" y="25"/>
                    </a:lnTo>
                    <a:lnTo>
                      <a:pt x="61" y="26"/>
                    </a:lnTo>
                    <a:lnTo>
                      <a:pt x="57" y="26"/>
                    </a:lnTo>
                    <a:lnTo>
                      <a:pt x="55" y="25"/>
                    </a:lnTo>
                    <a:lnTo>
                      <a:pt x="55" y="22"/>
                    </a:lnTo>
                    <a:lnTo>
                      <a:pt x="53" y="22"/>
                    </a:lnTo>
                    <a:lnTo>
                      <a:pt x="46" y="25"/>
                    </a:lnTo>
                    <a:lnTo>
                      <a:pt x="42" y="26"/>
                    </a:lnTo>
                    <a:lnTo>
                      <a:pt x="39" y="29"/>
                    </a:lnTo>
                    <a:lnTo>
                      <a:pt x="38" y="30"/>
                    </a:lnTo>
                    <a:lnTo>
                      <a:pt x="37" y="31"/>
                    </a:lnTo>
                    <a:lnTo>
                      <a:pt x="37" y="34"/>
                    </a:lnTo>
                    <a:lnTo>
                      <a:pt x="34" y="34"/>
                    </a:lnTo>
                    <a:lnTo>
                      <a:pt x="33" y="34"/>
                    </a:lnTo>
                    <a:lnTo>
                      <a:pt x="30" y="35"/>
                    </a:lnTo>
                    <a:lnTo>
                      <a:pt x="30" y="39"/>
                    </a:lnTo>
                    <a:lnTo>
                      <a:pt x="30" y="42"/>
                    </a:lnTo>
                    <a:lnTo>
                      <a:pt x="33" y="45"/>
                    </a:lnTo>
                    <a:lnTo>
                      <a:pt x="33" y="49"/>
                    </a:lnTo>
                    <a:lnTo>
                      <a:pt x="30" y="53"/>
                    </a:lnTo>
                    <a:lnTo>
                      <a:pt x="29" y="55"/>
                    </a:lnTo>
                    <a:lnTo>
                      <a:pt x="26" y="58"/>
                    </a:lnTo>
                    <a:lnTo>
                      <a:pt x="26" y="61"/>
                    </a:lnTo>
                    <a:lnTo>
                      <a:pt x="29" y="65"/>
                    </a:lnTo>
                    <a:lnTo>
                      <a:pt x="26" y="75"/>
                    </a:lnTo>
                    <a:lnTo>
                      <a:pt x="24" y="86"/>
                    </a:lnTo>
                    <a:lnTo>
                      <a:pt x="16" y="83"/>
                    </a:lnTo>
                    <a:lnTo>
                      <a:pt x="13" y="83"/>
                    </a:lnTo>
                    <a:lnTo>
                      <a:pt x="12" y="83"/>
                    </a:lnTo>
                    <a:lnTo>
                      <a:pt x="9" y="83"/>
                    </a:lnTo>
                    <a:lnTo>
                      <a:pt x="13" y="95"/>
                    </a:lnTo>
                    <a:lnTo>
                      <a:pt x="13" y="99"/>
                    </a:lnTo>
                    <a:lnTo>
                      <a:pt x="12" y="101"/>
                    </a:lnTo>
                    <a:lnTo>
                      <a:pt x="9" y="101"/>
                    </a:lnTo>
                    <a:lnTo>
                      <a:pt x="9" y="106"/>
                    </a:lnTo>
                    <a:lnTo>
                      <a:pt x="12" y="112"/>
                    </a:lnTo>
                    <a:lnTo>
                      <a:pt x="13" y="114"/>
                    </a:lnTo>
                    <a:lnTo>
                      <a:pt x="12" y="115"/>
                    </a:lnTo>
                    <a:lnTo>
                      <a:pt x="9" y="115"/>
                    </a:lnTo>
                    <a:lnTo>
                      <a:pt x="9" y="119"/>
                    </a:lnTo>
                    <a:lnTo>
                      <a:pt x="6" y="115"/>
                    </a:lnTo>
                    <a:lnTo>
                      <a:pt x="4" y="119"/>
                    </a:lnTo>
                    <a:lnTo>
                      <a:pt x="2" y="114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1" y="139"/>
                    </a:lnTo>
                    <a:lnTo>
                      <a:pt x="2" y="140"/>
                    </a:lnTo>
                    <a:lnTo>
                      <a:pt x="4" y="144"/>
                    </a:lnTo>
                    <a:lnTo>
                      <a:pt x="8" y="146"/>
                    </a:lnTo>
                    <a:lnTo>
                      <a:pt x="9" y="150"/>
                    </a:lnTo>
                    <a:lnTo>
                      <a:pt x="9" y="148"/>
                    </a:lnTo>
                    <a:lnTo>
                      <a:pt x="9" y="144"/>
                    </a:lnTo>
                    <a:lnTo>
                      <a:pt x="12" y="148"/>
                    </a:lnTo>
                    <a:lnTo>
                      <a:pt x="12" y="150"/>
                    </a:lnTo>
                    <a:lnTo>
                      <a:pt x="12" y="152"/>
                    </a:lnTo>
                    <a:lnTo>
                      <a:pt x="13" y="154"/>
                    </a:lnTo>
                    <a:lnTo>
                      <a:pt x="14" y="152"/>
                    </a:lnTo>
                    <a:lnTo>
                      <a:pt x="17" y="152"/>
                    </a:lnTo>
                    <a:lnTo>
                      <a:pt x="16" y="156"/>
                    </a:lnTo>
                    <a:lnTo>
                      <a:pt x="17" y="158"/>
                    </a:lnTo>
                    <a:lnTo>
                      <a:pt x="17" y="156"/>
                    </a:lnTo>
                    <a:lnTo>
                      <a:pt x="20" y="159"/>
                    </a:lnTo>
                    <a:lnTo>
                      <a:pt x="17" y="154"/>
                    </a:lnTo>
                    <a:lnTo>
                      <a:pt x="20" y="154"/>
                    </a:lnTo>
                    <a:lnTo>
                      <a:pt x="21" y="156"/>
                    </a:lnTo>
                    <a:lnTo>
                      <a:pt x="24" y="158"/>
                    </a:lnTo>
                    <a:lnTo>
                      <a:pt x="25" y="158"/>
                    </a:lnTo>
                    <a:lnTo>
                      <a:pt x="25" y="159"/>
                    </a:lnTo>
                    <a:lnTo>
                      <a:pt x="29" y="162"/>
                    </a:lnTo>
                    <a:lnTo>
                      <a:pt x="29" y="163"/>
                    </a:lnTo>
                    <a:lnTo>
                      <a:pt x="30" y="166"/>
                    </a:lnTo>
                    <a:lnTo>
                      <a:pt x="33" y="167"/>
                    </a:lnTo>
                    <a:lnTo>
                      <a:pt x="34" y="171"/>
                    </a:lnTo>
                    <a:lnTo>
                      <a:pt x="34" y="175"/>
                    </a:lnTo>
                    <a:lnTo>
                      <a:pt x="34" y="176"/>
                    </a:lnTo>
                    <a:lnTo>
                      <a:pt x="38" y="179"/>
                    </a:lnTo>
                    <a:lnTo>
                      <a:pt x="37" y="179"/>
                    </a:lnTo>
                    <a:lnTo>
                      <a:pt x="38" y="183"/>
                    </a:lnTo>
                    <a:lnTo>
                      <a:pt x="39" y="187"/>
                    </a:lnTo>
                    <a:lnTo>
                      <a:pt x="42" y="189"/>
                    </a:lnTo>
                    <a:lnTo>
                      <a:pt x="43" y="196"/>
                    </a:lnTo>
                    <a:lnTo>
                      <a:pt x="46" y="201"/>
                    </a:lnTo>
                    <a:lnTo>
                      <a:pt x="46" y="203"/>
                    </a:lnTo>
                    <a:lnTo>
                      <a:pt x="46" y="205"/>
                    </a:lnTo>
                    <a:lnTo>
                      <a:pt x="43" y="209"/>
                    </a:lnTo>
                    <a:lnTo>
                      <a:pt x="43" y="213"/>
                    </a:lnTo>
                    <a:lnTo>
                      <a:pt x="42" y="223"/>
                    </a:lnTo>
                    <a:lnTo>
                      <a:pt x="42" y="227"/>
                    </a:lnTo>
                    <a:lnTo>
                      <a:pt x="43" y="228"/>
                    </a:lnTo>
                    <a:lnTo>
                      <a:pt x="47" y="224"/>
                    </a:lnTo>
                    <a:lnTo>
                      <a:pt x="50" y="220"/>
                    </a:lnTo>
                    <a:lnTo>
                      <a:pt x="50" y="224"/>
                    </a:lnTo>
                    <a:lnTo>
                      <a:pt x="47" y="228"/>
                    </a:lnTo>
                    <a:lnTo>
                      <a:pt x="50" y="228"/>
                    </a:lnTo>
                    <a:lnTo>
                      <a:pt x="51" y="224"/>
                    </a:lnTo>
                    <a:lnTo>
                      <a:pt x="51" y="227"/>
                    </a:lnTo>
                    <a:lnTo>
                      <a:pt x="55" y="224"/>
                    </a:lnTo>
                    <a:lnTo>
                      <a:pt x="53" y="228"/>
                    </a:lnTo>
                    <a:lnTo>
                      <a:pt x="53" y="232"/>
                    </a:lnTo>
                    <a:lnTo>
                      <a:pt x="55" y="232"/>
                    </a:lnTo>
                    <a:lnTo>
                      <a:pt x="55" y="231"/>
                    </a:lnTo>
                    <a:lnTo>
                      <a:pt x="57" y="227"/>
                    </a:lnTo>
                    <a:lnTo>
                      <a:pt x="57" y="228"/>
                    </a:lnTo>
                    <a:lnTo>
                      <a:pt x="59" y="232"/>
                    </a:lnTo>
                    <a:lnTo>
                      <a:pt x="59" y="231"/>
                    </a:lnTo>
                    <a:lnTo>
                      <a:pt x="59" y="228"/>
                    </a:lnTo>
                    <a:lnTo>
                      <a:pt x="61" y="227"/>
                    </a:lnTo>
                    <a:lnTo>
                      <a:pt x="61" y="231"/>
                    </a:lnTo>
                    <a:lnTo>
                      <a:pt x="61" y="232"/>
                    </a:lnTo>
                    <a:lnTo>
                      <a:pt x="61" y="233"/>
                    </a:lnTo>
                    <a:lnTo>
                      <a:pt x="63" y="232"/>
                    </a:lnTo>
                    <a:lnTo>
                      <a:pt x="65" y="231"/>
                    </a:lnTo>
                    <a:lnTo>
                      <a:pt x="67" y="224"/>
                    </a:lnTo>
                    <a:lnTo>
                      <a:pt x="69" y="224"/>
                    </a:lnTo>
                    <a:lnTo>
                      <a:pt x="70" y="224"/>
                    </a:lnTo>
                    <a:lnTo>
                      <a:pt x="70" y="223"/>
                    </a:lnTo>
                    <a:lnTo>
                      <a:pt x="70" y="220"/>
                    </a:lnTo>
                    <a:lnTo>
                      <a:pt x="73" y="223"/>
                    </a:lnTo>
                    <a:lnTo>
                      <a:pt x="74" y="223"/>
                    </a:lnTo>
                    <a:lnTo>
                      <a:pt x="74" y="220"/>
                    </a:lnTo>
                    <a:lnTo>
                      <a:pt x="74" y="219"/>
                    </a:lnTo>
                    <a:lnTo>
                      <a:pt x="73" y="215"/>
                    </a:lnTo>
                    <a:lnTo>
                      <a:pt x="74" y="216"/>
                    </a:lnTo>
                    <a:lnTo>
                      <a:pt x="78" y="219"/>
                    </a:lnTo>
                    <a:lnTo>
                      <a:pt x="81" y="216"/>
                    </a:lnTo>
                    <a:lnTo>
                      <a:pt x="82" y="215"/>
                    </a:lnTo>
                    <a:lnTo>
                      <a:pt x="82" y="211"/>
                    </a:lnTo>
                    <a:lnTo>
                      <a:pt x="82" y="207"/>
                    </a:lnTo>
                    <a:lnTo>
                      <a:pt x="82" y="201"/>
                    </a:lnTo>
                    <a:lnTo>
                      <a:pt x="86" y="205"/>
                    </a:lnTo>
                    <a:lnTo>
                      <a:pt x="86" y="207"/>
                    </a:lnTo>
                    <a:lnTo>
                      <a:pt x="87" y="207"/>
                    </a:lnTo>
                    <a:lnTo>
                      <a:pt x="90" y="213"/>
                    </a:lnTo>
                    <a:lnTo>
                      <a:pt x="91" y="219"/>
                    </a:lnTo>
                    <a:lnTo>
                      <a:pt x="95" y="219"/>
                    </a:lnTo>
                    <a:lnTo>
                      <a:pt x="95" y="220"/>
                    </a:lnTo>
                    <a:lnTo>
                      <a:pt x="97" y="224"/>
                    </a:lnTo>
                    <a:lnTo>
                      <a:pt x="97" y="228"/>
                    </a:lnTo>
                    <a:lnTo>
                      <a:pt x="99" y="232"/>
                    </a:lnTo>
                    <a:lnTo>
                      <a:pt x="101" y="241"/>
                    </a:lnTo>
                    <a:lnTo>
                      <a:pt x="103" y="251"/>
                    </a:lnTo>
                    <a:lnTo>
                      <a:pt x="105" y="251"/>
                    </a:lnTo>
                    <a:lnTo>
                      <a:pt x="105" y="253"/>
                    </a:lnTo>
                    <a:lnTo>
                      <a:pt x="105" y="254"/>
                    </a:lnTo>
                    <a:lnTo>
                      <a:pt x="109" y="262"/>
                    </a:lnTo>
                    <a:lnTo>
                      <a:pt x="109" y="268"/>
                    </a:lnTo>
                    <a:lnTo>
                      <a:pt x="109" y="270"/>
                    </a:lnTo>
                    <a:lnTo>
                      <a:pt x="109" y="272"/>
                    </a:lnTo>
                    <a:lnTo>
                      <a:pt x="110" y="268"/>
                    </a:lnTo>
                    <a:lnTo>
                      <a:pt x="113" y="272"/>
                    </a:lnTo>
                    <a:lnTo>
                      <a:pt x="117" y="280"/>
                    </a:lnTo>
                    <a:lnTo>
                      <a:pt x="118" y="288"/>
                    </a:lnTo>
                    <a:lnTo>
                      <a:pt x="118" y="290"/>
                    </a:lnTo>
                    <a:lnTo>
                      <a:pt x="120" y="290"/>
                    </a:lnTo>
                    <a:lnTo>
                      <a:pt x="118" y="293"/>
                    </a:lnTo>
                    <a:lnTo>
                      <a:pt x="120" y="294"/>
                    </a:lnTo>
                    <a:lnTo>
                      <a:pt x="118" y="294"/>
                    </a:lnTo>
                    <a:lnTo>
                      <a:pt x="118" y="297"/>
                    </a:lnTo>
                    <a:lnTo>
                      <a:pt x="120" y="297"/>
                    </a:lnTo>
                    <a:lnTo>
                      <a:pt x="120" y="298"/>
                    </a:lnTo>
                    <a:lnTo>
                      <a:pt x="120" y="301"/>
                    </a:lnTo>
                    <a:lnTo>
                      <a:pt x="120" y="302"/>
                    </a:lnTo>
                    <a:lnTo>
                      <a:pt x="120" y="304"/>
                    </a:lnTo>
                    <a:lnTo>
                      <a:pt x="120" y="306"/>
                    </a:lnTo>
                    <a:lnTo>
                      <a:pt x="124" y="304"/>
                    </a:lnTo>
                    <a:lnTo>
                      <a:pt x="124" y="306"/>
                    </a:lnTo>
                    <a:lnTo>
                      <a:pt x="122" y="306"/>
                    </a:lnTo>
                    <a:lnTo>
                      <a:pt x="122" y="308"/>
                    </a:lnTo>
                    <a:lnTo>
                      <a:pt x="122" y="312"/>
                    </a:lnTo>
                    <a:lnTo>
                      <a:pt x="122" y="317"/>
                    </a:lnTo>
                    <a:lnTo>
                      <a:pt x="120" y="321"/>
                    </a:lnTo>
                    <a:lnTo>
                      <a:pt x="120" y="324"/>
                    </a:lnTo>
                    <a:lnTo>
                      <a:pt x="118" y="325"/>
                    </a:lnTo>
                    <a:lnTo>
                      <a:pt x="120" y="327"/>
                    </a:lnTo>
                    <a:lnTo>
                      <a:pt x="120" y="333"/>
                    </a:lnTo>
                    <a:lnTo>
                      <a:pt x="122" y="337"/>
                    </a:lnTo>
                    <a:lnTo>
                      <a:pt x="124" y="329"/>
                    </a:lnTo>
                    <a:lnTo>
                      <a:pt x="126" y="327"/>
                    </a:lnTo>
                    <a:lnTo>
                      <a:pt x="126" y="324"/>
                    </a:lnTo>
                    <a:lnTo>
                      <a:pt x="131" y="314"/>
                    </a:lnTo>
                    <a:lnTo>
                      <a:pt x="135" y="308"/>
                    </a:lnTo>
                    <a:lnTo>
                      <a:pt x="135" y="306"/>
                    </a:lnTo>
                    <a:lnTo>
                      <a:pt x="135" y="304"/>
                    </a:lnTo>
                    <a:lnTo>
                      <a:pt x="134" y="294"/>
                    </a:lnTo>
                    <a:lnTo>
                      <a:pt x="130" y="289"/>
                    </a:lnTo>
                    <a:lnTo>
                      <a:pt x="126" y="284"/>
                    </a:lnTo>
                    <a:lnTo>
                      <a:pt x="126" y="280"/>
                    </a:lnTo>
                    <a:lnTo>
                      <a:pt x="126" y="277"/>
                    </a:lnTo>
                    <a:lnTo>
                      <a:pt x="126" y="270"/>
                    </a:lnTo>
                    <a:lnTo>
                      <a:pt x="122" y="264"/>
                    </a:lnTo>
                    <a:lnTo>
                      <a:pt x="117" y="257"/>
                    </a:lnTo>
                    <a:lnTo>
                      <a:pt x="110" y="251"/>
                    </a:lnTo>
                    <a:lnTo>
                      <a:pt x="109" y="247"/>
                    </a:lnTo>
                    <a:lnTo>
                      <a:pt x="109" y="244"/>
                    </a:lnTo>
                    <a:lnTo>
                      <a:pt x="109" y="241"/>
                    </a:lnTo>
                    <a:lnTo>
                      <a:pt x="110" y="241"/>
                    </a:lnTo>
                    <a:lnTo>
                      <a:pt x="110" y="240"/>
                    </a:lnTo>
                    <a:lnTo>
                      <a:pt x="113" y="240"/>
                    </a:lnTo>
                    <a:lnTo>
                      <a:pt x="113" y="237"/>
                    </a:lnTo>
                    <a:lnTo>
                      <a:pt x="113" y="231"/>
                    </a:lnTo>
                    <a:lnTo>
                      <a:pt x="113" y="228"/>
                    </a:lnTo>
                    <a:lnTo>
                      <a:pt x="113" y="227"/>
                    </a:lnTo>
                    <a:lnTo>
                      <a:pt x="114" y="227"/>
                    </a:lnTo>
                    <a:lnTo>
                      <a:pt x="117" y="223"/>
                    </a:lnTo>
                    <a:lnTo>
                      <a:pt x="117" y="220"/>
                    </a:lnTo>
                    <a:lnTo>
                      <a:pt x="114" y="223"/>
                    </a:lnTo>
                    <a:lnTo>
                      <a:pt x="110" y="219"/>
                    </a:lnTo>
                    <a:lnTo>
                      <a:pt x="109" y="213"/>
                    </a:lnTo>
                    <a:lnTo>
                      <a:pt x="107" y="207"/>
                    </a:lnTo>
                    <a:lnTo>
                      <a:pt x="103" y="203"/>
                    </a:lnTo>
                    <a:lnTo>
                      <a:pt x="97" y="200"/>
                    </a:lnTo>
                    <a:lnTo>
                      <a:pt x="95" y="196"/>
                    </a:lnTo>
                    <a:lnTo>
                      <a:pt x="95" y="192"/>
                    </a:lnTo>
                    <a:lnTo>
                      <a:pt x="94" y="189"/>
                    </a:lnTo>
                    <a:lnTo>
                      <a:pt x="94" y="188"/>
                    </a:lnTo>
                    <a:lnTo>
                      <a:pt x="91" y="187"/>
                    </a:lnTo>
                    <a:lnTo>
                      <a:pt x="90" y="187"/>
                    </a:lnTo>
                    <a:lnTo>
                      <a:pt x="90" y="184"/>
                    </a:lnTo>
                    <a:lnTo>
                      <a:pt x="87" y="180"/>
                    </a:lnTo>
                    <a:lnTo>
                      <a:pt x="90" y="183"/>
                    </a:lnTo>
                    <a:lnTo>
                      <a:pt x="94" y="180"/>
                    </a:lnTo>
                    <a:lnTo>
                      <a:pt x="94" y="179"/>
                    </a:lnTo>
                    <a:lnTo>
                      <a:pt x="91" y="175"/>
                    </a:lnTo>
                    <a:lnTo>
                      <a:pt x="94" y="170"/>
                    </a:lnTo>
                    <a:lnTo>
                      <a:pt x="91" y="167"/>
                    </a:lnTo>
                    <a:lnTo>
                      <a:pt x="94" y="162"/>
                    </a:lnTo>
                    <a:lnTo>
                      <a:pt x="95" y="159"/>
                    </a:lnTo>
                    <a:lnTo>
                      <a:pt x="103" y="162"/>
                    </a:lnTo>
                    <a:lnTo>
                      <a:pt x="105" y="159"/>
                    </a:lnTo>
                    <a:lnTo>
                      <a:pt x="109" y="159"/>
                    </a:lnTo>
                    <a:lnTo>
                      <a:pt x="110" y="158"/>
                    </a:lnTo>
                    <a:lnTo>
                      <a:pt x="110" y="156"/>
                    </a:lnTo>
                    <a:lnTo>
                      <a:pt x="110" y="154"/>
                    </a:lnTo>
                    <a:lnTo>
                      <a:pt x="113" y="154"/>
                    </a:lnTo>
                    <a:lnTo>
                      <a:pt x="117" y="154"/>
                    </a:lnTo>
                    <a:lnTo>
                      <a:pt x="118" y="152"/>
                    </a:lnTo>
                    <a:lnTo>
                      <a:pt x="117" y="150"/>
                    </a:lnTo>
                    <a:lnTo>
                      <a:pt x="122" y="148"/>
                    </a:lnTo>
                    <a:lnTo>
                      <a:pt x="123" y="148"/>
                    </a:lnTo>
                    <a:lnTo>
                      <a:pt x="124" y="148"/>
                    </a:lnTo>
                    <a:lnTo>
                      <a:pt x="126" y="150"/>
                    </a:lnTo>
                    <a:lnTo>
                      <a:pt x="126" y="146"/>
                    </a:lnTo>
                    <a:lnTo>
                      <a:pt x="126" y="144"/>
                    </a:lnTo>
                    <a:lnTo>
                      <a:pt x="127" y="143"/>
                    </a:lnTo>
                    <a:lnTo>
                      <a:pt x="131" y="140"/>
                    </a:lnTo>
                    <a:lnTo>
                      <a:pt x="134" y="139"/>
                    </a:lnTo>
                    <a:lnTo>
                      <a:pt x="131" y="139"/>
                    </a:lnTo>
                    <a:lnTo>
                      <a:pt x="131" y="136"/>
                    </a:lnTo>
                    <a:lnTo>
                      <a:pt x="134" y="132"/>
                    </a:lnTo>
                    <a:lnTo>
                      <a:pt x="138" y="130"/>
                    </a:lnTo>
                    <a:lnTo>
                      <a:pt x="139" y="127"/>
                    </a:lnTo>
                    <a:lnTo>
                      <a:pt x="139" y="123"/>
                    </a:lnTo>
                    <a:lnTo>
                      <a:pt x="134" y="127"/>
                    </a:lnTo>
                    <a:lnTo>
                      <a:pt x="134" y="127"/>
                    </a:lnTo>
                    <a:lnTo>
                      <a:pt x="134" y="127"/>
                    </a:lnTo>
                    <a:lnTo>
                      <a:pt x="134" y="127"/>
                    </a:lnTo>
                    <a:lnTo>
                      <a:pt x="134" y="127"/>
                    </a:lnTo>
                    <a:lnTo>
                      <a:pt x="134" y="127"/>
                    </a:lnTo>
                    <a:lnTo>
                      <a:pt x="134" y="127"/>
                    </a:lnTo>
                    <a:close/>
                    <a:moveTo>
                      <a:pt x="16" y="148"/>
                    </a:moveTo>
                    <a:lnTo>
                      <a:pt x="14" y="150"/>
                    </a:lnTo>
                    <a:lnTo>
                      <a:pt x="16" y="146"/>
                    </a:lnTo>
                    <a:lnTo>
                      <a:pt x="16" y="148"/>
                    </a:lnTo>
                    <a:lnTo>
                      <a:pt x="16" y="148"/>
                    </a:lnTo>
                    <a:lnTo>
                      <a:pt x="16" y="148"/>
                    </a:lnTo>
                    <a:lnTo>
                      <a:pt x="16" y="148"/>
                    </a:lnTo>
                    <a:lnTo>
                      <a:pt x="16" y="148"/>
                    </a:lnTo>
                    <a:lnTo>
                      <a:pt x="16" y="148"/>
                    </a:lnTo>
                    <a:lnTo>
                      <a:pt x="16" y="148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5" name="Freeform 145">
                <a:extLst>
                  <a:ext uri="{FF2B5EF4-FFF2-40B4-BE49-F238E27FC236}">
                    <a16:creationId xmlns:a16="http://schemas.microsoft.com/office/drawing/2014/main" id="{3B52CFC3-993C-430A-B43D-FE7900465B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53275" y="2762250"/>
                <a:ext cx="109538" cy="153988"/>
              </a:xfrm>
              <a:custGeom>
                <a:avLst/>
                <a:gdLst>
                  <a:gd name="T0" fmla="*/ 29 w 69"/>
                  <a:gd name="T1" fmla="*/ 97 h 97"/>
                  <a:gd name="T2" fmla="*/ 39 w 69"/>
                  <a:gd name="T3" fmla="*/ 93 h 97"/>
                  <a:gd name="T4" fmla="*/ 31 w 69"/>
                  <a:gd name="T5" fmla="*/ 93 h 97"/>
                  <a:gd name="T6" fmla="*/ 31 w 69"/>
                  <a:gd name="T7" fmla="*/ 93 h 97"/>
                  <a:gd name="T8" fmla="*/ 31 w 69"/>
                  <a:gd name="T9" fmla="*/ 93 h 97"/>
                  <a:gd name="T10" fmla="*/ 36 w 69"/>
                  <a:gd name="T11" fmla="*/ 72 h 97"/>
                  <a:gd name="T12" fmla="*/ 36 w 69"/>
                  <a:gd name="T13" fmla="*/ 74 h 97"/>
                  <a:gd name="T14" fmla="*/ 36 w 69"/>
                  <a:gd name="T15" fmla="*/ 74 h 97"/>
                  <a:gd name="T16" fmla="*/ 57 w 69"/>
                  <a:gd name="T17" fmla="*/ 45 h 97"/>
                  <a:gd name="T18" fmla="*/ 52 w 69"/>
                  <a:gd name="T19" fmla="*/ 32 h 97"/>
                  <a:gd name="T20" fmla="*/ 36 w 69"/>
                  <a:gd name="T21" fmla="*/ 13 h 97"/>
                  <a:gd name="T22" fmla="*/ 21 w 69"/>
                  <a:gd name="T23" fmla="*/ 1 h 97"/>
                  <a:gd name="T24" fmla="*/ 13 w 69"/>
                  <a:gd name="T25" fmla="*/ 5 h 97"/>
                  <a:gd name="T26" fmla="*/ 4 w 69"/>
                  <a:gd name="T27" fmla="*/ 8 h 97"/>
                  <a:gd name="T28" fmla="*/ 3 w 69"/>
                  <a:gd name="T29" fmla="*/ 15 h 97"/>
                  <a:gd name="T30" fmla="*/ 4 w 69"/>
                  <a:gd name="T31" fmla="*/ 21 h 97"/>
                  <a:gd name="T32" fmla="*/ 8 w 69"/>
                  <a:gd name="T33" fmla="*/ 27 h 97"/>
                  <a:gd name="T34" fmla="*/ 12 w 69"/>
                  <a:gd name="T35" fmla="*/ 28 h 97"/>
                  <a:gd name="T36" fmla="*/ 9 w 69"/>
                  <a:gd name="T37" fmla="*/ 31 h 97"/>
                  <a:gd name="T38" fmla="*/ 4 w 69"/>
                  <a:gd name="T39" fmla="*/ 28 h 97"/>
                  <a:gd name="T40" fmla="*/ 4 w 69"/>
                  <a:gd name="T41" fmla="*/ 35 h 97"/>
                  <a:gd name="T42" fmla="*/ 9 w 69"/>
                  <a:gd name="T43" fmla="*/ 36 h 97"/>
                  <a:gd name="T44" fmla="*/ 12 w 69"/>
                  <a:gd name="T45" fmla="*/ 40 h 97"/>
                  <a:gd name="T46" fmla="*/ 20 w 69"/>
                  <a:gd name="T47" fmla="*/ 45 h 97"/>
                  <a:gd name="T48" fmla="*/ 17 w 69"/>
                  <a:gd name="T49" fmla="*/ 52 h 97"/>
                  <a:gd name="T50" fmla="*/ 17 w 69"/>
                  <a:gd name="T51" fmla="*/ 55 h 97"/>
                  <a:gd name="T52" fmla="*/ 20 w 69"/>
                  <a:gd name="T53" fmla="*/ 63 h 97"/>
                  <a:gd name="T54" fmla="*/ 21 w 69"/>
                  <a:gd name="T55" fmla="*/ 68 h 97"/>
                  <a:gd name="T56" fmla="*/ 23 w 69"/>
                  <a:gd name="T57" fmla="*/ 72 h 97"/>
                  <a:gd name="T58" fmla="*/ 25 w 69"/>
                  <a:gd name="T59" fmla="*/ 74 h 97"/>
                  <a:gd name="T60" fmla="*/ 29 w 69"/>
                  <a:gd name="T61" fmla="*/ 72 h 97"/>
                  <a:gd name="T62" fmla="*/ 35 w 69"/>
                  <a:gd name="T63" fmla="*/ 68 h 97"/>
                  <a:gd name="T64" fmla="*/ 40 w 69"/>
                  <a:gd name="T65" fmla="*/ 72 h 97"/>
                  <a:gd name="T66" fmla="*/ 39 w 69"/>
                  <a:gd name="T67" fmla="*/ 66 h 97"/>
                  <a:gd name="T68" fmla="*/ 44 w 69"/>
                  <a:gd name="T69" fmla="*/ 65 h 97"/>
                  <a:gd name="T70" fmla="*/ 48 w 69"/>
                  <a:gd name="T71" fmla="*/ 66 h 97"/>
                  <a:gd name="T72" fmla="*/ 52 w 69"/>
                  <a:gd name="T73" fmla="*/ 65 h 97"/>
                  <a:gd name="T74" fmla="*/ 52 w 69"/>
                  <a:gd name="T75" fmla="*/ 61 h 97"/>
                  <a:gd name="T76" fmla="*/ 57 w 69"/>
                  <a:gd name="T77" fmla="*/ 65 h 97"/>
                  <a:gd name="T78" fmla="*/ 61 w 69"/>
                  <a:gd name="T79" fmla="*/ 55 h 97"/>
                  <a:gd name="T80" fmla="*/ 57 w 69"/>
                  <a:gd name="T81" fmla="*/ 45 h 97"/>
                  <a:gd name="T82" fmla="*/ 57 w 69"/>
                  <a:gd name="T83" fmla="*/ 45 h 97"/>
                  <a:gd name="T84" fmla="*/ 57 w 69"/>
                  <a:gd name="T85" fmla="*/ 45 h 97"/>
                  <a:gd name="T86" fmla="*/ 69 w 69"/>
                  <a:gd name="T87" fmla="*/ 76 h 97"/>
                  <a:gd name="T88" fmla="*/ 67 w 69"/>
                  <a:gd name="T89" fmla="*/ 72 h 97"/>
                  <a:gd name="T90" fmla="*/ 67 w 69"/>
                  <a:gd name="T91" fmla="*/ 72 h 97"/>
                  <a:gd name="T92" fmla="*/ 67 w 69"/>
                  <a:gd name="T93" fmla="*/ 72 h 97"/>
                  <a:gd name="T94" fmla="*/ 8 w 69"/>
                  <a:gd name="T95" fmla="*/ 28 h 97"/>
                  <a:gd name="T96" fmla="*/ 7 w 69"/>
                  <a:gd name="T97" fmla="*/ 28 h 97"/>
                  <a:gd name="T98" fmla="*/ 7 w 69"/>
                  <a:gd name="T99" fmla="*/ 2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9" h="97">
                    <a:moveTo>
                      <a:pt x="31" y="93"/>
                    </a:moveTo>
                    <a:lnTo>
                      <a:pt x="29" y="96"/>
                    </a:lnTo>
                    <a:lnTo>
                      <a:pt x="29" y="97"/>
                    </a:lnTo>
                    <a:lnTo>
                      <a:pt x="33" y="97"/>
                    </a:lnTo>
                    <a:lnTo>
                      <a:pt x="36" y="96"/>
                    </a:lnTo>
                    <a:lnTo>
                      <a:pt x="39" y="93"/>
                    </a:lnTo>
                    <a:lnTo>
                      <a:pt x="39" y="92"/>
                    </a:lnTo>
                    <a:lnTo>
                      <a:pt x="36" y="92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31" y="93"/>
                    </a:lnTo>
                    <a:close/>
                    <a:moveTo>
                      <a:pt x="36" y="74"/>
                    </a:moveTo>
                    <a:lnTo>
                      <a:pt x="39" y="74"/>
                    </a:lnTo>
                    <a:lnTo>
                      <a:pt x="36" y="72"/>
                    </a:lnTo>
                    <a:lnTo>
                      <a:pt x="35" y="72"/>
                    </a:lnTo>
                    <a:lnTo>
                      <a:pt x="36" y="74"/>
                    </a:lnTo>
                    <a:lnTo>
                      <a:pt x="36" y="74"/>
                    </a:lnTo>
                    <a:lnTo>
                      <a:pt x="36" y="74"/>
                    </a:lnTo>
                    <a:lnTo>
                      <a:pt x="36" y="74"/>
                    </a:lnTo>
                    <a:lnTo>
                      <a:pt x="36" y="74"/>
                    </a:lnTo>
                    <a:lnTo>
                      <a:pt x="36" y="74"/>
                    </a:lnTo>
                    <a:lnTo>
                      <a:pt x="36" y="74"/>
                    </a:lnTo>
                    <a:close/>
                    <a:moveTo>
                      <a:pt x="57" y="45"/>
                    </a:moveTo>
                    <a:lnTo>
                      <a:pt x="57" y="44"/>
                    </a:lnTo>
                    <a:lnTo>
                      <a:pt x="53" y="40"/>
                    </a:lnTo>
                    <a:lnTo>
                      <a:pt x="52" y="32"/>
                    </a:lnTo>
                    <a:lnTo>
                      <a:pt x="49" y="27"/>
                    </a:lnTo>
                    <a:lnTo>
                      <a:pt x="44" y="21"/>
                    </a:lnTo>
                    <a:lnTo>
                      <a:pt x="36" y="13"/>
                    </a:lnTo>
                    <a:lnTo>
                      <a:pt x="29" y="5"/>
                    </a:lnTo>
                    <a:lnTo>
                      <a:pt x="21" y="0"/>
                    </a:lnTo>
                    <a:lnTo>
                      <a:pt x="21" y="1"/>
                    </a:lnTo>
                    <a:lnTo>
                      <a:pt x="21" y="4"/>
                    </a:lnTo>
                    <a:lnTo>
                      <a:pt x="20" y="5"/>
                    </a:lnTo>
                    <a:lnTo>
                      <a:pt x="13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4" y="8"/>
                    </a:lnTo>
                    <a:lnTo>
                      <a:pt x="3" y="11"/>
                    </a:lnTo>
                    <a:lnTo>
                      <a:pt x="3" y="13"/>
                    </a:lnTo>
                    <a:lnTo>
                      <a:pt x="3" y="15"/>
                    </a:lnTo>
                    <a:lnTo>
                      <a:pt x="0" y="15"/>
                    </a:lnTo>
                    <a:lnTo>
                      <a:pt x="4" y="17"/>
                    </a:lnTo>
                    <a:lnTo>
                      <a:pt x="4" y="21"/>
                    </a:lnTo>
                    <a:lnTo>
                      <a:pt x="9" y="23"/>
                    </a:lnTo>
                    <a:lnTo>
                      <a:pt x="8" y="24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2" y="27"/>
                    </a:lnTo>
                    <a:lnTo>
                      <a:pt x="12" y="28"/>
                    </a:lnTo>
                    <a:lnTo>
                      <a:pt x="13" y="31"/>
                    </a:lnTo>
                    <a:lnTo>
                      <a:pt x="13" y="32"/>
                    </a:lnTo>
                    <a:lnTo>
                      <a:pt x="9" y="31"/>
                    </a:lnTo>
                    <a:lnTo>
                      <a:pt x="7" y="29"/>
                    </a:lnTo>
                    <a:lnTo>
                      <a:pt x="7" y="31"/>
                    </a:lnTo>
                    <a:lnTo>
                      <a:pt x="4" y="28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4" y="35"/>
                    </a:lnTo>
                    <a:lnTo>
                      <a:pt x="7" y="35"/>
                    </a:lnTo>
                    <a:lnTo>
                      <a:pt x="8" y="35"/>
                    </a:lnTo>
                    <a:lnTo>
                      <a:pt x="9" y="36"/>
                    </a:lnTo>
                    <a:lnTo>
                      <a:pt x="9" y="39"/>
                    </a:lnTo>
                    <a:lnTo>
                      <a:pt x="12" y="39"/>
                    </a:lnTo>
                    <a:lnTo>
                      <a:pt x="12" y="40"/>
                    </a:lnTo>
                    <a:lnTo>
                      <a:pt x="13" y="44"/>
                    </a:lnTo>
                    <a:lnTo>
                      <a:pt x="16" y="45"/>
                    </a:lnTo>
                    <a:lnTo>
                      <a:pt x="20" y="45"/>
                    </a:lnTo>
                    <a:lnTo>
                      <a:pt x="16" y="48"/>
                    </a:lnTo>
                    <a:lnTo>
                      <a:pt x="20" y="48"/>
                    </a:lnTo>
                    <a:lnTo>
                      <a:pt x="17" y="52"/>
                    </a:lnTo>
                    <a:lnTo>
                      <a:pt x="16" y="53"/>
                    </a:lnTo>
                    <a:lnTo>
                      <a:pt x="20" y="53"/>
                    </a:lnTo>
                    <a:lnTo>
                      <a:pt x="17" y="55"/>
                    </a:lnTo>
                    <a:lnTo>
                      <a:pt x="17" y="59"/>
                    </a:lnTo>
                    <a:lnTo>
                      <a:pt x="17" y="61"/>
                    </a:lnTo>
                    <a:lnTo>
                      <a:pt x="20" y="63"/>
                    </a:lnTo>
                    <a:lnTo>
                      <a:pt x="17" y="63"/>
                    </a:lnTo>
                    <a:lnTo>
                      <a:pt x="20" y="66"/>
                    </a:lnTo>
                    <a:lnTo>
                      <a:pt x="21" y="68"/>
                    </a:lnTo>
                    <a:lnTo>
                      <a:pt x="25" y="70"/>
                    </a:lnTo>
                    <a:lnTo>
                      <a:pt x="23" y="70"/>
                    </a:lnTo>
                    <a:lnTo>
                      <a:pt x="23" y="72"/>
                    </a:lnTo>
                    <a:lnTo>
                      <a:pt x="21" y="70"/>
                    </a:lnTo>
                    <a:lnTo>
                      <a:pt x="21" y="72"/>
                    </a:lnTo>
                    <a:lnTo>
                      <a:pt x="25" y="74"/>
                    </a:lnTo>
                    <a:lnTo>
                      <a:pt x="25" y="76"/>
                    </a:lnTo>
                    <a:lnTo>
                      <a:pt x="27" y="78"/>
                    </a:lnTo>
                    <a:lnTo>
                      <a:pt x="29" y="72"/>
                    </a:lnTo>
                    <a:lnTo>
                      <a:pt x="31" y="76"/>
                    </a:lnTo>
                    <a:lnTo>
                      <a:pt x="33" y="72"/>
                    </a:lnTo>
                    <a:lnTo>
                      <a:pt x="35" y="68"/>
                    </a:lnTo>
                    <a:lnTo>
                      <a:pt x="36" y="70"/>
                    </a:lnTo>
                    <a:lnTo>
                      <a:pt x="36" y="72"/>
                    </a:lnTo>
                    <a:lnTo>
                      <a:pt x="40" y="72"/>
                    </a:lnTo>
                    <a:lnTo>
                      <a:pt x="43" y="70"/>
                    </a:lnTo>
                    <a:lnTo>
                      <a:pt x="43" y="68"/>
                    </a:lnTo>
                    <a:lnTo>
                      <a:pt x="39" y="66"/>
                    </a:lnTo>
                    <a:lnTo>
                      <a:pt x="40" y="66"/>
                    </a:lnTo>
                    <a:lnTo>
                      <a:pt x="43" y="65"/>
                    </a:lnTo>
                    <a:lnTo>
                      <a:pt x="44" y="65"/>
                    </a:lnTo>
                    <a:lnTo>
                      <a:pt x="44" y="63"/>
                    </a:lnTo>
                    <a:lnTo>
                      <a:pt x="47" y="65"/>
                    </a:lnTo>
                    <a:lnTo>
                      <a:pt x="48" y="66"/>
                    </a:lnTo>
                    <a:lnTo>
                      <a:pt x="49" y="66"/>
                    </a:lnTo>
                    <a:lnTo>
                      <a:pt x="52" y="68"/>
                    </a:lnTo>
                    <a:lnTo>
                      <a:pt x="52" y="65"/>
                    </a:lnTo>
                    <a:lnTo>
                      <a:pt x="49" y="65"/>
                    </a:lnTo>
                    <a:lnTo>
                      <a:pt x="52" y="63"/>
                    </a:lnTo>
                    <a:lnTo>
                      <a:pt x="52" y="61"/>
                    </a:lnTo>
                    <a:lnTo>
                      <a:pt x="56" y="63"/>
                    </a:lnTo>
                    <a:lnTo>
                      <a:pt x="57" y="63"/>
                    </a:lnTo>
                    <a:lnTo>
                      <a:pt x="57" y="65"/>
                    </a:lnTo>
                    <a:lnTo>
                      <a:pt x="61" y="63"/>
                    </a:lnTo>
                    <a:lnTo>
                      <a:pt x="61" y="59"/>
                    </a:lnTo>
                    <a:lnTo>
                      <a:pt x="61" y="55"/>
                    </a:lnTo>
                    <a:lnTo>
                      <a:pt x="61" y="52"/>
                    </a:lnTo>
                    <a:lnTo>
                      <a:pt x="60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close/>
                    <a:moveTo>
                      <a:pt x="67" y="72"/>
                    </a:moveTo>
                    <a:lnTo>
                      <a:pt x="67" y="74"/>
                    </a:lnTo>
                    <a:lnTo>
                      <a:pt x="69" y="76"/>
                    </a:lnTo>
                    <a:lnTo>
                      <a:pt x="69" y="74"/>
                    </a:lnTo>
                    <a:lnTo>
                      <a:pt x="69" y="70"/>
                    </a:lnTo>
                    <a:lnTo>
                      <a:pt x="67" y="72"/>
                    </a:lnTo>
                    <a:lnTo>
                      <a:pt x="67" y="72"/>
                    </a:lnTo>
                    <a:lnTo>
                      <a:pt x="67" y="72"/>
                    </a:lnTo>
                    <a:lnTo>
                      <a:pt x="67" y="72"/>
                    </a:lnTo>
                    <a:lnTo>
                      <a:pt x="67" y="72"/>
                    </a:lnTo>
                    <a:lnTo>
                      <a:pt x="67" y="72"/>
                    </a:lnTo>
                    <a:lnTo>
                      <a:pt x="67" y="72"/>
                    </a:lnTo>
                    <a:close/>
                    <a:moveTo>
                      <a:pt x="7" y="28"/>
                    </a:moveTo>
                    <a:lnTo>
                      <a:pt x="7" y="29"/>
                    </a:lnTo>
                    <a:lnTo>
                      <a:pt x="8" y="28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7" y="28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" name="Freeform 146">
                <a:extLst>
                  <a:ext uri="{FF2B5EF4-FFF2-40B4-BE49-F238E27FC236}">
                    <a16:creationId xmlns:a16="http://schemas.microsoft.com/office/drawing/2014/main" id="{D6B25D7F-4C67-40F0-BB36-FE684894B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3900" y="2635250"/>
                <a:ext cx="115888" cy="150813"/>
              </a:xfrm>
              <a:custGeom>
                <a:avLst/>
                <a:gdLst>
                  <a:gd name="T0" fmla="*/ 57 w 73"/>
                  <a:gd name="T1" fmla="*/ 85 h 95"/>
                  <a:gd name="T2" fmla="*/ 63 w 73"/>
                  <a:gd name="T3" fmla="*/ 85 h 95"/>
                  <a:gd name="T4" fmla="*/ 71 w 73"/>
                  <a:gd name="T5" fmla="*/ 84 h 95"/>
                  <a:gd name="T6" fmla="*/ 70 w 73"/>
                  <a:gd name="T7" fmla="*/ 77 h 95"/>
                  <a:gd name="T8" fmla="*/ 58 w 73"/>
                  <a:gd name="T9" fmla="*/ 71 h 95"/>
                  <a:gd name="T10" fmla="*/ 53 w 73"/>
                  <a:gd name="T11" fmla="*/ 68 h 95"/>
                  <a:gd name="T12" fmla="*/ 53 w 73"/>
                  <a:gd name="T13" fmla="*/ 64 h 95"/>
                  <a:gd name="T14" fmla="*/ 50 w 73"/>
                  <a:gd name="T15" fmla="*/ 62 h 95"/>
                  <a:gd name="T16" fmla="*/ 53 w 73"/>
                  <a:gd name="T17" fmla="*/ 58 h 95"/>
                  <a:gd name="T18" fmla="*/ 59 w 73"/>
                  <a:gd name="T19" fmla="*/ 54 h 95"/>
                  <a:gd name="T20" fmla="*/ 66 w 73"/>
                  <a:gd name="T21" fmla="*/ 46 h 95"/>
                  <a:gd name="T22" fmla="*/ 67 w 73"/>
                  <a:gd name="T23" fmla="*/ 40 h 95"/>
                  <a:gd name="T24" fmla="*/ 71 w 73"/>
                  <a:gd name="T25" fmla="*/ 38 h 95"/>
                  <a:gd name="T26" fmla="*/ 70 w 73"/>
                  <a:gd name="T27" fmla="*/ 32 h 95"/>
                  <a:gd name="T28" fmla="*/ 66 w 73"/>
                  <a:gd name="T29" fmla="*/ 20 h 95"/>
                  <a:gd name="T30" fmla="*/ 70 w 73"/>
                  <a:gd name="T31" fmla="*/ 14 h 95"/>
                  <a:gd name="T32" fmla="*/ 73 w 73"/>
                  <a:gd name="T33" fmla="*/ 14 h 95"/>
                  <a:gd name="T34" fmla="*/ 63 w 73"/>
                  <a:gd name="T35" fmla="*/ 7 h 95"/>
                  <a:gd name="T36" fmla="*/ 58 w 73"/>
                  <a:gd name="T37" fmla="*/ 2 h 95"/>
                  <a:gd name="T38" fmla="*/ 57 w 73"/>
                  <a:gd name="T39" fmla="*/ 6 h 95"/>
                  <a:gd name="T40" fmla="*/ 57 w 73"/>
                  <a:gd name="T41" fmla="*/ 11 h 95"/>
                  <a:gd name="T42" fmla="*/ 50 w 73"/>
                  <a:gd name="T43" fmla="*/ 11 h 95"/>
                  <a:gd name="T44" fmla="*/ 50 w 73"/>
                  <a:gd name="T45" fmla="*/ 18 h 95"/>
                  <a:gd name="T46" fmla="*/ 37 w 73"/>
                  <a:gd name="T47" fmla="*/ 19 h 95"/>
                  <a:gd name="T48" fmla="*/ 42 w 73"/>
                  <a:gd name="T49" fmla="*/ 24 h 95"/>
                  <a:gd name="T50" fmla="*/ 45 w 73"/>
                  <a:gd name="T51" fmla="*/ 28 h 95"/>
                  <a:gd name="T52" fmla="*/ 40 w 73"/>
                  <a:gd name="T53" fmla="*/ 28 h 95"/>
                  <a:gd name="T54" fmla="*/ 29 w 73"/>
                  <a:gd name="T55" fmla="*/ 27 h 95"/>
                  <a:gd name="T56" fmla="*/ 22 w 73"/>
                  <a:gd name="T57" fmla="*/ 23 h 95"/>
                  <a:gd name="T58" fmla="*/ 18 w 73"/>
                  <a:gd name="T59" fmla="*/ 24 h 95"/>
                  <a:gd name="T60" fmla="*/ 18 w 73"/>
                  <a:gd name="T61" fmla="*/ 34 h 95"/>
                  <a:gd name="T62" fmla="*/ 16 w 73"/>
                  <a:gd name="T63" fmla="*/ 38 h 95"/>
                  <a:gd name="T64" fmla="*/ 13 w 73"/>
                  <a:gd name="T65" fmla="*/ 40 h 95"/>
                  <a:gd name="T66" fmla="*/ 10 w 73"/>
                  <a:gd name="T67" fmla="*/ 42 h 95"/>
                  <a:gd name="T68" fmla="*/ 6 w 73"/>
                  <a:gd name="T69" fmla="*/ 46 h 95"/>
                  <a:gd name="T70" fmla="*/ 2 w 73"/>
                  <a:gd name="T71" fmla="*/ 47 h 95"/>
                  <a:gd name="T72" fmla="*/ 1 w 73"/>
                  <a:gd name="T73" fmla="*/ 54 h 95"/>
                  <a:gd name="T74" fmla="*/ 2 w 73"/>
                  <a:gd name="T75" fmla="*/ 56 h 95"/>
                  <a:gd name="T76" fmla="*/ 6 w 73"/>
                  <a:gd name="T77" fmla="*/ 59 h 95"/>
                  <a:gd name="T78" fmla="*/ 9 w 73"/>
                  <a:gd name="T79" fmla="*/ 59 h 95"/>
                  <a:gd name="T80" fmla="*/ 18 w 73"/>
                  <a:gd name="T81" fmla="*/ 63 h 95"/>
                  <a:gd name="T82" fmla="*/ 20 w 73"/>
                  <a:gd name="T83" fmla="*/ 64 h 95"/>
                  <a:gd name="T84" fmla="*/ 22 w 73"/>
                  <a:gd name="T85" fmla="*/ 75 h 95"/>
                  <a:gd name="T86" fmla="*/ 26 w 73"/>
                  <a:gd name="T87" fmla="*/ 76 h 95"/>
                  <a:gd name="T88" fmla="*/ 32 w 73"/>
                  <a:gd name="T89" fmla="*/ 80 h 95"/>
                  <a:gd name="T90" fmla="*/ 24 w 73"/>
                  <a:gd name="T91" fmla="*/ 80 h 95"/>
                  <a:gd name="T92" fmla="*/ 22 w 73"/>
                  <a:gd name="T93" fmla="*/ 81 h 95"/>
                  <a:gd name="T94" fmla="*/ 22 w 73"/>
                  <a:gd name="T95" fmla="*/ 85 h 95"/>
                  <a:gd name="T96" fmla="*/ 26 w 73"/>
                  <a:gd name="T97" fmla="*/ 88 h 95"/>
                  <a:gd name="T98" fmla="*/ 28 w 73"/>
                  <a:gd name="T99" fmla="*/ 89 h 95"/>
                  <a:gd name="T100" fmla="*/ 29 w 73"/>
                  <a:gd name="T101" fmla="*/ 93 h 95"/>
                  <a:gd name="T102" fmla="*/ 33 w 73"/>
                  <a:gd name="T103" fmla="*/ 93 h 95"/>
                  <a:gd name="T104" fmla="*/ 36 w 73"/>
                  <a:gd name="T105" fmla="*/ 93 h 95"/>
                  <a:gd name="T106" fmla="*/ 41 w 73"/>
                  <a:gd name="T107" fmla="*/ 93 h 95"/>
                  <a:gd name="T108" fmla="*/ 45 w 73"/>
                  <a:gd name="T109" fmla="*/ 93 h 95"/>
                  <a:gd name="T110" fmla="*/ 50 w 73"/>
                  <a:gd name="T111" fmla="*/ 93 h 95"/>
                  <a:gd name="T112" fmla="*/ 53 w 73"/>
                  <a:gd name="T113" fmla="*/ 91 h 95"/>
                  <a:gd name="T114" fmla="*/ 54 w 73"/>
                  <a:gd name="T115" fmla="*/ 88 h 95"/>
                  <a:gd name="T116" fmla="*/ 54 w 73"/>
                  <a:gd name="T117" fmla="*/ 88 h 95"/>
                  <a:gd name="T118" fmla="*/ 54 w 73"/>
                  <a:gd name="T119" fmla="*/ 8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3" h="95">
                    <a:moveTo>
                      <a:pt x="54" y="88"/>
                    </a:moveTo>
                    <a:lnTo>
                      <a:pt x="57" y="85"/>
                    </a:lnTo>
                    <a:lnTo>
                      <a:pt x="58" y="85"/>
                    </a:lnTo>
                    <a:lnTo>
                      <a:pt x="63" y="85"/>
                    </a:lnTo>
                    <a:lnTo>
                      <a:pt x="70" y="85"/>
                    </a:lnTo>
                    <a:lnTo>
                      <a:pt x="71" y="84"/>
                    </a:lnTo>
                    <a:lnTo>
                      <a:pt x="71" y="81"/>
                    </a:lnTo>
                    <a:lnTo>
                      <a:pt x="70" y="77"/>
                    </a:lnTo>
                    <a:lnTo>
                      <a:pt x="66" y="75"/>
                    </a:lnTo>
                    <a:lnTo>
                      <a:pt x="58" y="71"/>
                    </a:lnTo>
                    <a:lnTo>
                      <a:pt x="54" y="68"/>
                    </a:lnTo>
                    <a:lnTo>
                      <a:pt x="53" y="68"/>
                    </a:lnTo>
                    <a:lnTo>
                      <a:pt x="50" y="67"/>
                    </a:lnTo>
                    <a:lnTo>
                      <a:pt x="53" y="64"/>
                    </a:lnTo>
                    <a:lnTo>
                      <a:pt x="53" y="63"/>
                    </a:lnTo>
                    <a:lnTo>
                      <a:pt x="50" y="62"/>
                    </a:lnTo>
                    <a:lnTo>
                      <a:pt x="50" y="59"/>
                    </a:lnTo>
                    <a:lnTo>
                      <a:pt x="53" y="58"/>
                    </a:lnTo>
                    <a:lnTo>
                      <a:pt x="54" y="55"/>
                    </a:lnTo>
                    <a:lnTo>
                      <a:pt x="59" y="54"/>
                    </a:lnTo>
                    <a:lnTo>
                      <a:pt x="62" y="50"/>
                    </a:lnTo>
                    <a:lnTo>
                      <a:pt x="66" y="46"/>
                    </a:lnTo>
                    <a:lnTo>
                      <a:pt x="66" y="42"/>
                    </a:lnTo>
                    <a:lnTo>
                      <a:pt x="67" y="40"/>
                    </a:lnTo>
                    <a:lnTo>
                      <a:pt x="70" y="40"/>
                    </a:lnTo>
                    <a:lnTo>
                      <a:pt x="71" y="38"/>
                    </a:lnTo>
                    <a:lnTo>
                      <a:pt x="71" y="36"/>
                    </a:lnTo>
                    <a:lnTo>
                      <a:pt x="70" y="32"/>
                    </a:lnTo>
                    <a:lnTo>
                      <a:pt x="63" y="24"/>
                    </a:lnTo>
                    <a:lnTo>
                      <a:pt x="66" y="20"/>
                    </a:lnTo>
                    <a:lnTo>
                      <a:pt x="67" y="15"/>
                    </a:lnTo>
                    <a:lnTo>
                      <a:pt x="70" y="14"/>
                    </a:lnTo>
                    <a:lnTo>
                      <a:pt x="71" y="14"/>
                    </a:lnTo>
                    <a:lnTo>
                      <a:pt x="73" y="14"/>
                    </a:lnTo>
                    <a:lnTo>
                      <a:pt x="66" y="10"/>
                    </a:lnTo>
                    <a:lnTo>
                      <a:pt x="63" y="7"/>
                    </a:lnTo>
                    <a:lnTo>
                      <a:pt x="62" y="4"/>
                    </a:lnTo>
                    <a:lnTo>
                      <a:pt x="58" y="2"/>
                    </a:lnTo>
                    <a:lnTo>
                      <a:pt x="54" y="0"/>
                    </a:lnTo>
                    <a:lnTo>
                      <a:pt x="57" y="6"/>
                    </a:lnTo>
                    <a:lnTo>
                      <a:pt x="57" y="10"/>
                    </a:lnTo>
                    <a:lnTo>
                      <a:pt x="57" y="11"/>
                    </a:lnTo>
                    <a:lnTo>
                      <a:pt x="53" y="11"/>
                    </a:lnTo>
                    <a:lnTo>
                      <a:pt x="50" y="11"/>
                    </a:lnTo>
                    <a:lnTo>
                      <a:pt x="50" y="15"/>
                    </a:lnTo>
                    <a:lnTo>
                      <a:pt x="50" y="18"/>
                    </a:lnTo>
                    <a:lnTo>
                      <a:pt x="46" y="18"/>
                    </a:lnTo>
                    <a:lnTo>
                      <a:pt x="37" y="19"/>
                    </a:lnTo>
                    <a:lnTo>
                      <a:pt x="41" y="23"/>
                    </a:lnTo>
                    <a:lnTo>
                      <a:pt x="42" y="24"/>
                    </a:lnTo>
                    <a:lnTo>
                      <a:pt x="45" y="27"/>
                    </a:lnTo>
                    <a:lnTo>
                      <a:pt x="45" y="28"/>
                    </a:lnTo>
                    <a:lnTo>
                      <a:pt x="42" y="28"/>
                    </a:lnTo>
                    <a:lnTo>
                      <a:pt x="40" y="28"/>
                    </a:lnTo>
                    <a:lnTo>
                      <a:pt x="33" y="28"/>
                    </a:lnTo>
                    <a:lnTo>
                      <a:pt x="29" y="27"/>
                    </a:lnTo>
                    <a:lnTo>
                      <a:pt x="24" y="23"/>
                    </a:lnTo>
                    <a:lnTo>
                      <a:pt x="22" y="23"/>
                    </a:lnTo>
                    <a:lnTo>
                      <a:pt x="20" y="23"/>
                    </a:lnTo>
                    <a:lnTo>
                      <a:pt x="18" y="24"/>
                    </a:lnTo>
                    <a:lnTo>
                      <a:pt x="18" y="28"/>
                    </a:lnTo>
                    <a:lnTo>
                      <a:pt x="18" y="34"/>
                    </a:lnTo>
                    <a:lnTo>
                      <a:pt x="18" y="36"/>
                    </a:lnTo>
                    <a:lnTo>
                      <a:pt x="16" y="38"/>
                    </a:lnTo>
                    <a:lnTo>
                      <a:pt x="14" y="38"/>
                    </a:lnTo>
                    <a:lnTo>
                      <a:pt x="13" y="40"/>
                    </a:lnTo>
                    <a:lnTo>
                      <a:pt x="13" y="42"/>
                    </a:lnTo>
                    <a:lnTo>
                      <a:pt x="10" y="42"/>
                    </a:lnTo>
                    <a:lnTo>
                      <a:pt x="6" y="44"/>
                    </a:lnTo>
                    <a:lnTo>
                      <a:pt x="6" y="46"/>
                    </a:lnTo>
                    <a:lnTo>
                      <a:pt x="5" y="46"/>
                    </a:lnTo>
                    <a:lnTo>
                      <a:pt x="2" y="47"/>
                    </a:lnTo>
                    <a:lnTo>
                      <a:pt x="0" y="54"/>
                    </a:lnTo>
                    <a:lnTo>
                      <a:pt x="1" y="54"/>
                    </a:lnTo>
                    <a:lnTo>
                      <a:pt x="1" y="55"/>
                    </a:lnTo>
                    <a:lnTo>
                      <a:pt x="2" y="56"/>
                    </a:lnTo>
                    <a:lnTo>
                      <a:pt x="5" y="58"/>
                    </a:lnTo>
                    <a:lnTo>
                      <a:pt x="6" y="59"/>
                    </a:lnTo>
                    <a:lnTo>
                      <a:pt x="9" y="62"/>
                    </a:lnTo>
                    <a:lnTo>
                      <a:pt x="9" y="59"/>
                    </a:lnTo>
                    <a:lnTo>
                      <a:pt x="14" y="62"/>
                    </a:lnTo>
                    <a:lnTo>
                      <a:pt x="18" y="63"/>
                    </a:lnTo>
                    <a:lnTo>
                      <a:pt x="20" y="63"/>
                    </a:lnTo>
                    <a:lnTo>
                      <a:pt x="20" y="64"/>
                    </a:lnTo>
                    <a:lnTo>
                      <a:pt x="22" y="67"/>
                    </a:lnTo>
                    <a:lnTo>
                      <a:pt x="22" y="75"/>
                    </a:lnTo>
                    <a:lnTo>
                      <a:pt x="22" y="76"/>
                    </a:lnTo>
                    <a:lnTo>
                      <a:pt x="26" y="76"/>
                    </a:lnTo>
                    <a:lnTo>
                      <a:pt x="29" y="77"/>
                    </a:lnTo>
                    <a:lnTo>
                      <a:pt x="32" y="80"/>
                    </a:lnTo>
                    <a:lnTo>
                      <a:pt x="26" y="77"/>
                    </a:lnTo>
                    <a:lnTo>
                      <a:pt x="24" y="80"/>
                    </a:lnTo>
                    <a:lnTo>
                      <a:pt x="22" y="80"/>
                    </a:lnTo>
                    <a:lnTo>
                      <a:pt x="22" y="81"/>
                    </a:lnTo>
                    <a:lnTo>
                      <a:pt x="22" y="84"/>
                    </a:lnTo>
                    <a:lnTo>
                      <a:pt x="22" y="85"/>
                    </a:lnTo>
                    <a:lnTo>
                      <a:pt x="24" y="88"/>
                    </a:lnTo>
                    <a:lnTo>
                      <a:pt x="26" y="88"/>
                    </a:lnTo>
                    <a:lnTo>
                      <a:pt x="29" y="89"/>
                    </a:lnTo>
                    <a:lnTo>
                      <a:pt x="28" y="89"/>
                    </a:lnTo>
                    <a:lnTo>
                      <a:pt x="28" y="91"/>
                    </a:lnTo>
                    <a:lnTo>
                      <a:pt x="29" y="93"/>
                    </a:lnTo>
                    <a:lnTo>
                      <a:pt x="32" y="93"/>
                    </a:lnTo>
                    <a:lnTo>
                      <a:pt x="33" y="93"/>
                    </a:lnTo>
                    <a:lnTo>
                      <a:pt x="33" y="91"/>
                    </a:lnTo>
                    <a:lnTo>
                      <a:pt x="36" y="93"/>
                    </a:lnTo>
                    <a:lnTo>
                      <a:pt x="37" y="91"/>
                    </a:lnTo>
                    <a:lnTo>
                      <a:pt x="41" y="93"/>
                    </a:lnTo>
                    <a:lnTo>
                      <a:pt x="45" y="95"/>
                    </a:lnTo>
                    <a:lnTo>
                      <a:pt x="45" y="93"/>
                    </a:lnTo>
                    <a:lnTo>
                      <a:pt x="46" y="93"/>
                    </a:lnTo>
                    <a:lnTo>
                      <a:pt x="50" y="93"/>
                    </a:lnTo>
                    <a:lnTo>
                      <a:pt x="53" y="93"/>
                    </a:lnTo>
                    <a:lnTo>
                      <a:pt x="53" y="91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54" y="88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" name="Freeform 147">
                <a:extLst>
                  <a:ext uri="{FF2B5EF4-FFF2-40B4-BE49-F238E27FC236}">
                    <a16:creationId xmlns:a16="http://schemas.microsoft.com/office/drawing/2014/main" id="{B99D012C-9804-464D-838E-27B06D831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3575" y="2692400"/>
                <a:ext cx="195263" cy="125413"/>
              </a:xfrm>
              <a:custGeom>
                <a:avLst/>
                <a:gdLst>
                  <a:gd name="T0" fmla="*/ 119 w 123"/>
                  <a:gd name="T1" fmla="*/ 61 h 79"/>
                  <a:gd name="T2" fmla="*/ 119 w 123"/>
                  <a:gd name="T3" fmla="*/ 55 h 79"/>
                  <a:gd name="T4" fmla="*/ 115 w 123"/>
                  <a:gd name="T5" fmla="*/ 51 h 79"/>
                  <a:gd name="T6" fmla="*/ 114 w 123"/>
                  <a:gd name="T7" fmla="*/ 44 h 79"/>
                  <a:gd name="T8" fmla="*/ 102 w 123"/>
                  <a:gd name="T9" fmla="*/ 44 h 79"/>
                  <a:gd name="T10" fmla="*/ 97 w 123"/>
                  <a:gd name="T11" fmla="*/ 40 h 79"/>
                  <a:gd name="T12" fmla="*/ 93 w 123"/>
                  <a:gd name="T13" fmla="*/ 32 h 79"/>
                  <a:gd name="T14" fmla="*/ 89 w 123"/>
                  <a:gd name="T15" fmla="*/ 28 h 79"/>
                  <a:gd name="T16" fmla="*/ 78 w 123"/>
                  <a:gd name="T17" fmla="*/ 28 h 79"/>
                  <a:gd name="T18" fmla="*/ 70 w 123"/>
                  <a:gd name="T19" fmla="*/ 31 h 79"/>
                  <a:gd name="T20" fmla="*/ 63 w 123"/>
                  <a:gd name="T21" fmla="*/ 28 h 79"/>
                  <a:gd name="T22" fmla="*/ 57 w 123"/>
                  <a:gd name="T23" fmla="*/ 27 h 79"/>
                  <a:gd name="T24" fmla="*/ 49 w 123"/>
                  <a:gd name="T25" fmla="*/ 28 h 79"/>
                  <a:gd name="T26" fmla="*/ 41 w 123"/>
                  <a:gd name="T27" fmla="*/ 27 h 79"/>
                  <a:gd name="T28" fmla="*/ 37 w 123"/>
                  <a:gd name="T29" fmla="*/ 27 h 79"/>
                  <a:gd name="T30" fmla="*/ 30 w 123"/>
                  <a:gd name="T31" fmla="*/ 27 h 79"/>
                  <a:gd name="T32" fmla="*/ 26 w 123"/>
                  <a:gd name="T33" fmla="*/ 22 h 79"/>
                  <a:gd name="T34" fmla="*/ 28 w 123"/>
                  <a:gd name="T35" fmla="*/ 18 h 79"/>
                  <a:gd name="T36" fmla="*/ 33 w 123"/>
                  <a:gd name="T37" fmla="*/ 15 h 79"/>
                  <a:gd name="T38" fmla="*/ 36 w 123"/>
                  <a:gd name="T39" fmla="*/ 14 h 79"/>
                  <a:gd name="T40" fmla="*/ 44 w 123"/>
                  <a:gd name="T41" fmla="*/ 19 h 79"/>
                  <a:gd name="T42" fmla="*/ 45 w 123"/>
                  <a:gd name="T43" fmla="*/ 15 h 79"/>
                  <a:gd name="T44" fmla="*/ 40 w 123"/>
                  <a:gd name="T45" fmla="*/ 10 h 79"/>
                  <a:gd name="T46" fmla="*/ 41 w 123"/>
                  <a:gd name="T47" fmla="*/ 4 h 79"/>
                  <a:gd name="T48" fmla="*/ 30 w 123"/>
                  <a:gd name="T49" fmla="*/ 6 h 79"/>
                  <a:gd name="T50" fmla="*/ 22 w 123"/>
                  <a:gd name="T51" fmla="*/ 6 h 79"/>
                  <a:gd name="T52" fmla="*/ 24 w 123"/>
                  <a:gd name="T53" fmla="*/ 14 h 79"/>
                  <a:gd name="T54" fmla="*/ 17 w 123"/>
                  <a:gd name="T55" fmla="*/ 14 h 79"/>
                  <a:gd name="T56" fmla="*/ 18 w 123"/>
                  <a:gd name="T57" fmla="*/ 15 h 79"/>
                  <a:gd name="T58" fmla="*/ 21 w 123"/>
                  <a:gd name="T59" fmla="*/ 19 h 79"/>
                  <a:gd name="T60" fmla="*/ 17 w 123"/>
                  <a:gd name="T61" fmla="*/ 23 h 79"/>
                  <a:gd name="T62" fmla="*/ 4 w 123"/>
                  <a:gd name="T63" fmla="*/ 26 h 79"/>
                  <a:gd name="T64" fmla="*/ 0 w 123"/>
                  <a:gd name="T65" fmla="*/ 31 h 79"/>
                  <a:gd name="T66" fmla="*/ 6 w 123"/>
                  <a:gd name="T67" fmla="*/ 36 h 79"/>
                  <a:gd name="T68" fmla="*/ 14 w 123"/>
                  <a:gd name="T69" fmla="*/ 41 h 79"/>
                  <a:gd name="T70" fmla="*/ 18 w 123"/>
                  <a:gd name="T71" fmla="*/ 52 h 79"/>
                  <a:gd name="T72" fmla="*/ 14 w 123"/>
                  <a:gd name="T73" fmla="*/ 61 h 79"/>
                  <a:gd name="T74" fmla="*/ 14 w 123"/>
                  <a:gd name="T75" fmla="*/ 67 h 79"/>
                  <a:gd name="T76" fmla="*/ 22 w 123"/>
                  <a:gd name="T77" fmla="*/ 72 h 79"/>
                  <a:gd name="T78" fmla="*/ 28 w 123"/>
                  <a:gd name="T79" fmla="*/ 68 h 79"/>
                  <a:gd name="T80" fmla="*/ 32 w 123"/>
                  <a:gd name="T81" fmla="*/ 68 h 79"/>
                  <a:gd name="T82" fmla="*/ 36 w 123"/>
                  <a:gd name="T83" fmla="*/ 71 h 79"/>
                  <a:gd name="T84" fmla="*/ 37 w 123"/>
                  <a:gd name="T85" fmla="*/ 67 h 79"/>
                  <a:gd name="T86" fmla="*/ 41 w 123"/>
                  <a:gd name="T87" fmla="*/ 61 h 79"/>
                  <a:gd name="T88" fmla="*/ 48 w 123"/>
                  <a:gd name="T89" fmla="*/ 63 h 79"/>
                  <a:gd name="T90" fmla="*/ 49 w 123"/>
                  <a:gd name="T91" fmla="*/ 61 h 79"/>
                  <a:gd name="T92" fmla="*/ 48 w 123"/>
                  <a:gd name="T93" fmla="*/ 56 h 79"/>
                  <a:gd name="T94" fmla="*/ 53 w 123"/>
                  <a:gd name="T95" fmla="*/ 48 h 79"/>
                  <a:gd name="T96" fmla="*/ 62 w 123"/>
                  <a:gd name="T97" fmla="*/ 49 h 79"/>
                  <a:gd name="T98" fmla="*/ 66 w 123"/>
                  <a:gd name="T99" fmla="*/ 55 h 79"/>
                  <a:gd name="T100" fmla="*/ 67 w 123"/>
                  <a:gd name="T101" fmla="*/ 61 h 79"/>
                  <a:gd name="T102" fmla="*/ 70 w 123"/>
                  <a:gd name="T103" fmla="*/ 72 h 79"/>
                  <a:gd name="T104" fmla="*/ 75 w 123"/>
                  <a:gd name="T105" fmla="*/ 77 h 79"/>
                  <a:gd name="T106" fmla="*/ 81 w 123"/>
                  <a:gd name="T107" fmla="*/ 72 h 79"/>
                  <a:gd name="T108" fmla="*/ 89 w 123"/>
                  <a:gd name="T109" fmla="*/ 71 h 79"/>
                  <a:gd name="T110" fmla="*/ 101 w 123"/>
                  <a:gd name="T111" fmla="*/ 65 h 79"/>
                  <a:gd name="T112" fmla="*/ 106 w 123"/>
                  <a:gd name="T113" fmla="*/ 67 h 79"/>
                  <a:gd name="T114" fmla="*/ 122 w 123"/>
                  <a:gd name="T115" fmla="*/ 68 h 79"/>
                  <a:gd name="T116" fmla="*/ 123 w 123"/>
                  <a:gd name="T117" fmla="*/ 65 h 79"/>
                  <a:gd name="T118" fmla="*/ 123 w 123"/>
                  <a:gd name="T119" fmla="*/ 6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3" h="79">
                    <a:moveTo>
                      <a:pt x="123" y="65"/>
                    </a:moveTo>
                    <a:lnTo>
                      <a:pt x="122" y="63"/>
                    </a:lnTo>
                    <a:lnTo>
                      <a:pt x="119" y="61"/>
                    </a:lnTo>
                    <a:lnTo>
                      <a:pt x="119" y="60"/>
                    </a:lnTo>
                    <a:lnTo>
                      <a:pt x="119" y="57"/>
                    </a:lnTo>
                    <a:lnTo>
                      <a:pt x="119" y="55"/>
                    </a:lnTo>
                    <a:lnTo>
                      <a:pt x="118" y="53"/>
                    </a:lnTo>
                    <a:lnTo>
                      <a:pt x="115" y="52"/>
                    </a:lnTo>
                    <a:lnTo>
                      <a:pt x="115" y="51"/>
                    </a:lnTo>
                    <a:lnTo>
                      <a:pt x="115" y="49"/>
                    </a:lnTo>
                    <a:lnTo>
                      <a:pt x="115" y="45"/>
                    </a:lnTo>
                    <a:lnTo>
                      <a:pt x="114" y="44"/>
                    </a:lnTo>
                    <a:lnTo>
                      <a:pt x="107" y="41"/>
                    </a:lnTo>
                    <a:lnTo>
                      <a:pt x="106" y="41"/>
                    </a:lnTo>
                    <a:lnTo>
                      <a:pt x="102" y="44"/>
                    </a:lnTo>
                    <a:lnTo>
                      <a:pt x="101" y="44"/>
                    </a:lnTo>
                    <a:lnTo>
                      <a:pt x="98" y="41"/>
                    </a:lnTo>
                    <a:lnTo>
                      <a:pt x="97" y="40"/>
                    </a:lnTo>
                    <a:lnTo>
                      <a:pt x="97" y="39"/>
                    </a:lnTo>
                    <a:lnTo>
                      <a:pt x="97" y="36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1" y="28"/>
                    </a:lnTo>
                    <a:lnTo>
                      <a:pt x="89" y="28"/>
                    </a:lnTo>
                    <a:lnTo>
                      <a:pt x="85" y="28"/>
                    </a:lnTo>
                    <a:lnTo>
                      <a:pt x="81" y="28"/>
                    </a:lnTo>
                    <a:lnTo>
                      <a:pt x="78" y="28"/>
                    </a:lnTo>
                    <a:lnTo>
                      <a:pt x="74" y="31"/>
                    </a:lnTo>
                    <a:lnTo>
                      <a:pt x="71" y="32"/>
                    </a:lnTo>
                    <a:lnTo>
                      <a:pt x="70" y="31"/>
                    </a:lnTo>
                    <a:lnTo>
                      <a:pt x="67" y="31"/>
                    </a:lnTo>
                    <a:lnTo>
                      <a:pt x="63" y="31"/>
                    </a:lnTo>
                    <a:lnTo>
                      <a:pt x="63" y="28"/>
                    </a:lnTo>
                    <a:lnTo>
                      <a:pt x="61" y="27"/>
                    </a:lnTo>
                    <a:lnTo>
                      <a:pt x="58" y="26"/>
                    </a:lnTo>
                    <a:lnTo>
                      <a:pt x="57" y="27"/>
                    </a:lnTo>
                    <a:lnTo>
                      <a:pt x="54" y="28"/>
                    </a:lnTo>
                    <a:lnTo>
                      <a:pt x="50" y="28"/>
                    </a:lnTo>
                    <a:lnTo>
                      <a:pt x="49" y="28"/>
                    </a:lnTo>
                    <a:lnTo>
                      <a:pt x="48" y="27"/>
                    </a:lnTo>
                    <a:lnTo>
                      <a:pt x="45" y="26"/>
                    </a:lnTo>
                    <a:lnTo>
                      <a:pt x="41" y="27"/>
                    </a:lnTo>
                    <a:lnTo>
                      <a:pt x="41" y="26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6" y="27"/>
                    </a:lnTo>
                    <a:lnTo>
                      <a:pt x="32" y="27"/>
                    </a:lnTo>
                    <a:lnTo>
                      <a:pt x="30" y="27"/>
                    </a:lnTo>
                    <a:lnTo>
                      <a:pt x="28" y="27"/>
                    </a:lnTo>
                    <a:lnTo>
                      <a:pt x="26" y="26"/>
                    </a:lnTo>
                    <a:lnTo>
                      <a:pt x="26" y="22"/>
                    </a:lnTo>
                    <a:lnTo>
                      <a:pt x="26" y="19"/>
                    </a:lnTo>
                    <a:lnTo>
                      <a:pt x="28" y="19"/>
                    </a:lnTo>
                    <a:lnTo>
                      <a:pt x="28" y="18"/>
                    </a:lnTo>
                    <a:lnTo>
                      <a:pt x="29" y="16"/>
                    </a:lnTo>
                    <a:lnTo>
                      <a:pt x="30" y="15"/>
                    </a:lnTo>
                    <a:lnTo>
                      <a:pt x="33" y="15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41" y="15"/>
                    </a:lnTo>
                    <a:lnTo>
                      <a:pt x="44" y="18"/>
                    </a:lnTo>
                    <a:lnTo>
                      <a:pt x="44" y="19"/>
                    </a:lnTo>
                    <a:lnTo>
                      <a:pt x="48" y="18"/>
                    </a:lnTo>
                    <a:lnTo>
                      <a:pt x="49" y="14"/>
                    </a:lnTo>
                    <a:lnTo>
                      <a:pt x="45" y="15"/>
                    </a:lnTo>
                    <a:lnTo>
                      <a:pt x="44" y="14"/>
                    </a:lnTo>
                    <a:lnTo>
                      <a:pt x="41" y="11"/>
                    </a:lnTo>
                    <a:lnTo>
                      <a:pt x="40" y="10"/>
                    </a:lnTo>
                    <a:lnTo>
                      <a:pt x="41" y="8"/>
                    </a:lnTo>
                    <a:lnTo>
                      <a:pt x="44" y="6"/>
                    </a:lnTo>
                    <a:lnTo>
                      <a:pt x="41" y="4"/>
                    </a:lnTo>
                    <a:lnTo>
                      <a:pt x="37" y="0"/>
                    </a:lnTo>
                    <a:lnTo>
                      <a:pt x="34" y="4"/>
                    </a:lnTo>
                    <a:lnTo>
                      <a:pt x="30" y="6"/>
                    </a:lnTo>
                    <a:lnTo>
                      <a:pt x="26" y="4"/>
                    </a:lnTo>
                    <a:lnTo>
                      <a:pt x="24" y="4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24" y="11"/>
                    </a:lnTo>
                    <a:lnTo>
                      <a:pt x="24" y="14"/>
                    </a:lnTo>
                    <a:lnTo>
                      <a:pt x="21" y="14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4" y="15"/>
                    </a:lnTo>
                    <a:lnTo>
                      <a:pt x="17" y="15"/>
                    </a:lnTo>
                    <a:lnTo>
                      <a:pt x="18" y="15"/>
                    </a:lnTo>
                    <a:lnTo>
                      <a:pt x="21" y="18"/>
                    </a:lnTo>
                    <a:lnTo>
                      <a:pt x="18" y="18"/>
                    </a:lnTo>
                    <a:lnTo>
                      <a:pt x="21" y="19"/>
                    </a:lnTo>
                    <a:lnTo>
                      <a:pt x="18" y="19"/>
                    </a:lnTo>
                    <a:lnTo>
                      <a:pt x="17" y="22"/>
                    </a:lnTo>
                    <a:lnTo>
                      <a:pt x="17" y="23"/>
                    </a:lnTo>
                    <a:lnTo>
                      <a:pt x="17" y="26"/>
                    </a:lnTo>
                    <a:lnTo>
                      <a:pt x="14" y="27"/>
                    </a:lnTo>
                    <a:lnTo>
                      <a:pt x="4" y="26"/>
                    </a:lnTo>
                    <a:lnTo>
                      <a:pt x="1" y="26"/>
                    </a:lnTo>
                    <a:lnTo>
                      <a:pt x="1" y="27"/>
                    </a:lnTo>
                    <a:lnTo>
                      <a:pt x="0" y="31"/>
                    </a:lnTo>
                    <a:lnTo>
                      <a:pt x="4" y="32"/>
                    </a:lnTo>
                    <a:lnTo>
                      <a:pt x="5" y="35"/>
                    </a:lnTo>
                    <a:lnTo>
                      <a:pt x="6" y="36"/>
                    </a:lnTo>
                    <a:lnTo>
                      <a:pt x="10" y="36"/>
                    </a:lnTo>
                    <a:lnTo>
                      <a:pt x="13" y="39"/>
                    </a:lnTo>
                    <a:lnTo>
                      <a:pt x="14" y="41"/>
                    </a:lnTo>
                    <a:lnTo>
                      <a:pt x="14" y="45"/>
                    </a:lnTo>
                    <a:lnTo>
                      <a:pt x="17" y="48"/>
                    </a:lnTo>
                    <a:lnTo>
                      <a:pt x="18" y="52"/>
                    </a:lnTo>
                    <a:lnTo>
                      <a:pt x="18" y="53"/>
                    </a:lnTo>
                    <a:lnTo>
                      <a:pt x="18" y="55"/>
                    </a:lnTo>
                    <a:lnTo>
                      <a:pt x="14" y="61"/>
                    </a:lnTo>
                    <a:lnTo>
                      <a:pt x="14" y="63"/>
                    </a:lnTo>
                    <a:lnTo>
                      <a:pt x="14" y="65"/>
                    </a:lnTo>
                    <a:lnTo>
                      <a:pt x="14" y="67"/>
                    </a:lnTo>
                    <a:lnTo>
                      <a:pt x="18" y="72"/>
                    </a:lnTo>
                    <a:lnTo>
                      <a:pt x="21" y="72"/>
                    </a:lnTo>
                    <a:lnTo>
                      <a:pt x="22" y="72"/>
                    </a:lnTo>
                    <a:lnTo>
                      <a:pt x="22" y="71"/>
                    </a:lnTo>
                    <a:lnTo>
                      <a:pt x="24" y="71"/>
                    </a:lnTo>
                    <a:lnTo>
                      <a:pt x="28" y="68"/>
                    </a:lnTo>
                    <a:lnTo>
                      <a:pt x="28" y="67"/>
                    </a:lnTo>
                    <a:lnTo>
                      <a:pt x="30" y="68"/>
                    </a:lnTo>
                    <a:lnTo>
                      <a:pt x="32" y="68"/>
                    </a:lnTo>
                    <a:lnTo>
                      <a:pt x="32" y="67"/>
                    </a:lnTo>
                    <a:lnTo>
                      <a:pt x="34" y="68"/>
                    </a:lnTo>
                    <a:lnTo>
                      <a:pt x="36" y="71"/>
                    </a:lnTo>
                    <a:lnTo>
                      <a:pt x="37" y="71"/>
                    </a:lnTo>
                    <a:lnTo>
                      <a:pt x="37" y="68"/>
                    </a:lnTo>
                    <a:lnTo>
                      <a:pt x="37" y="67"/>
                    </a:lnTo>
                    <a:lnTo>
                      <a:pt x="37" y="63"/>
                    </a:lnTo>
                    <a:lnTo>
                      <a:pt x="40" y="63"/>
                    </a:lnTo>
                    <a:lnTo>
                      <a:pt x="41" y="61"/>
                    </a:lnTo>
                    <a:lnTo>
                      <a:pt x="44" y="61"/>
                    </a:lnTo>
                    <a:lnTo>
                      <a:pt x="46" y="63"/>
                    </a:lnTo>
                    <a:lnTo>
                      <a:pt x="48" y="63"/>
                    </a:lnTo>
                    <a:lnTo>
                      <a:pt x="49" y="63"/>
                    </a:lnTo>
                    <a:lnTo>
                      <a:pt x="49" y="63"/>
                    </a:lnTo>
                    <a:lnTo>
                      <a:pt x="49" y="61"/>
                    </a:lnTo>
                    <a:lnTo>
                      <a:pt x="49" y="59"/>
                    </a:lnTo>
                    <a:lnTo>
                      <a:pt x="48" y="57"/>
                    </a:lnTo>
                    <a:lnTo>
                      <a:pt x="48" y="56"/>
                    </a:lnTo>
                    <a:lnTo>
                      <a:pt x="49" y="53"/>
                    </a:lnTo>
                    <a:lnTo>
                      <a:pt x="50" y="52"/>
                    </a:lnTo>
                    <a:lnTo>
                      <a:pt x="53" y="48"/>
                    </a:lnTo>
                    <a:lnTo>
                      <a:pt x="57" y="45"/>
                    </a:lnTo>
                    <a:lnTo>
                      <a:pt x="61" y="48"/>
                    </a:lnTo>
                    <a:lnTo>
                      <a:pt x="62" y="49"/>
                    </a:lnTo>
                    <a:lnTo>
                      <a:pt x="63" y="53"/>
                    </a:lnTo>
                    <a:lnTo>
                      <a:pt x="63" y="55"/>
                    </a:lnTo>
                    <a:lnTo>
                      <a:pt x="66" y="55"/>
                    </a:lnTo>
                    <a:lnTo>
                      <a:pt x="67" y="57"/>
                    </a:lnTo>
                    <a:lnTo>
                      <a:pt x="67" y="59"/>
                    </a:lnTo>
                    <a:lnTo>
                      <a:pt x="67" y="61"/>
                    </a:lnTo>
                    <a:lnTo>
                      <a:pt x="67" y="63"/>
                    </a:lnTo>
                    <a:lnTo>
                      <a:pt x="67" y="65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4" y="76"/>
                    </a:lnTo>
                    <a:lnTo>
                      <a:pt x="75" y="77"/>
                    </a:lnTo>
                    <a:lnTo>
                      <a:pt x="75" y="79"/>
                    </a:lnTo>
                    <a:lnTo>
                      <a:pt x="78" y="76"/>
                    </a:lnTo>
                    <a:lnTo>
                      <a:pt x="81" y="72"/>
                    </a:lnTo>
                    <a:lnTo>
                      <a:pt x="85" y="72"/>
                    </a:lnTo>
                    <a:lnTo>
                      <a:pt x="87" y="72"/>
                    </a:lnTo>
                    <a:lnTo>
                      <a:pt x="89" y="71"/>
                    </a:lnTo>
                    <a:lnTo>
                      <a:pt x="91" y="67"/>
                    </a:lnTo>
                    <a:lnTo>
                      <a:pt x="94" y="65"/>
                    </a:lnTo>
                    <a:lnTo>
                      <a:pt x="101" y="65"/>
                    </a:lnTo>
                    <a:lnTo>
                      <a:pt x="102" y="65"/>
                    </a:lnTo>
                    <a:lnTo>
                      <a:pt x="102" y="68"/>
                    </a:lnTo>
                    <a:lnTo>
                      <a:pt x="106" y="67"/>
                    </a:lnTo>
                    <a:lnTo>
                      <a:pt x="111" y="65"/>
                    </a:lnTo>
                    <a:lnTo>
                      <a:pt x="115" y="65"/>
                    </a:lnTo>
                    <a:lnTo>
                      <a:pt x="122" y="68"/>
                    </a:lnTo>
                    <a:lnTo>
                      <a:pt x="123" y="67"/>
                    </a:lnTo>
                    <a:lnTo>
                      <a:pt x="123" y="65"/>
                    </a:lnTo>
                    <a:lnTo>
                      <a:pt x="123" y="65"/>
                    </a:lnTo>
                    <a:lnTo>
                      <a:pt x="123" y="65"/>
                    </a:lnTo>
                    <a:lnTo>
                      <a:pt x="123" y="65"/>
                    </a:lnTo>
                    <a:lnTo>
                      <a:pt x="123" y="65"/>
                    </a:lnTo>
                    <a:lnTo>
                      <a:pt x="123" y="65"/>
                    </a:lnTo>
                    <a:lnTo>
                      <a:pt x="123" y="65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" name="Freeform 148">
                <a:extLst>
                  <a:ext uri="{FF2B5EF4-FFF2-40B4-BE49-F238E27FC236}">
                    <a16:creationId xmlns:a16="http://schemas.microsoft.com/office/drawing/2014/main" id="{FFCFF150-F658-4439-BCD7-4A9C3280B9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88038" y="2343150"/>
                <a:ext cx="1308100" cy="1004888"/>
              </a:xfrm>
              <a:custGeom>
                <a:avLst/>
                <a:gdLst>
                  <a:gd name="T0" fmla="*/ 463 w 620"/>
                  <a:gd name="T1" fmla="*/ 467 h 477"/>
                  <a:gd name="T2" fmla="*/ 487 w 620"/>
                  <a:gd name="T3" fmla="*/ 453 h 477"/>
                  <a:gd name="T4" fmla="*/ 612 w 620"/>
                  <a:gd name="T5" fmla="*/ 68 h 477"/>
                  <a:gd name="T6" fmla="*/ 566 w 620"/>
                  <a:gd name="T7" fmla="*/ 64 h 477"/>
                  <a:gd name="T8" fmla="*/ 517 w 620"/>
                  <a:gd name="T9" fmla="*/ 41 h 477"/>
                  <a:gd name="T10" fmla="*/ 467 w 620"/>
                  <a:gd name="T11" fmla="*/ 5 h 477"/>
                  <a:gd name="T12" fmla="*/ 432 w 620"/>
                  <a:gd name="T13" fmla="*/ 21 h 477"/>
                  <a:gd name="T14" fmla="*/ 410 w 620"/>
                  <a:gd name="T15" fmla="*/ 47 h 477"/>
                  <a:gd name="T16" fmla="*/ 465 w 620"/>
                  <a:gd name="T17" fmla="*/ 86 h 477"/>
                  <a:gd name="T18" fmla="*/ 430 w 620"/>
                  <a:gd name="T19" fmla="*/ 106 h 477"/>
                  <a:gd name="T20" fmla="*/ 401 w 620"/>
                  <a:gd name="T21" fmla="*/ 129 h 477"/>
                  <a:gd name="T22" fmla="*/ 322 w 620"/>
                  <a:gd name="T23" fmla="*/ 154 h 477"/>
                  <a:gd name="T24" fmla="*/ 222 w 620"/>
                  <a:gd name="T25" fmla="*/ 127 h 477"/>
                  <a:gd name="T26" fmla="*/ 159 w 620"/>
                  <a:gd name="T27" fmla="*/ 90 h 477"/>
                  <a:gd name="T28" fmla="*/ 111 w 620"/>
                  <a:gd name="T29" fmla="*/ 57 h 477"/>
                  <a:gd name="T30" fmla="*/ 87 w 620"/>
                  <a:gd name="T31" fmla="*/ 86 h 477"/>
                  <a:gd name="T32" fmla="*/ 57 w 620"/>
                  <a:gd name="T33" fmla="*/ 110 h 477"/>
                  <a:gd name="T34" fmla="*/ 60 w 620"/>
                  <a:gd name="T35" fmla="*/ 143 h 477"/>
                  <a:gd name="T36" fmla="*/ 21 w 620"/>
                  <a:gd name="T37" fmla="*/ 174 h 477"/>
                  <a:gd name="T38" fmla="*/ 4 w 620"/>
                  <a:gd name="T39" fmla="*/ 195 h 477"/>
                  <a:gd name="T40" fmla="*/ 23 w 620"/>
                  <a:gd name="T41" fmla="*/ 217 h 477"/>
                  <a:gd name="T42" fmla="*/ 51 w 620"/>
                  <a:gd name="T43" fmla="*/ 240 h 477"/>
                  <a:gd name="T44" fmla="*/ 86 w 620"/>
                  <a:gd name="T45" fmla="*/ 272 h 477"/>
                  <a:gd name="T46" fmla="*/ 84 w 620"/>
                  <a:gd name="T47" fmla="*/ 298 h 477"/>
                  <a:gd name="T48" fmla="*/ 117 w 620"/>
                  <a:gd name="T49" fmla="*/ 311 h 477"/>
                  <a:gd name="T50" fmla="*/ 164 w 620"/>
                  <a:gd name="T51" fmla="*/ 338 h 477"/>
                  <a:gd name="T52" fmla="*/ 206 w 620"/>
                  <a:gd name="T53" fmla="*/ 342 h 477"/>
                  <a:gd name="T54" fmla="*/ 233 w 620"/>
                  <a:gd name="T55" fmla="*/ 344 h 477"/>
                  <a:gd name="T56" fmla="*/ 262 w 620"/>
                  <a:gd name="T57" fmla="*/ 334 h 477"/>
                  <a:gd name="T58" fmla="*/ 291 w 620"/>
                  <a:gd name="T59" fmla="*/ 324 h 477"/>
                  <a:gd name="T60" fmla="*/ 305 w 620"/>
                  <a:gd name="T61" fmla="*/ 338 h 477"/>
                  <a:gd name="T62" fmla="*/ 329 w 620"/>
                  <a:gd name="T63" fmla="*/ 372 h 477"/>
                  <a:gd name="T64" fmla="*/ 328 w 620"/>
                  <a:gd name="T65" fmla="*/ 397 h 477"/>
                  <a:gd name="T66" fmla="*/ 345 w 620"/>
                  <a:gd name="T67" fmla="*/ 424 h 477"/>
                  <a:gd name="T68" fmla="*/ 377 w 620"/>
                  <a:gd name="T69" fmla="*/ 434 h 477"/>
                  <a:gd name="T70" fmla="*/ 391 w 620"/>
                  <a:gd name="T71" fmla="*/ 416 h 477"/>
                  <a:gd name="T72" fmla="*/ 425 w 620"/>
                  <a:gd name="T73" fmla="*/ 412 h 477"/>
                  <a:gd name="T74" fmla="*/ 453 w 620"/>
                  <a:gd name="T75" fmla="*/ 431 h 477"/>
                  <a:gd name="T76" fmla="*/ 465 w 620"/>
                  <a:gd name="T77" fmla="*/ 433 h 477"/>
                  <a:gd name="T78" fmla="*/ 474 w 620"/>
                  <a:gd name="T79" fmla="*/ 447 h 477"/>
                  <a:gd name="T80" fmla="*/ 491 w 620"/>
                  <a:gd name="T81" fmla="*/ 431 h 477"/>
                  <a:gd name="T82" fmla="*/ 510 w 620"/>
                  <a:gd name="T83" fmla="*/ 424 h 477"/>
                  <a:gd name="T84" fmla="*/ 518 w 620"/>
                  <a:gd name="T85" fmla="*/ 418 h 477"/>
                  <a:gd name="T86" fmla="*/ 534 w 620"/>
                  <a:gd name="T87" fmla="*/ 412 h 477"/>
                  <a:gd name="T88" fmla="*/ 557 w 620"/>
                  <a:gd name="T89" fmla="*/ 400 h 477"/>
                  <a:gd name="T90" fmla="*/ 570 w 620"/>
                  <a:gd name="T91" fmla="*/ 382 h 477"/>
                  <a:gd name="T92" fmla="*/ 570 w 620"/>
                  <a:gd name="T93" fmla="*/ 371 h 477"/>
                  <a:gd name="T94" fmla="*/ 579 w 620"/>
                  <a:gd name="T95" fmla="*/ 358 h 477"/>
                  <a:gd name="T96" fmla="*/ 589 w 620"/>
                  <a:gd name="T97" fmla="*/ 336 h 477"/>
                  <a:gd name="T98" fmla="*/ 590 w 620"/>
                  <a:gd name="T99" fmla="*/ 318 h 477"/>
                  <a:gd name="T100" fmla="*/ 580 w 620"/>
                  <a:gd name="T101" fmla="*/ 304 h 477"/>
                  <a:gd name="T102" fmla="*/ 573 w 620"/>
                  <a:gd name="T103" fmla="*/ 286 h 477"/>
                  <a:gd name="T104" fmla="*/ 536 w 620"/>
                  <a:gd name="T105" fmla="*/ 239 h 477"/>
                  <a:gd name="T106" fmla="*/ 553 w 620"/>
                  <a:gd name="T107" fmla="*/ 222 h 477"/>
                  <a:gd name="T108" fmla="*/ 544 w 620"/>
                  <a:gd name="T109" fmla="*/ 213 h 477"/>
                  <a:gd name="T110" fmla="*/ 510 w 620"/>
                  <a:gd name="T111" fmla="*/ 205 h 477"/>
                  <a:gd name="T112" fmla="*/ 516 w 620"/>
                  <a:gd name="T113" fmla="*/ 179 h 477"/>
                  <a:gd name="T114" fmla="*/ 530 w 620"/>
                  <a:gd name="T115" fmla="*/ 186 h 477"/>
                  <a:gd name="T116" fmla="*/ 550 w 620"/>
                  <a:gd name="T117" fmla="*/ 185 h 477"/>
                  <a:gd name="T118" fmla="*/ 576 w 620"/>
                  <a:gd name="T119" fmla="*/ 166 h 477"/>
                  <a:gd name="T120" fmla="*/ 602 w 620"/>
                  <a:gd name="T121" fmla="*/ 147 h 477"/>
                  <a:gd name="T122" fmla="*/ 607 w 620"/>
                  <a:gd name="T123" fmla="*/ 123 h 477"/>
                  <a:gd name="T124" fmla="*/ 620 w 620"/>
                  <a:gd name="T125" fmla="*/ 97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20" h="477">
                    <a:moveTo>
                      <a:pt x="484" y="451"/>
                    </a:moveTo>
                    <a:cubicBezTo>
                      <a:pt x="483" y="451"/>
                      <a:pt x="483" y="451"/>
                      <a:pt x="483" y="451"/>
                    </a:cubicBezTo>
                    <a:cubicBezTo>
                      <a:pt x="484" y="454"/>
                      <a:pt x="484" y="454"/>
                      <a:pt x="484" y="454"/>
                    </a:cubicBezTo>
                    <a:cubicBezTo>
                      <a:pt x="481" y="453"/>
                      <a:pt x="481" y="453"/>
                      <a:pt x="481" y="453"/>
                    </a:cubicBezTo>
                    <a:cubicBezTo>
                      <a:pt x="481" y="454"/>
                      <a:pt x="481" y="454"/>
                      <a:pt x="481" y="454"/>
                    </a:cubicBezTo>
                    <a:cubicBezTo>
                      <a:pt x="480" y="453"/>
                      <a:pt x="480" y="453"/>
                      <a:pt x="480" y="453"/>
                    </a:cubicBezTo>
                    <a:cubicBezTo>
                      <a:pt x="478" y="453"/>
                      <a:pt x="478" y="453"/>
                      <a:pt x="478" y="453"/>
                    </a:cubicBezTo>
                    <a:cubicBezTo>
                      <a:pt x="475" y="454"/>
                      <a:pt x="475" y="454"/>
                      <a:pt x="475" y="454"/>
                    </a:cubicBezTo>
                    <a:cubicBezTo>
                      <a:pt x="475" y="453"/>
                      <a:pt x="475" y="453"/>
                      <a:pt x="475" y="453"/>
                    </a:cubicBezTo>
                    <a:cubicBezTo>
                      <a:pt x="474" y="453"/>
                      <a:pt x="474" y="453"/>
                      <a:pt x="474" y="453"/>
                    </a:cubicBezTo>
                    <a:cubicBezTo>
                      <a:pt x="470" y="453"/>
                      <a:pt x="470" y="453"/>
                      <a:pt x="470" y="453"/>
                    </a:cubicBezTo>
                    <a:cubicBezTo>
                      <a:pt x="471" y="454"/>
                      <a:pt x="471" y="454"/>
                      <a:pt x="471" y="454"/>
                    </a:cubicBezTo>
                    <a:cubicBezTo>
                      <a:pt x="470" y="454"/>
                      <a:pt x="470" y="454"/>
                      <a:pt x="470" y="454"/>
                    </a:cubicBezTo>
                    <a:cubicBezTo>
                      <a:pt x="468" y="454"/>
                      <a:pt x="468" y="454"/>
                      <a:pt x="468" y="454"/>
                    </a:cubicBezTo>
                    <a:cubicBezTo>
                      <a:pt x="467" y="455"/>
                      <a:pt x="467" y="455"/>
                      <a:pt x="467" y="455"/>
                    </a:cubicBezTo>
                    <a:cubicBezTo>
                      <a:pt x="468" y="457"/>
                      <a:pt x="468" y="457"/>
                      <a:pt x="468" y="457"/>
                    </a:cubicBezTo>
                    <a:cubicBezTo>
                      <a:pt x="464" y="458"/>
                      <a:pt x="464" y="458"/>
                      <a:pt x="464" y="458"/>
                    </a:cubicBezTo>
                    <a:cubicBezTo>
                      <a:pt x="461" y="461"/>
                      <a:pt x="461" y="461"/>
                      <a:pt x="461" y="461"/>
                    </a:cubicBezTo>
                    <a:cubicBezTo>
                      <a:pt x="461" y="464"/>
                      <a:pt x="461" y="464"/>
                      <a:pt x="461" y="464"/>
                    </a:cubicBezTo>
                    <a:cubicBezTo>
                      <a:pt x="463" y="467"/>
                      <a:pt x="463" y="467"/>
                      <a:pt x="463" y="467"/>
                    </a:cubicBezTo>
                    <a:cubicBezTo>
                      <a:pt x="463" y="470"/>
                      <a:pt x="463" y="470"/>
                      <a:pt x="463" y="470"/>
                    </a:cubicBezTo>
                    <a:cubicBezTo>
                      <a:pt x="464" y="473"/>
                      <a:pt x="464" y="473"/>
                      <a:pt x="464" y="473"/>
                    </a:cubicBezTo>
                    <a:cubicBezTo>
                      <a:pt x="467" y="474"/>
                      <a:pt x="467" y="474"/>
                      <a:pt x="467" y="474"/>
                    </a:cubicBezTo>
                    <a:cubicBezTo>
                      <a:pt x="470" y="476"/>
                      <a:pt x="470" y="476"/>
                      <a:pt x="470" y="476"/>
                    </a:cubicBezTo>
                    <a:cubicBezTo>
                      <a:pt x="473" y="477"/>
                      <a:pt x="473" y="477"/>
                      <a:pt x="473" y="477"/>
                    </a:cubicBezTo>
                    <a:cubicBezTo>
                      <a:pt x="477" y="477"/>
                      <a:pt x="477" y="477"/>
                      <a:pt x="477" y="477"/>
                    </a:cubicBezTo>
                    <a:cubicBezTo>
                      <a:pt x="477" y="476"/>
                      <a:pt x="477" y="476"/>
                      <a:pt x="477" y="476"/>
                    </a:cubicBezTo>
                    <a:cubicBezTo>
                      <a:pt x="477" y="474"/>
                      <a:pt x="477" y="474"/>
                      <a:pt x="477" y="474"/>
                    </a:cubicBezTo>
                    <a:cubicBezTo>
                      <a:pt x="478" y="474"/>
                      <a:pt x="478" y="474"/>
                      <a:pt x="478" y="474"/>
                    </a:cubicBezTo>
                    <a:cubicBezTo>
                      <a:pt x="480" y="474"/>
                      <a:pt x="480" y="474"/>
                      <a:pt x="480" y="474"/>
                    </a:cubicBezTo>
                    <a:cubicBezTo>
                      <a:pt x="481" y="473"/>
                      <a:pt x="481" y="473"/>
                      <a:pt x="481" y="473"/>
                    </a:cubicBezTo>
                    <a:cubicBezTo>
                      <a:pt x="483" y="470"/>
                      <a:pt x="483" y="470"/>
                      <a:pt x="483" y="470"/>
                    </a:cubicBezTo>
                    <a:cubicBezTo>
                      <a:pt x="484" y="467"/>
                      <a:pt x="484" y="467"/>
                      <a:pt x="484" y="467"/>
                    </a:cubicBezTo>
                    <a:cubicBezTo>
                      <a:pt x="484" y="465"/>
                      <a:pt x="484" y="465"/>
                      <a:pt x="484" y="465"/>
                    </a:cubicBezTo>
                    <a:cubicBezTo>
                      <a:pt x="484" y="464"/>
                      <a:pt x="484" y="464"/>
                      <a:pt x="484" y="464"/>
                    </a:cubicBezTo>
                    <a:cubicBezTo>
                      <a:pt x="486" y="461"/>
                      <a:pt x="486" y="461"/>
                      <a:pt x="486" y="461"/>
                    </a:cubicBezTo>
                    <a:cubicBezTo>
                      <a:pt x="487" y="458"/>
                      <a:pt x="487" y="458"/>
                      <a:pt x="487" y="458"/>
                    </a:cubicBezTo>
                    <a:cubicBezTo>
                      <a:pt x="488" y="458"/>
                      <a:pt x="488" y="458"/>
                      <a:pt x="488" y="458"/>
                    </a:cubicBezTo>
                    <a:cubicBezTo>
                      <a:pt x="488" y="457"/>
                      <a:pt x="488" y="457"/>
                      <a:pt x="488" y="457"/>
                    </a:cubicBezTo>
                    <a:cubicBezTo>
                      <a:pt x="487" y="453"/>
                      <a:pt x="487" y="453"/>
                      <a:pt x="487" y="453"/>
                    </a:cubicBezTo>
                    <a:lnTo>
                      <a:pt x="484" y="451"/>
                    </a:lnTo>
                    <a:close/>
                    <a:moveTo>
                      <a:pt x="587" y="315"/>
                    </a:moveTo>
                    <a:cubicBezTo>
                      <a:pt x="589" y="316"/>
                      <a:pt x="589" y="316"/>
                      <a:pt x="589" y="316"/>
                    </a:cubicBezTo>
                    <a:cubicBezTo>
                      <a:pt x="590" y="316"/>
                      <a:pt x="590" y="316"/>
                      <a:pt x="590" y="316"/>
                    </a:cubicBezTo>
                    <a:cubicBezTo>
                      <a:pt x="592" y="316"/>
                      <a:pt x="592" y="316"/>
                      <a:pt x="592" y="316"/>
                    </a:cubicBezTo>
                    <a:cubicBezTo>
                      <a:pt x="590" y="315"/>
                      <a:pt x="590" y="315"/>
                      <a:pt x="590" y="315"/>
                    </a:cubicBezTo>
                    <a:lnTo>
                      <a:pt x="587" y="315"/>
                    </a:lnTo>
                    <a:close/>
                    <a:moveTo>
                      <a:pt x="620" y="94"/>
                    </a:moveTo>
                    <a:cubicBezTo>
                      <a:pt x="619" y="93"/>
                      <a:pt x="619" y="93"/>
                      <a:pt x="619" y="93"/>
                    </a:cubicBezTo>
                    <a:cubicBezTo>
                      <a:pt x="619" y="90"/>
                      <a:pt x="619" y="90"/>
                      <a:pt x="619" y="90"/>
                    </a:cubicBezTo>
                    <a:cubicBezTo>
                      <a:pt x="616" y="86"/>
                      <a:pt x="616" y="86"/>
                      <a:pt x="616" y="86"/>
                    </a:cubicBezTo>
                    <a:cubicBezTo>
                      <a:pt x="616" y="83"/>
                      <a:pt x="616" y="83"/>
                      <a:pt x="616" y="83"/>
                    </a:cubicBezTo>
                    <a:cubicBezTo>
                      <a:pt x="616" y="81"/>
                      <a:pt x="616" y="81"/>
                      <a:pt x="616" y="81"/>
                    </a:cubicBezTo>
                    <a:cubicBezTo>
                      <a:pt x="615" y="80"/>
                      <a:pt x="615" y="80"/>
                      <a:pt x="615" y="80"/>
                    </a:cubicBezTo>
                    <a:cubicBezTo>
                      <a:pt x="617" y="78"/>
                      <a:pt x="617" y="78"/>
                      <a:pt x="617" y="78"/>
                    </a:cubicBezTo>
                    <a:cubicBezTo>
                      <a:pt x="617" y="77"/>
                      <a:pt x="617" y="77"/>
                      <a:pt x="617" y="77"/>
                    </a:cubicBezTo>
                    <a:cubicBezTo>
                      <a:pt x="616" y="74"/>
                      <a:pt x="616" y="74"/>
                      <a:pt x="616" y="74"/>
                    </a:cubicBezTo>
                    <a:cubicBezTo>
                      <a:pt x="613" y="73"/>
                      <a:pt x="613" y="73"/>
                      <a:pt x="613" y="73"/>
                    </a:cubicBezTo>
                    <a:cubicBezTo>
                      <a:pt x="613" y="70"/>
                      <a:pt x="613" y="70"/>
                      <a:pt x="613" y="70"/>
                    </a:cubicBezTo>
                    <a:cubicBezTo>
                      <a:pt x="612" y="68"/>
                      <a:pt x="612" y="68"/>
                      <a:pt x="612" y="68"/>
                    </a:cubicBezTo>
                    <a:cubicBezTo>
                      <a:pt x="610" y="67"/>
                      <a:pt x="610" y="67"/>
                      <a:pt x="610" y="67"/>
                    </a:cubicBezTo>
                    <a:cubicBezTo>
                      <a:pt x="607" y="67"/>
                      <a:pt x="607" y="67"/>
                      <a:pt x="607" y="67"/>
                    </a:cubicBezTo>
                    <a:cubicBezTo>
                      <a:pt x="603" y="68"/>
                      <a:pt x="603" y="68"/>
                      <a:pt x="603" y="68"/>
                    </a:cubicBezTo>
                    <a:cubicBezTo>
                      <a:pt x="600" y="71"/>
                      <a:pt x="600" y="71"/>
                      <a:pt x="600" y="71"/>
                    </a:cubicBezTo>
                    <a:cubicBezTo>
                      <a:pt x="596" y="71"/>
                      <a:pt x="596" y="71"/>
                      <a:pt x="596" y="71"/>
                    </a:cubicBezTo>
                    <a:cubicBezTo>
                      <a:pt x="594" y="73"/>
                      <a:pt x="594" y="73"/>
                      <a:pt x="594" y="73"/>
                    </a:cubicBezTo>
                    <a:cubicBezTo>
                      <a:pt x="593" y="74"/>
                      <a:pt x="593" y="74"/>
                      <a:pt x="593" y="74"/>
                    </a:cubicBezTo>
                    <a:cubicBezTo>
                      <a:pt x="593" y="76"/>
                      <a:pt x="593" y="76"/>
                      <a:pt x="593" y="76"/>
                    </a:cubicBezTo>
                    <a:cubicBezTo>
                      <a:pt x="590" y="76"/>
                      <a:pt x="590" y="76"/>
                      <a:pt x="590" y="76"/>
                    </a:cubicBezTo>
                    <a:cubicBezTo>
                      <a:pt x="586" y="76"/>
                      <a:pt x="586" y="76"/>
                      <a:pt x="586" y="76"/>
                    </a:cubicBezTo>
                    <a:cubicBezTo>
                      <a:pt x="584" y="76"/>
                      <a:pt x="584" y="76"/>
                      <a:pt x="584" y="76"/>
                    </a:cubicBezTo>
                    <a:cubicBezTo>
                      <a:pt x="583" y="76"/>
                      <a:pt x="583" y="76"/>
                      <a:pt x="583" y="76"/>
                    </a:cubicBezTo>
                    <a:cubicBezTo>
                      <a:pt x="582" y="76"/>
                      <a:pt x="582" y="76"/>
                      <a:pt x="582" y="76"/>
                    </a:cubicBezTo>
                    <a:cubicBezTo>
                      <a:pt x="579" y="76"/>
                      <a:pt x="579" y="76"/>
                      <a:pt x="579" y="76"/>
                    </a:cubicBezTo>
                    <a:cubicBezTo>
                      <a:pt x="574" y="74"/>
                      <a:pt x="574" y="74"/>
                      <a:pt x="574" y="74"/>
                    </a:cubicBezTo>
                    <a:cubicBezTo>
                      <a:pt x="572" y="71"/>
                      <a:pt x="572" y="71"/>
                      <a:pt x="572" y="71"/>
                    </a:cubicBezTo>
                    <a:cubicBezTo>
                      <a:pt x="570" y="70"/>
                      <a:pt x="570" y="70"/>
                      <a:pt x="570" y="70"/>
                    </a:cubicBezTo>
                    <a:cubicBezTo>
                      <a:pt x="570" y="68"/>
                      <a:pt x="570" y="68"/>
                      <a:pt x="570" y="68"/>
                    </a:cubicBezTo>
                    <a:cubicBezTo>
                      <a:pt x="569" y="67"/>
                      <a:pt x="569" y="67"/>
                      <a:pt x="569" y="67"/>
                    </a:cubicBezTo>
                    <a:cubicBezTo>
                      <a:pt x="566" y="64"/>
                      <a:pt x="566" y="64"/>
                      <a:pt x="566" y="64"/>
                    </a:cubicBezTo>
                    <a:cubicBezTo>
                      <a:pt x="564" y="63"/>
                      <a:pt x="564" y="63"/>
                      <a:pt x="564" y="63"/>
                    </a:cubicBezTo>
                    <a:cubicBezTo>
                      <a:pt x="564" y="61"/>
                      <a:pt x="564" y="61"/>
                      <a:pt x="564" y="61"/>
                    </a:cubicBezTo>
                    <a:cubicBezTo>
                      <a:pt x="564" y="60"/>
                      <a:pt x="564" y="60"/>
                      <a:pt x="564" y="60"/>
                    </a:cubicBezTo>
                    <a:cubicBezTo>
                      <a:pt x="562" y="60"/>
                      <a:pt x="562" y="60"/>
                      <a:pt x="562" y="60"/>
                    </a:cubicBezTo>
                    <a:cubicBezTo>
                      <a:pt x="557" y="60"/>
                      <a:pt x="557" y="60"/>
                      <a:pt x="557" y="60"/>
                    </a:cubicBezTo>
                    <a:cubicBezTo>
                      <a:pt x="553" y="57"/>
                      <a:pt x="553" y="57"/>
                      <a:pt x="553" y="57"/>
                    </a:cubicBezTo>
                    <a:cubicBezTo>
                      <a:pt x="549" y="54"/>
                      <a:pt x="549" y="54"/>
                      <a:pt x="549" y="54"/>
                    </a:cubicBezTo>
                    <a:cubicBezTo>
                      <a:pt x="547" y="53"/>
                      <a:pt x="547" y="53"/>
                      <a:pt x="547" y="53"/>
                    </a:cubicBezTo>
                    <a:cubicBezTo>
                      <a:pt x="546" y="53"/>
                      <a:pt x="546" y="53"/>
                      <a:pt x="546" y="53"/>
                    </a:cubicBezTo>
                    <a:cubicBezTo>
                      <a:pt x="546" y="54"/>
                      <a:pt x="546" y="54"/>
                      <a:pt x="546" y="54"/>
                    </a:cubicBezTo>
                    <a:cubicBezTo>
                      <a:pt x="543" y="53"/>
                      <a:pt x="543" y="53"/>
                      <a:pt x="543" y="53"/>
                    </a:cubicBezTo>
                    <a:cubicBezTo>
                      <a:pt x="540" y="53"/>
                      <a:pt x="540" y="53"/>
                      <a:pt x="540" y="53"/>
                    </a:cubicBezTo>
                    <a:cubicBezTo>
                      <a:pt x="539" y="51"/>
                      <a:pt x="539" y="51"/>
                      <a:pt x="539" y="51"/>
                    </a:cubicBezTo>
                    <a:cubicBezTo>
                      <a:pt x="536" y="51"/>
                      <a:pt x="536" y="51"/>
                      <a:pt x="536" y="51"/>
                    </a:cubicBezTo>
                    <a:cubicBezTo>
                      <a:pt x="529" y="51"/>
                      <a:pt x="529" y="51"/>
                      <a:pt x="529" y="51"/>
                    </a:cubicBezTo>
                    <a:cubicBezTo>
                      <a:pt x="526" y="50"/>
                      <a:pt x="526" y="50"/>
                      <a:pt x="526" y="50"/>
                    </a:cubicBezTo>
                    <a:cubicBezTo>
                      <a:pt x="523" y="47"/>
                      <a:pt x="523" y="47"/>
                      <a:pt x="523" y="47"/>
                    </a:cubicBezTo>
                    <a:cubicBezTo>
                      <a:pt x="521" y="44"/>
                      <a:pt x="521" y="44"/>
                      <a:pt x="521" y="44"/>
                    </a:cubicBezTo>
                    <a:cubicBezTo>
                      <a:pt x="520" y="43"/>
                      <a:pt x="520" y="43"/>
                      <a:pt x="520" y="43"/>
                    </a:cubicBezTo>
                    <a:cubicBezTo>
                      <a:pt x="517" y="41"/>
                      <a:pt x="517" y="41"/>
                      <a:pt x="517" y="41"/>
                    </a:cubicBezTo>
                    <a:cubicBezTo>
                      <a:pt x="514" y="38"/>
                      <a:pt x="514" y="38"/>
                      <a:pt x="514" y="38"/>
                    </a:cubicBezTo>
                    <a:cubicBezTo>
                      <a:pt x="513" y="35"/>
                      <a:pt x="513" y="35"/>
                      <a:pt x="513" y="35"/>
                    </a:cubicBezTo>
                    <a:cubicBezTo>
                      <a:pt x="510" y="33"/>
                      <a:pt x="510" y="33"/>
                      <a:pt x="510" y="33"/>
                    </a:cubicBezTo>
                    <a:cubicBezTo>
                      <a:pt x="507" y="31"/>
                      <a:pt x="507" y="31"/>
                      <a:pt x="507" y="31"/>
                    </a:cubicBezTo>
                    <a:cubicBezTo>
                      <a:pt x="504" y="28"/>
                      <a:pt x="504" y="28"/>
                      <a:pt x="504" y="28"/>
                    </a:cubicBezTo>
                    <a:cubicBezTo>
                      <a:pt x="500" y="25"/>
                      <a:pt x="500" y="25"/>
                      <a:pt x="500" y="25"/>
                    </a:cubicBezTo>
                    <a:cubicBezTo>
                      <a:pt x="496" y="21"/>
                      <a:pt x="496" y="21"/>
                      <a:pt x="496" y="21"/>
                    </a:cubicBezTo>
                    <a:cubicBezTo>
                      <a:pt x="493" y="18"/>
                      <a:pt x="493" y="18"/>
                      <a:pt x="493" y="18"/>
                    </a:cubicBezTo>
                    <a:cubicBezTo>
                      <a:pt x="491" y="17"/>
                      <a:pt x="491" y="17"/>
                      <a:pt x="491" y="17"/>
                    </a:cubicBezTo>
                    <a:cubicBezTo>
                      <a:pt x="486" y="13"/>
                      <a:pt x="486" y="13"/>
                      <a:pt x="486" y="13"/>
                    </a:cubicBezTo>
                    <a:cubicBezTo>
                      <a:pt x="484" y="11"/>
                      <a:pt x="484" y="11"/>
                      <a:pt x="484" y="11"/>
                    </a:cubicBezTo>
                    <a:cubicBezTo>
                      <a:pt x="483" y="11"/>
                      <a:pt x="483" y="11"/>
                      <a:pt x="483" y="11"/>
                    </a:cubicBezTo>
                    <a:cubicBezTo>
                      <a:pt x="480" y="8"/>
                      <a:pt x="480" y="8"/>
                      <a:pt x="480" y="8"/>
                    </a:cubicBezTo>
                    <a:cubicBezTo>
                      <a:pt x="477" y="8"/>
                      <a:pt x="477" y="8"/>
                      <a:pt x="477" y="8"/>
                    </a:cubicBezTo>
                    <a:cubicBezTo>
                      <a:pt x="475" y="5"/>
                      <a:pt x="475" y="5"/>
                      <a:pt x="475" y="5"/>
                    </a:cubicBezTo>
                    <a:cubicBezTo>
                      <a:pt x="473" y="5"/>
                      <a:pt x="473" y="5"/>
                      <a:pt x="473" y="5"/>
                    </a:cubicBezTo>
                    <a:cubicBezTo>
                      <a:pt x="470" y="4"/>
                      <a:pt x="470" y="4"/>
                      <a:pt x="470" y="4"/>
                    </a:cubicBezTo>
                    <a:cubicBezTo>
                      <a:pt x="468" y="4"/>
                      <a:pt x="468" y="4"/>
                      <a:pt x="468" y="4"/>
                    </a:cubicBezTo>
                    <a:cubicBezTo>
                      <a:pt x="467" y="4"/>
                      <a:pt x="467" y="4"/>
                      <a:pt x="467" y="4"/>
                    </a:cubicBezTo>
                    <a:cubicBezTo>
                      <a:pt x="467" y="5"/>
                      <a:pt x="467" y="5"/>
                      <a:pt x="467" y="5"/>
                    </a:cubicBezTo>
                    <a:cubicBezTo>
                      <a:pt x="460" y="2"/>
                      <a:pt x="460" y="2"/>
                      <a:pt x="460" y="2"/>
                    </a:cubicBezTo>
                    <a:cubicBezTo>
                      <a:pt x="457" y="1"/>
                      <a:pt x="457" y="1"/>
                      <a:pt x="457" y="1"/>
                    </a:cubicBezTo>
                    <a:cubicBezTo>
                      <a:pt x="454" y="0"/>
                      <a:pt x="454" y="0"/>
                      <a:pt x="454" y="0"/>
                    </a:cubicBezTo>
                    <a:cubicBezTo>
                      <a:pt x="450" y="0"/>
                      <a:pt x="450" y="0"/>
                      <a:pt x="450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40" y="0"/>
                      <a:pt x="440" y="0"/>
                      <a:pt x="440" y="0"/>
                    </a:cubicBezTo>
                    <a:cubicBezTo>
                      <a:pt x="432" y="1"/>
                      <a:pt x="432" y="1"/>
                      <a:pt x="432" y="1"/>
                    </a:cubicBezTo>
                    <a:cubicBezTo>
                      <a:pt x="427" y="2"/>
                      <a:pt x="427" y="2"/>
                      <a:pt x="427" y="2"/>
                    </a:cubicBezTo>
                    <a:cubicBezTo>
                      <a:pt x="424" y="2"/>
                      <a:pt x="424" y="2"/>
                      <a:pt x="424" y="2"/>
                    </a:cubicBezTo>
                    <a:cubicBezTo>
                      <a:pt x="422" y="5"/>
                      <a:pt x="422" y="5"/>
                      <a:pt x="422" y="5"/>
                    </a:cubicBezTo>
                    <a:cubicBezTo>
                      <a:pt x="421" y="7"/>
                      <a:pt x="421" y="7"/>
                      <a:pt x="421" y="7"/>
                    </a:cubicBezTo>
                    <a:cubicBezTo>
                      <a:pt x="420" y="10"/>
                      <a:pt x="420" y="10"/>
                      <a:pt x="420" y="10"/>
                    </a:cubicBezTo>
                    <a:cubicBezTo>
                      <a:pt x="421" y="11"/>
                      <a:pt x="421" y="11"/>
                      <a:pt x="421" y="11"/>
                    </a:cubicBezTo>
                    <a:cubicBezTo>
                      <a:pt x="424" y="11"/>
                      <a:pt x="424" y="11"/>
                      <a:pt x="424" y="11"/>
                    </a:cubicBezTo>
                    <a:cubicBezTo>
                      <a:pt x="427" y="11"/>
                      <a:pt x="427" y="11"/>
                      <a:pt x="427" y="11"/>
                    </a:cubicBezTo>
                    <a:cubicBezTo>
                      <a:pt x="430" y="13"/>
                      <a:pt x="430" y="13"/>
                      <a:pt x="430" y="13"/>
                    </a:cubicBezTo>
                    <a:cubicBezTo>
                      <a:pt x="431" y="15"/>
                      <a:pt x="431" y="15"/>
                      <a:pt x="431" y="15"/>
                    </a:cubicBezTo>
                    <a:cubicBezTo>
                      <a:pt x="432" y="18"/>
                      <a:pt x="432" y="18"/>
                      <a:pt x="432" y="18"/>
                    </a:cubicBezTo>
                    <a:cubicBezTo>
                      <a:pt x="432" y="20"/>
                      <a:pt x="432" y="20"/>
                      <a:pt x="432" y="20"/>
                    </a:cubicBezTo>
                    <a:cubicBezTo>
                      <a:pt x="432" y="21"/>
                      <a:pt x="432" y="21"/>
                      <a:pt x="432" y="21"/>
                    </a:cubicBezTo>
                    <a:cubicBezTo>
                      <a:pt x="431" y="23"/>
                      <a:pt x="431" y="23"/>
                      <a:pt x="431" y="23"/>
                    </a:cubicBezTo>
                    <a:cubicBezTo>
                      <a:pt x="431" y="27"/>
                      <a:pt x="431" y="27"/>
                      <a:pt x="431" y="27"/>
                    </a:cubicBezTo>
                    <a:cubicBezTo>
                      <a:pt x="431" y="30"/>
                      <a:pt x="431" y="30"/>
                      <a:pt x="431" y="30"/>
                    </a:cubicBezTo>
                    <a:cubicBezTo>
                      <a:pt x="431" y="33"/>
                      <a:pt x="431" y="33"/>
                      <a:pt x="431" y="33"/>
                    </a:cubicBezTo>
                    <a:cubicBezTo>
                      <a:pt x="431" y="34"/>
                      <a:pt x="431" y="34"/>
                      <a:pt x="431" y="34"/>
                    </a:cubicBezTo>
                    <a:cubicBezTo>
                      <a:pt x="431" y="35"/>
                      <a:pt x="431" y="35"/>
                      <a:pt x="431" y="35"/>
                    </a:cubicBezTo>
                    <a:cubicBezTo>
                      <a:pt x="431" y="40"/>
                      <a:pt x="431" y="40"/>
                      <a:pt x="431" y="40"/>
                    </a:cubicBezTo>
                    <a:cubicBezTo>
                      <a:pt x="432" y="41"/>
                      <a:pt x="432" y="41"/>
                      <a:pt x="432" y="41"/>
                    </a:cubicBezTo>
                    <a:cubicBezTo>
                      <a:pt x="434" y="43"/>
                      <a:pt x="434" y="43"/>
                      <a:pt x="434" y="43"/>
                    </a:cubicBezTo>
                    <a:cubicBezTo>
                      <a:pt x="434" y="44"/>
                      <a:pt x="434" y="44"/>
                      <a:pt x="434" y="44"/>
                    </a:cubicBezTo>
                    <a:cubicBezTo>
                      <a:pt x="432" y="45"/>
                      <a:pt x="432" y="45"/>
                      <a:pt x="432" y="45"/>
                    </a:cubicBezTo>
                    <a:cubicBezTo>
                      <a:pt x="430" y="47"/>
                      <a:pt x="430" y="47"/>
                      <a:pt x="430" y="47"/>
                    </a:cubicBezTo>
                    <a:cubicBezTo>
                      <a:pt x="427" y="48"/>
                      <a:pt x="427" y="48"/>
                      <a:pt x="427" y="48"/>
                    </a:cubicBezTo>
                    <a:cubicBezTo>
                      <a:pt x="425" y="51"/>
                      <a:pt x="425" y="51"/>
                      <a:pt x="425" y="51"/>
                    </a:cubicBezTo>
                    <a:cubicBezTo>
                      <a:pt x="424" y="51"/>
                      <a:pt x="424" y="51"/>
                      <a:pt x="424" y="51"/>
                    </a:cubicBezTo>
                    <a:cubicBezTo>
                      <a:pt x="421" y="51"/>
                      <a:pt x="421" y="51"/>
                      <a:pt x="421" y="51"/>
                    </a:cubicBezTo>
                    <a:cubicBezTo>
                      <a:pt x="418" y="50"/>
                      <a:pt x="418" y="50"/>
                      <a:pt x="418" y="50"/>
                    </a:cubicBezTo>
                    <a:cubicBezTo>
                      <a:pt x="414" y="50"/>
                      <a:pt x="414" y="50"/>
                      <a:pt x="414" y="50"/>
                    </a:cubicBezTo>
                    <a:cubicBezTo>
                      <a:pt x="411" y="48"/>
                      <a:pt x="411" y="48"/>
                      <a:pt x="411" y="48"/>
                    </a:cubicBezTo>
                    <a:cubicBezTo>
                      <a:pt x="410" y="47"/>
                      <a:pt x="410" y="47"/>
                      <a:pt x="410" y="47"/>
                    </a:cubicBezTo>
                    <a:cubicBezTo>
                      <a:pt x="411" y="67"/>
                      <a:pt x="411" y="67"/>
                      <a:pt x="411" y="67"/>
                    </a:cubicBezTo>
                    <a:cubicBezTo>
                      <a:pt x="412" y="68"/>
                      <a:pt x="412" y="68"/>
                      <a:pt x="412" y="68"/>
                    </a:cubicBezTo>
                    <a:cubicBezTo>
                      <a:pt x="411" y="70"/>
                      <a:pt x="411" y="70"/>
                      <a:pt x="411" y="70"/>
                    </a:cubicBezTo>
                    <a:cubicBezTo>
                      <a:pt x="411" y="71"/>
                      <a:pt x="411" y="71"/>
                      <a:pt x="411" y="71"/>
                    </a:cubicBezTo>
                    <a:cubicBezTo>
                      <a:pt x="415" y="76"/>
                      <a:pt x="415" y="76"/>
                      <a:pt x="415" y="76"/>
                    </a:cubicBezTo>
                    <a:cubicBezTo>
                      <a:pt x="417" y="76"/>
                      <a:pt x="417" y="76"/>
                      <a:pt x="417" y="76"/>
                    </a:cubicBezTo>
                    <a:cubicBezTo>
                      <a:pt x="418" y="74"/>
                      <a:pt x="418" y="74"/>
                      <a:pt x="418" y="74"/>
                    </a:cubicBezTo>
                    <a:cubicBezTo>
                      <a:pt x="421" y="74"/>
                      <a:pt x="421" y="74"/>
                      <a:pt x="421" y="74"/>
                    </a:cubicBezTo>
                    <a:cubicBezTo>
                      <a:pt x="424" y="74"/>
                      <a:pt x="424" y="74"/>
                      <a:pt x="424" y="74"/>
                    </a:cubicBezTo>
                    <a:cubicBezTo>
                      <a:pt x="428" y="74"/>
                      <a:pt x="428" y="74"/>
                      <a:pt x="428" y="74"/>
                    </a:cubicBezTo>
                    <a:cubicBezTo>
                      <a:pt x="431" y="76"/>
                      <a:pt x="431" y="76"/>
                      <a:pt x="431" y="76"/>
                    </a:cubicBezTo>
                    <a:cubicBezTo>
                      <a:pt x="432" y="76"/>
                      <a:pt x="432" y="76"/>
                      <a:pt x="432" y="76"/>
                    </a:cubicBezTo>
                    <a:cubicBezTo>
                      <a:pt x="434" y="74"/>
                      <a:pt x="434" y="74"/>
                      <a:pt x="434" y="74"/>
                    </a:cubicBezTo>
                    <a:cubicBezTo>
                      <a:pt x="435" y="71"/>
                      <a:pt x="435" y="71"/>
                      <a:pt x="435" y="71"/>
                    </a:cubicBezTo>
                    <a:cubicBezTo>
                      <a:pt x="438" y="71"/>
                      <a:pt x="438" y="71"/>
                      <a:pt x="438" y="71"/>
                    </a:cubicBezTo>
                    <a:cubicBezTo>
                      <a:pt x="445" y="73"/>
                      <a:pt x="445" y="73"/>
                      <a:pt x="445" y="73"/>
                    </a:cubicBezTo>
                    <a:cubicBezTo>
                      <a:pt x="445" y="73"/>
                      <a:pt x="445" y="73"/>
                      <a:pt x="445" y="73"/>
                    </a:cubicBezTo>
                    <a:cubicBezTo>
                      <a:pt x="453" y="77"/>
                      <a:pt x="453" y="77"/>
                      <a:pt x="453" y="77"/>
                    </a:cubicBezTo>
                    <a:cubicBezTo>
                      <a:pt x="460" y="81"/>
                      <a:pt x="460" y="81"/>
                      <a:pt x="460" y="81"/>
                    </a:cubicBezTo>
                    <a:cubicBezTo>
                      <a:pt x="465" y="86"/>
                      <a:pt x="465" y="86"/>
                      <a:pt x="465" y="86"/>
                    </a:cubicBezTo>
                    <a:cubicBezTo>
                      <a:pt x="467" y="88"/>
                      <a:pt x="467" y="88"/>
                      <a:pt x="467" y="88"/>
                    </a:cubicBezTo>
                    <a:cubicBezTo>
                      <a:pt x="465" y="90"/>
                      <a:pt x="465" y="90"/>
                      <a:pt x="465" y="90"/>
                    </a:cubicBezTo>
                    <a:cubicBezTo>
                      <a:pt x="460" y="90"/>
                      <a:pt x="460" y="90"/>
                      <a:pt x="460" y="90"/>
                    </a:cubicBezTo>
                    <a:cubicBezTo>
                      <a:pt x="457" y="88"/>
                      <a:pt x="457" y="88"/>
                      <a:pt x="457" y="88"/>
                    </a:cubicBezTo>
                    <a:cubicBezTo>
                      <a:pt x="455" y="88"/>
                      <a:pt x="455" y="88"/>
                      <a:pt x="455" y="88"/>
                    </a:cubicBezTo>
                    <a:cubicBezTo>
                      <a:pt x="454" y="88"/>
                      <a:pt x="454" y="88"/>
                      <a:pt x="454" y="88"/>
                    </a:cubicBezTo>
                    <a:cubicBezTo>
                      <a:pt x="451" y="88"/>
                      <a:pt x="451" y="88"/>
                      <a:pt x="451" y="88"/>
                    </a:cubicBezTo>
                    <a:cubicBezTo>
                      <a:pt x="448" y="90"/>
                      <a:pt x="448" y="90"/>
                      <a:pt x="448" y="90"/>
                    </a:cubicBezTo>
                    <a:cubicBezTo>
                      <a:pt x="445" y="91"/>
                      <a:pt x="445" y="91"/>
                      <a:pt x="445" y="91"/>
                    </a:cubicBezTo>
                    <a:cubicBezTo>
                      <a:pt x="444" y="91"/>
                      <a:pt x="444" y="91"/>
                      <a:pt x="444" y="91"/>
                    </a:cubicBezTo>
                    <a:cubicBezTo>
                      <a:pt x="443" y="91"/>
                      <a:pt x="443" y="91"/>
                      <a:pt x="443" y="91"/>
                    </a:cubicBezTo>
                    <a:cubicBezTo>
                      <a:pt x="441" y="91"/>
                      <a:pt x="441" y="91"/>
                      <a:pt x="441" y="91"/>
                    </a:cubicBezTo>
                    <a:cubicBezTo>
                      <a:pt x="441" y="93"/>
                      <a:pt x="441" y="93"/>
                      <a:pt x="441" y="93"/>
                    </a:cubicBezTo>
                    <a:cubicBezTo>
                      <a:pt x="440" y="94"/>
                      <a:pt x="440" y="94"/>
                      <a:pt x="440" y="94"/>
                    </a:cubicBezTo>
                    <a:cubicBezTo>
                      <a:pt x="437" y="94"/>
                      <a:pt x="437" y="94"/>
                      <a:pt x="437" y="94"/>
                    </a:cubicBezTo>
                    <a:cubicBezTo>
                      <a:pt x="435" y="94"/>
                      <a:pt x="435" y="94"/>
                      <a:pt x="435" y="94"/>
                    </a:cubicBezTo>
                    <a:cubicBezTo>
                      <a:pt x="434" y="96"/>
                      <a:pt x="434" y="96"/>
                      <a:pt x="434" y="96"/>
                    </a:cubicBezTo>
                    <a:cubicBezTo>
                      <a:pt x="432" y="99"/>
                      <a:pt x="432" y="99"/>
                      <a:pt x="432" y="99"/>
                    </a:cubicBezTo>
                    <a:cubicBezTo>
                      <a:pt x="434" y="101"/>
                      <a:pt x="434" y="101"/>
                      <a:pt x="434" y="101"/>
                    </a:cubicBezTo>
                    <a:cubicBezTo>
                      <a:pt x="430" y="106"/>
                      <a:pt x="430" y="106"/>
                      <a:pt x="430" y="106"/>
                    </a:cubicBezTo>
                    <a:cubicBezTo>
                      <a:pt x="427" y="107"/>
                      <a:pt x="427" y="107"/>
                      <a:pt x="427" y="107"/>
                    </a:cubicBezTo>
                    <a:cubicBezTo>
                      <a:pt x="424" y="107"/>
                      <a:pt x="424" y="107"/>
                      <a:pt x="424" y="107"/>
                    </a:cubicBezTo>
                    <a:cubicBezTo>
                      <a:pt x="421" y="106"/>
                      <a:pt x="421" y="106"/>
                      <a:pt x="421" y="106"/>
                    </a:cubicBezTo>
                    <a:cubicBezTo>
                      <a:pt x="420" y="106"/>
                      <a:pt x="420" y="106"/>
                      <a:pt x="420" y="106"/>
                    </a:cubicBezTo>
                    <a:cubicBezTo>
                      <a:pt x="420" y="107"/>
                      <a:pt x="420" y="107"/>
                      <a:pt x="420" y="107"/>
                    </a:cubicBezTo>
                    <a:cubicBezTo>
                      <a:pt x="418" y="110"/>
                      <a:pt x="418" y="110"/>
                      <a:pt x="418" y="110"/>
                    </a:cubicBezTo>
                    <a:cubicBezTo>
                      <a:pt x="417" y="111"/>
                      <a:pt x="417" y="111"/>
                      <a:pt x="417" y="111"/>
                    </a:cubicBezTo>
                    <a:cubicBezTo>
                      <a:pt x="414" y="114"/>
                      <a:pt x="414" y="114"/>
                      <a:pt x="414" y="114"/>
                    </a:cubicBezTo>
                    <a:cubicBezTo>
                      <a:pt x="412" y="116"/>
                      <a:pt x="412" y="116"/>
                      <a:pt x="412" y="116"/>
                    </a:cubicBezTo>
                    <a:cubicBezTo>
                      <a:pt x="405" y="114"/>
                      <a:pt x="405" y="114"/>
                      <a:pt x="405" y="114"/>
                    </a:cubicBezTo>
                    <a:cubicBezTo>
                      <a:pt x="398" y="111"/>
                      <a:pt x="398" y="111"/>
                      <a:pt x="398" y="111"/>
                    </a:cubicBezTo>
                    <a:cubicBezTo>
                      <a:pt x="395" y="110"/>
                      <a:pt x="395" y="110"/>
                      <a:pt x="395" y="110"/>
                    </a:cubicBezTo>
                    <a:cubicBezTo>
                      <a:pt x="392" y="111"/>
                      <a:pt x="392" y="111"/>
                      <a:pt x="392" y="111"/>
                    </a:cubicBezTo>
                    <a:cubicBezTo>
                      <a:pt x="391" y="114"/>
                      <a:pt x="391" y="114"/>
                      <a:pt x="391" y="114"/>
                    </a:cubicBezTo>
                    <a:cubicBezTo>
                      <a:pt x="391" y="117"/>
                      <a:pt x="391" y="117"/>
                      <a:pt x="391" y="117"/>
                    </a:cubicBezTo>
                    <a:cubicBezTo>
                      <a:pt x="391" y="120"/>
                      <a:pt x="391" y="120"/>
                      <a:pt x="391" y="120"/>
                    </a:cubicBezTo>
                    <a:cubicBezTo>
                      <a:pt x="392" y="121"/>
                      <a:pt x="392" y="121"/>
                      <a:pt x="392" y="121"/>
                    </a:cubicBezTo>
                    <a:cubicBezTo>
                      <a:pt x="394" y="121"/>
                      <a:pt x="394" y="121"/>
                      <a:pt x="394" y="121"/>
                    </a:cubicBezTo>
                    <a:cubicBezTo>
                      <a:pt x="398" y="126"/>
                      <a:pt x="398" y="126"/>
                      <a:pt x="398" y="126"/>
                    </a:cubicBezTo>
                    <a:cubicBezTo>
                      <a:pt x="401" y="129"/>
                      <a:pt x="401" y="129"/>
                      <a:pt x="401" y="129"/>
                    </a:cubicBezTo>
                    <a:cubicBezTo>
                      <a:pt x="400" y="130"/>
                      <a:pt x="400" y="130"/>
                      <a:pt x="400" y="130"/>
                    </a:cubicBezTo>
                    <a:cubicBezTo>
                      <a:pt x="397" y="133"/>
                      <a:pt x="397" y="133"/>
                      <a:pt x="397" y="133"/>
                    </a:cubicBezTo>
                    <a:cubicBezTo>
                      <a:pt x="395" y="134"/>
                      <a:pt x="395" y="134"/>
                      <a:pt x="395" y="134"/>
                    </a:cubicBezTo>
                    <a:cubicBezTo>
                      <a:pt x="394" y="136"/>
                      <a:pt x="394" y="136"/>
                      <a:pt x="394" y="136"/>
                    </a:cubicBezTo>
                    <a:cubicBezTo>
                      <a:pt x="392" y="140"/>
                      <a:pt x="392" y="140"/>
                      <a:pt x="392" y="140"/>
                    </a:cubicBezTo>
                    <a:cubicBezTo>
                      <a:pt x="389" y="143"/>
                      <a:pt x="389" y="143"/>
                      <a:pt x="389" y="143"/>
                    </a:cubicBezTo>
                    <a:cubicBezTo>
                      <a:pt x="384" y="146"/>
                      <a:pt x="384" y="146"/>
                      <a:pt x="384" y="146"/>
                    </a:cubicBezTo>
                    <a:cubicBezTo>
                      <a:pt x="379" y="147"/>
                      <a:pt x="379" y="147"/>
                      <a:pt x="379" y="147"/>
                    </a:cubicBezTo>
                    <a:cubicBezTo>
                      <a:pt x="375" y="147"/>
                      <a:pt x="375" y="147"/>
                      <a:pt x="375" y="147"/>
                    </a:cubicBezTo>
                    <a:cubicBezTo>
                      <a:pt x="365" y="147"/>
                      <a:pt x="365" y="147"/>
                      <a:pt x="365" y="147"/>
                    </a:cubicBezTo>
                    <a:cubicBezTo>
                      <a:pt x="357" y="149"/>
                      <a:pt x="357" y="149"/>
                      <a:pt x="357" y="149"/>
                    </a:cubicBezTo>
                    <a:cubicBezTo>
                      <a:pt x="348" y="152"/>
                      <a:pt x="348" y="152"/>
                      <a:pt x="348" y="152"/>
                    </a:cubicBezTo>
                    <a:cubicBezTo>
                      <a:pt x="341" y="156"/>
                      <a:pt x="341" y="156"/>
                      <a:pt x="341" y="156"/>
                    </a:cubicBezTo>
                    <a:cubicBezTo>
                      <a:pt x="339" y="157"/>
                      <a:pt x="339" y="157"/>
                      <a:pt x="339" y="157"/>
                    </a:cubicBezTo>
                    <a:cubicBezTo>
                      <a:pt x="336" y="157"/>
                      <a:pt x="336" y="157"/>
                      <a:pt x="336" y="157"/>
                    </a:cubicBezTo>
                    <a:cubicBezTo>
                      <a:pt x="335" y="157"/>
                      <a:pt x="335" y="157"/>
                      <a:pt x="335" y="157"/>
                    </a:cubicBezTo>
                    <a:cubicBezTo>
                      <a:pt x="332" y="156"/>
                      <a:pt x="332" y="156"/>
                      <a:pt x="332" y="156"/>
                    </a:cubicBezTo>
                    <a:cubicBezTo>
                      <a:pt x="331" y="154"/>
                      <a:pt x="331" y="154"/>
                      <a:pt x="331" y="154"/>
                    </a:cubicBezTo>
                    <a:cubicBezTo>
                      <a:pt x="326" y="154"/>
                      <a:pt x="326" y="154"/>
                      <a:pt x="326" y="154"/>
                    </a:cubicBezTo>
                    <a:cubicBezTo>
                      <a:pt x="322" y="154"/>
                      <a:pt x="322" y="154"/>
                      <a:pt x="322" y="154"/>
                    </a:cubicBezTo>
                    <a:cubicBezTo>
                      <a:pt x="318" y="154"/>
                      <a:pt x="318" y="154"/>
                      <a:pt x="318" y="154"/>
                    </a:cubicBezTo>
                    <a:cubicBezTo>
                      <a:pt x="309" y="152"/>
                      <a:pt x="309" y="152"/>
                      <a:pt x="309" y="152"/>
                    </a:cubicBezTo>
                    <a:cubicBezTo>
                      <a:pt x="302" y="149"/>
                      <a:pt x="302" y="149"/>
                      <a:pt x="302" y="149"/>
                    </a:cubicBezTo>
                    <a:cubicBezTo>
                      <a:pt x="299" y="147"/>
                      <a:pt x="299" y="147"/>
                      <a:pt x="299" y="147"/>
                    </a:cubicBezTo>
                    <a:cubicBezTo>
                      <a:pt x="295" y="144"/>
                      <a:pt x="295" y="144"/>
                      <a:pt x="295" y="144"/>
                    </a:cubicBezTo>
                    <a:cubicBezTo>
                      <a:pt x="286" y="144"/>
                      <a:pt x="286" y="144"/>
                      <a:pt x="286" y="144"/>
                    </a:cubicBezTo>
                    <a:cubicBezTo>
                      <a:pt x="279" y="143"/>
                      <a:pt x="279" y="143"/>
                      <a:pt x="279" y="143"/>
                    </a:cubicBezTo>
                    <a:cubicBezTo>
                      <a:pt x="276" y="143"/>
                      <a:pt x="276" y="143"/>
                      <a:pt x="276" y="143"/>
                    </a:cubicBezTo>
                    <a:cubicBezTo>
                      <a:pt x="272" y="144"/>
                      <a:pt x="272" y="144"/>
                      <a:pt x="272" y="144"/>
                    </a:cubicBezTo>
                    <a:cubicBezTo>
                      <a:pt x="266" y="144"/>
                      <a:pt x="266" y="144"/>
                      <a:pt x="266" y="144"/>
                    </a:cubicBezTo>
                    <a:cubicBezTo>
                      <a:pt x="262" y="144"/>
                      <a:pt x="262" y="144"/>
                      <a:pt x="262" y="144"/>
                    </a:cubicBezTo>
                    <a:cubicBezTo>
                      <a:pt x="253" y="143"/>
                      <a:pt x="253" y="143"/>
                      <a:pt x="253" y="143"/>
                    </a:cubicBezTo>
                    <a:cubicBezTo>
                      <a:pt x="243" y="142"/>
                      <a:pt x="243" y="142"/>
                      <a:pt x="243" y="142"/>
                    </a:cubicBezTo>
                    <a:cubicBezTo>
                      <a:pt x="240" y="143"/>
                      <a:pt x="240" y="143"/>
                      <a:pt x="240" y="143"/>
                    </a:cubicBezTo>
                    <a:cubicBezTo>
                      <a:pt x="238" y="142"/>
                      <a:pt x="238" y="142"/>
                      <a:pt x="238" y="142"/>
                    </a:cubicBezTo>
                    <a:cubicBezTo>
                      <a:pt x="236" y="140"/>
                      <a:pt x="236" y="140"/>
                      <a:pt x="236" y="140"/>
                    </a:cubicBezTo>
                    <a:cubicBezTo>
                      <a:pt x="233" y="137"/>
                      <a:pt x="233" y="137"/>
                      <a:pt x="233" y="137"/>
                    </a:cubicBezTo>
                    <a:cubicBezTo>
                      <a:pt x="230" y="136"/>
                      <a:pt x="230" y="136"/>
                      <a:pt x="230" y="136"/>
                    </a:cubicBezTo>
                    <a:cubicBezTo>
                      <a:pt x="227" y="133"/>
                      <a:pt x="227" y="133"/>
                      <a:pt x="227" y="133"/>
                    </a:cubicBezTo>
                    <a:cubicBezTo>
                      <a:pt x="222" y="127"/>
                      <a:pt x="222" y="127"/>
                      <a:pt x="222" y="127"/>
                    </a:cubicBezTo>
                    <a:cubicBezTo>
                      <a:pt x="220" y="126"/>
                      <a:pt x="220" y="126"/>
                      <a:pt x="220" y="126"/>
                    </a:cubicBezTo>
                    <a:cubicBezTo>
                      <a:pt x="219" y="123"/>
                      <a:pt x="219" y="123"/>
                      <a:pt x="219" y="123"/>
                    </a:cubicBezTo>
                    <a:cubicBezTo>
                      <a:pt x="217" y="121"/>
                      <a:pt x="217" y="121"/>
                      <a:pt x="217" y="121"/>
                    </a:cubicBezTo>
                    <a:cubicBezTo>
                      <a:pt x="216" y="121"/>
                      <a:pt x="216" y="121"/>
                      <a:pt x="216" y="121"/>
                    </a:cubicBezTo>
                    <a:cubicBezTo>
                      <a:pt x="212" y="121"/>
                      <a:pt x="212" y="121"/>
                      <a:pt x="212" y="121"/>
                    </a:cubicBezTo>
                    <a:cubicBezTo>
                      <a:pt x="205" y="117"/>
                      <a:pt x="205" y="117"/>
                      <a:pt x="205" y="117"/>
                    </a:cubicBezTo>
                    <a:cubicBezTo>
                      <a:pt x="200" y="116"/>
                      <a:pt x="200" y="116"/>
                      <a:pt x="200" y="116"/>
                    </a:cubicBezTo>
                    <a:cubicBezTo>
                      <a:pt x="197" y="114"/>
                      <a:pt x="197" y="114"/>
                      <a:pt x="197" y="114"/>
                    </a:cubicBezTo>
                    <a:cubicBezTo>
                      <a:pt x="195" y="113"/>
                      <a:pt x="195" y="113"/>
                      <a:pt x="195" y="113"/>
                    </a:cubicBezTo>
                    <a:cubicBezTo>
                      <a:pt x="190" y="111"/>
                      <a:pt x="190" y="111"/>
                      <a:pt x="190" y="111"/>
                    </a:cubicBezTo>
                    <a:cubicBezTo>
                      <a:pt x="182" y="111"/>
                      <a:pt x="182" y="111"/>
                      <a:pt x="182" y="111"/>
                    </a:cubicBezTo>
                    <a:cubicBezTo>
                      <a:pt x="169" y="110"/>
                      <a:pt x="169" y="110"/>
                      <a:pt x="169" y="110"/>
                    </a:cubicBezTo>
                    <a:cubicBezTo>
                      <a:pt x="163" y="107"/>
                      <a:pt x="163" y="107"/>
                      <a:pt x="163" y="107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0" y="103"/>
                      <a:pt x="160" y="103"/>
                      <a:pt x="160" y="103"/>
                    </a:cubicBezTo>
                    <a:cubicBezTo>
                      <a:pt x="160" y="100"/>
                      <a:pt x="160" y="100"/>
                      <a:pt x="160" y="100"/>
                    </a:cubicBezTo>
                    <a:cubicBezTo>
                      <a:pt x="162" y="99"/>
                      <a:pt x="162" y="99"/>
                      <a:pt x="162" y="99"/>
                    </a:cubicBezTo>
                    <a:cubicBezTo>
                      <a:pt x="160" y="97"/>
                      <a:pt x="160" y="97"/>
                      <a:pt x="160" y="97"/>
                    </a:cubicBezTo>
                    <a:cubicBezTo>
                      <a:pt x="159" y="93"/>
                      <a:pt x="159" y="93"/>
                      <a:pt x="159" y="93"/>
                    </a:cubicBezTo>
                    <a:cubicBezTo>
                      <a:pt x="159" y="90"/>
                      <a:pt x="159" y="90"/>
                      <a:pt x="159" y="90"/>
                    </a:cubicBezTo>
                    <a:cubicBezTo>
                      <a:pt x="156" y="86"/>
                      <a:pt x="156" y="86"/>
                      <a:pt x="156" y="86"/>
                    </a:cubicBezTo>
                    <a:cubicBezTo>
                      <a:pt x="152" y="83"/>
                      <a:pt x="152" y="83"/>
                      <a:pt x="152" y="83"/>
                    </a:cubicBezTo>
                    <a:cubicBezTo>
                      <a:pt x="149" y="80"/>
                      <a:pt x="149" y="80"/>
                      <a:pt x="149" y="80"/>
                    </a:cubicBezTo>
                    <a:cubicBezTo>
                      <a:pt x="146" y="77"/>
                      <a:pt x="146" y="77"/>
                      <a:pt x="146" y="77"/>
                    </a:cubicBezTo>
                    <a:cubicBezTo>
                      <a:pt x="141" y="74"/>
                      <a:pt x="141" y="74"/>
                      <a:pt x="141" y="74"/>
                    </a:cubicBezTo>
                    <a:cubicBezTo>
                      <a:pt x="140" y="73"/>
                      <a:pt x="140" y="73"/>
                      <a:pt x="140" y="73"/>
                    </a:cubicBezTo>
                    <a:cubicBezTo>
                      <a:pt x="139" y="74"/>
                      <a:pt x="139" y="74"/>
                      <a:pt x="139" y="74"/>
                    </a:cubicBezTo>
                    <a:cubicBezTo>
                      <a:pt x="136" y="73"/>
                      <a:pt x="136" y="73"/>
                      <a:pt x="136" y="73"/>
                    </a:cubicBezTo>
                    <a:cubicBezTo>
                      <a:pt x="134" y="71"/>
                      <a:pt x="134" y="71"/>
                      <a:pt x="134" y="71"/>
                    </a:cubicBezTo>
                    <a:cubicBezTo>
                      <a:pt x="131" y="71"/>
                      <a:pt x="131" y="71"/>
                      <a:pt x="131" y="71"/>
                    </a:cubicBezTo>
                    <a:cubicBezTo>
                      <a:pt x="127" y="71"/>
                      <a:pt x="127" y="71"/>
                      <a:pt x="127" y="71"/>
                    </a:cubicBezTo>
                    <a:cubicBezTo>
                      <a:pt x="124" y="68"/>
                      <a:pt x="124" y="68"/>
                      <a:pt x="124" y="68"/>
                    </a:cubicBezTo>
                    <a:cubicBezTo>
                      <a:pt x="121" y="67"/>
                      <a:pt x="121" y="67"/>
                      <a:pt x="121" y="67"/>
                    </a:cubicBezTo>
                    <a:cubicBezTo>
                      <a:pt x="119" y="66"/>
                      <a:pt x="119" y="66"/>
                      <a:pt x="119" y="66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16" y="63"/>
                      <a:pt x="116" y="63"/>
                      <a:pt x="116" y="63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1" y="60"/>
                      <a:pt x="111" y="60"/>
                      <a:pt x="111" y="60"/>
                    </a:cubicBezTo>
                    <a:cubicBezTo>
                      <a:pt x="111" y="58"/>
                      <a:pt x="111" y="58"/>
                      <a:pt x="111" y="58"/>
                    </a:cubicBezTo>
                    <a:cubicBezTo>
                      <a:pt x="111" y="57"/>
                      <a:pt x="111" y="57"/>
                      <a:pt x="111" y="57"/>
                    </a:cubicBezTo>
                    <a:cubicBezTo>
                      <a:pt x="111" y="56"/>
                      <a:pt x="111" y="56"/>
                      <a:pt x="111" y="56"/>
                    </a:cubicBezTo>
                    <a:cubicBezTo>
                      <a:pt x="110" y="57"/>
                      <a:pt x="110" y="57"/>
                      <a:pt x="110" y="57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1" y="57"/>
                      <a:pt x="101" y="57"/>
                      <a:pt x="101" y="57"/>
                    </a:cubicBezTo>
                    <a:cubicBezTo>
                      <a:pt x="100" y="58"/>
                      <a:pt x="100" y="58"/>
                      <a:pt x="100" y="58"/>
                    </a:cubicBezTo>
                    <a:cubicBezTo>
                      <a:pt x="101" y="60"/>
                      <a:pt x="101" y="60"/>
                      <a:pt x="101" y="60"/>
                    </a:cubicBezTo>
                    <a:cubicBezTo>
                      <a:pt x="101" y="63"/>
                      <a:pt x="101" y="63"/>
                      <a:pt x="101" y="63"/>
                    </a:cubicBezTo>
                    <a:cubicBezTo>
                      <a:pt x="98" y="66"/>
                      <a:pt x="98" y="66"/>
                      <a:pt x="98" y="66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4" y="67"/>
                      <a:pt x="94" y="67"/>
                      <a:pt x="94" y="67"/>
                    </a:cubicBezTo>
                    <a:cubicBezTo>
                      <a:pt x="93" y="68"/>
                      <a:pt x="93" y="68"/>
                      <a:pt x="93" y="68"/>
                    </a:cubicBezTo>
                    <a:cubicBezTo>
                      <a:pt x="93" y="71"/>
                      <a:pt x="93" y="71"/>
                      <a:pt x="93" y="71"/>
                    </a:cubicBezTo>
                    <a:cubicBezTo>
                      <a:pt x="94" y="74"/>
                      <a:pt x="94" y="74"/>
                      <a:pt x="94" y="74"/>
                    </a:cubicBezTo>
                    <a:cubicBezTo>
                      <a:pt x="97" y="80"/>
                      <a:pt x="97" y="80"/>
                      <a:pt x="97" y="80"/>
                    </a:cubicBezTo>
                    <a:cubicBezTo>
                      <a:pt x="98" y="83"/>
                      <a:pt x="98" y="83"/>
                      <a:pt x="98" y="83"/>
                    </a:cubicBezTo>
                    <a:cubicBezTo>
                      <a:pt x="97" y="84"/>
                      <a:pt x="97" y="84"/>
                      <a:pt x="97" y="84"/>
                    </a:cubicBezTo>
                    <a:cubicBezTo>
                      <a:pt x="94" y="86"/>
                      <a:pt x="94" y="86"/>
                      <a:pt x="94" y="86"/>
                    </a:cubicBezTo>
                    <a:cubicBezTo>
                      <a:pt x="91" y="87"/>
                      <a:pt x="91" y="87"/>
                      <a:pt x="91" y="87"/>
                    </a:cubicBezTo>
                    <a:cubicBezTo>
                      <a:pt x="90" y="86"/>
                      <a:pt x="90" y="86"/>
                      <a:pt x="90" y="86"/>
                    </a:cubicBezTo>
                    <a:cubicBezTo>
                      <a:pt x="87" y="86"/>
                      <a:pt x="87" y="86"/>
                      <a:pt x="87" y="86"/>
                    </a:cubicBezTo>
                    <a:cubicBezTo>
                      <a:pt x="83" y="86"/>
                      <a:pt x="83" y="86"/>
                      <a:pt x="83" y="86"/>
                    </a:cubicBezTo>
                    <a:cubicBezTo>
                      <a:pt x="77" y="84"/>
                      <a:pt x="77" y="84"/>
                      <a:pt x="77" y="84"/>
                    </a:cubicBezTo>
                    <a:cubicBezTo>
                      <a:pt x="73" y="83"/>
                      <a:pt x="73" y="83"/>
                      <a:pt x="73" y="83"/>
                    </a:cubicBezTo>
                    <a:cubicBezTo>
                      <a:pt x="71" y="83"/>
                      <a:pt x="71" y="83"/>
                      <a:pt x="71" y="83"/>
                    </a:cubicBezTo>
                    <a:cubicBezTo>
                      <a:pt x="71" y="86"/>
                      <a:pt x="71" y="86"/>
                      <a:pt x="71" y="86"/>
                    </a:cubicBezTo>
                    <a:cubicBezTo>
                      <a:pt x="71" y="88"/>
                      <a:pt x="71" y="88"/>
                      <a:pt x="71" y="88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0" y="97"/>
                      <a:pt x="70" y="97"/>
                      <a:pt x="70" y="97"/>
                    </a:cubicBezTo>
                    <a:cubicBezTo>
                      <a:pt x="70" y="103"/>
                      <a:pt x="70" y="103"/>
                      <a:pt x="70" y="103"/>
                    </a:cubicBezTo>
                    <a:cubicBezTo>
                      <a:pt x="71" y="104"/>
                      <a:pt x="71" y="104"/>
                      <a:pt x="71" y="104"/>
                    </a:cubicBezTo>
                    <a:cubicBezTo>
                      <a:pt x="73" y="106"/>
                      <a:pt x="73" y="106"/>
                      <a:pt x="73" y="106"/>
                    </a:cubicBezTo>
                    <a:cubicBezTo>
                      <a:pt x="74" y="107"/>
                      <a:pt x="74" y="107"/>
                      <a:pt x="74" y="107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4" y="110"/>
                      <a:pt x="74" y="110"/>
                      <a:pt x="74" y="110"/>
                    </a:cubicBezTo>
                    <a:cubicBezTo>
                      <a:pt x="73" y="110"/>
                      <a:pt x="73" y="110"/>
                      <a:pt x="73" y="110"/>
                    </a:cubicBezTo>
                    <a:cubicBezTo>
                      <a:pt x="70" y="110"/>
                      <a:pt x="70" y="110"/>
                      <a:pt x="70" y="110"/>
                    </a:cubicBezTo>
                    <a:cubicBezTo>
                      <a:pt x="68" y="110"/>
                      <a:pt x="68" y="110"/>
                      <a:pt x="68" y="110"/>
                    </a:cubicBezTo>
                    <a:cubicBezTo>
                      <a:pt x="66" y="109"/>
                      <a:pt x="66" y="109"/>
                      <a:pt x="66" y="109"/>
                    </a:cubicBezTo>
                    <a:cubicBezTo>
                      <a:pt x="63" y="109"/>
                      <a:pt x="63" y="109"/>
                      <a:pt x="63" y="109"/>
                    </a:cubicBezTo>
                    <a:cubicBezTo>
                      <a:pt x="57" y="110"/>
                      <a:pt x="57" y="110"/>
                      <a:pt x="57" y="110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48" y="113"/>
                      <a:pt x="48" y="113"/>
                      <a:pt x="48" y="113"/>
                    </a:cubicBezTo>
                    <a:cubicBezTo>
                      <a:pt x="48" y="114"/>
                      <a:pt x="48" y="114"/>
                      <a:pt x="48" y="114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54" y="114"/>
                      <a:pt x="54" y="114"/>
                      <a:pt x="54" y="114"/>
                    </a:cubicBezTo>
                    <a:cubicBezTo>
                      <a:pt x="54" y="116"/>
                      <a:pt x="54" y="116"/>
                      <a:pt x="54" y="116"/>
                    </a:cubicBezTo>
                    <a:cubicBezTo>
                      <a:pt x="55" y="120"/>
                      <a:pt x="55" y="120"/>
                      <a:pt x="55" y="120"/>
                    </a:cubicBezTo>
                    <a:cubicBezTo>
                      <a:pt x="57" y="123"/>
                      <a:pt x="57" y="123"/>
                      <a:pt x="57" y="123"/>
                    </a:cubicBezTo>
                    <a:cubicBezTo>
                      <a:pt x="60" y="127"/>
                      <a:pt x="60" y="127"/>
                      <a:pt x="60" y="127"/>
                    </a:cubicBezTo>
                    <a:cubicBezTo>
                      <a:pt x="61" y="130"/>
                      <a:pt x="61" y="130"/>
                      <a:pt x="61" y="130"/>
                    </a:cubicBezTo>
                    <a:cubicBezTo>
                      <a:pt x="63" y="133"/>
                      <a:pt x="63" y="133"/>
                      <a:pt x="63" y="133"/>
                    </a:cubicBezTo>
                    <a:cubicBezTo>
                      <a:pt x="64" y="136"/>
                      <a:pt x="64" y="136"/>
                      <a:pt x="64" y="136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4" y="137"/>
                      <a:pt x="64" y="137"/>
                      <a:pt x="64" y="137"/>
                    </a:cubicBezTo>
                    <a:cubicBezTo>
                      <a:pt x="63" y="137"/>
                      <a:pt x="63" y="137"/>
                      <a:pt x="63" y="137"/>
                    </a:cubicBezTo>
                    <a:cubicBezTo>
                      <a:pt x="61" y="139"/>
                      <a:pt x="61" y="139"/>
                      <a:pt x="61" y="139"/>
                    </a:cubicBezTo>
                    <a:cubicBezTo>
                      <a:pt x="64" y="140"/>
                      <a:pt x="64" y="140"/>
                      <a:pt x="64" y="140"/>
                    </a:cubicBezTo>
                    <a:cubicBezTo>
                      <a:pt x="61" y="142"/>
                      <a:pt x="61" y="142"/>
                      <a:pt x="61" y="142"/>
                    </a:cubicBezTo>
                    <a:cubicBezTo>
                      <a:pt x="60" y="143"/>
                      <a:pt x="60" y="143"/>
                      <a:pt x="60" y="143"/>
                    </a:cubicBezTo>
                    <a:cubicBezTo>
                      <a:pt x="61" y="144"/>
                      <a:pt x="61" y="144"/>
                      <a:pt x="61" y="144"/>
                    </a:cubicBezTo>
                    <a:cubicBezTo>
                      <a:pt x="63" y="147"/>
                      <a:pt x="63" y="147"/>
                      <a:pt x="63" y="147"/>
                    </a:cubicBezTo>
                    <a:cubicBezTo>
                      <a:pt x="63" y="152"/>
                      <a:pt x="63" y="152"/>
                      <a:pt x="63" y="152"/>
                    </a:cubicBezTo>
                    <a:cubicBezTo>
                      <a:pt x="58" y="154"/>
                      <a:pt x="58" y="154"/>
                      <a:pt x="58" y="154"/>
                    </a:cubicBezTo>
                    <a:cubicBezTo>
                      <a:pt x="53" y="157"/>
                      <a:pt x="53" y="157"/>
                      <a:pt x="53" y="157"/>
                    </a:cubicBezTo>
                    <a:cubicBezTo>
                      <a:pt x="49" y="159"/>
                      <a:pt x="49" y="159"/>
                      <a:pt x="49" y="159"/>
                    </a:cubicBezTo>
                    <a:cubicBezTo>
                      <a:pt x="48" y="159"/>
                      <a:pt x="48" y="159"/>
                      <a:pt x="48" y="159"/>
                    </a:cubicBezTo>
                    <a:cubicBezTo>
                      <a:pt x="47" y="160"/>
                      <a:pt x="47" y="160"/>
                      <a:pt x="47" y="160"/>
                    </a:cubicBezTo>
                    <a:cubicBezTo>
                      <a:pt x="45" y="163"/>
                      <a:pt x="45" y="163"/>
                      <a:pt x="45" y="163"/>
                    </a:cubicBezTo>
                    <a:cubicBezTo>
                      <a:pt x="45" y="164"/>
                      <a:pt x="45" y="164"/>
                      <a:pt x="45" y="164"/>
                    </a:cubicBezTo>
                    <a:cubicBezTo>
                      <a:pt x="43" y="166"/>
                      <a:pt x="43" y="166"/>
                      <a:pt x="43" y="166"/>
                    </a:cubicBezTo>
                    <a:cubicBezTo>
                      <a:pt x="38" y="166"/>
                      <a:pt x="38" y="166"/>
                      <a:pt x="38" y="166"/>
                    </a:cubicBezTo>
                    <a:cubicBezTo>
                      <a:pt x="33" y="166"/>
                      <a:pt x="33" y="166"/>
                      <a:pt x="33" y="166"/>
                    </a:cubicBezTo>
                    <a:cubicBezTo>
                      <a:pt x="31" y="166"/>
                      <a:pt x="31" y="166"/>
                      <a:pt x="31" y="166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30" y="170"/>
                      <a:pt x="30" y="170"/>
                      <a:pt x="30" y="170"/>
                    </a:cubicBezTo>
                    <a:cubicBezTo>
                      <a:pt x="28" y="173"/>
                      <a:pt x="28" y="173"/>
                      <a:pt x="28" y="173"/>
                    </a:cubicBezTo>
                    <a:cubicBezTo>
                      <a:pt x="27" y="174"/>
                      <a:pt x="27" y="174"/>
                      <a:pt x="27" y="174"/>
                    </a:cubicBezTo>
                    <a:cubicBezTo>
                      <a:pt x="23" y="174"/>
                      <a:pt x="23" y="174"/>
                      <a:pt x="23" y="174"/>
                    </a:cubicBezTo>
                    <a:cubicBezTo>
                      <a:pt x="21" y="174"/>
                      <a:pt x="21" y="174"/>
                      <a:pt x="21" y="174"/>
                    </a:cubicBezTo>
                    <a:cubicBezTo>
                      <a:pt x="20" y="174"/>
                      <a:pt x="20" y="174"/>
                      <a:pt x="20" y="174"/>
                    </a:cubicBezTo>
                    <a:cubicBezTo>
                      <a:pt x="18" y="172"/>
                      <a:pt x="18" y="172"/>
                      <a:pt x="18" y="172"/>
                    </a:cubicBezTo>
                    <a:cubicBezTo>
                      <a:pt x="17" y="172"/>
                      <a:pt x="17" y="172"/>
                      <a:pt x="17" y="172"/>
                    </a:cubicBezTo>
                    <a:cubicBezTo>
                      <a:pt x="15" y="173"/>
                      <a:pt x="15" y="173"/>
                      <a:pt x="15" y="173"/>
                    </a:cubicBezTo>
                    <a:cubicBezTo>
                      <a:pt x="12" y="173"/>
                      <a:pt x="12" y="173"/>
                      <a:pt x="12" y="173"/>
                    </a:cubicBezTo>
                    <a:cubicBezTo>
                      <a:pt x="10" y="173"/>
                      <a:pt x="10" y="173"/>
                      <a:pt x="10" y="173"/>
                    </a:cubicBezTo>
                    <a:cubicBezTo>
                      <a:pt x="10" y="174"/>
                      <a:pt x="10" y="174"/>
                      <a:pt x="10" y="174"/>
                    </a:cubicBezTo>
                    <a:cubicBezTo>
                      <a:pt x="8" y="176"/>
                      <a:pt x="8" y="176"/>
                      <a:pt x="8" y="176"/>
                    </a:cubicBezTo>
                    <a:cubicBezTo>
                      <a:pt x="7" y="177"/>
                      <a:pt x="7" y="177"/>
                      <a:pt x="7" y="177"/>
                    </a:cubicBezTo>
                    <a:cubicBezTo>
                      <a:pt x="5" y="179"/>
                      <a:pt x="5" y="179"/>
                      <a:pt x="5" y="179"/>
                    </a:cubicBezTo>
                    <a:cubicBezTo>
                      <a:pt x="2" y="180"/>
                      <a:pt x="2" y="180"/>
                      <a:pt x="2" y="180"/>
                    </a:cubicBezTo>
                    <a:cubicBezTo>
                      <a:pt x="2" y="182"/>
                      <a:pt x="2" y="182"/>
                      <a:pt x="2" y="182"/>
                    </a:cubicBezTo>
                    <a:cubicBezTo>
                      <a:pt x="2" y="183"/>
                      <a:pt x="2" y="183"/>
                      <a:pt x="2" y="183"/>
                    </a:cubicBezTo>
                    <a:cubicBezTo>
                      <a:pt x="4" y="185"/>
                      <a:pt x="4" y="185"/>
                      <a:pt x="4" y="185"/>
                    </a:cubicBezTo>
                    <a:cubicBezTo>
                      <a:pt x="2" y="186"/>
                      <a:pt x="2" y="186"/>
                      <a:pt x="2" y="186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1" y="187"/>
                      <a:pt x="1" y="187"/>
                      <a:pt x="1" y="187"/>
                    </a:cubicBezTo>
                    <a:cubicBezTo>
                      <a:pt x="1" y="190"/>
                      <a:pt x="1" y="190"/>
                      <a:pt x="1" y="190"/>
                    </a:cubicBezTo>
                    <a:cubicBezTo>
                      <a:pt x="4" y="193"/>
                      <a:pt x="4" y="193"/>
                      <a:pt x="4" y="193"/>
                    </a:cubicBezTo>
                    <a:cubicBezTo>
                      <a:pt x="4" y="195"/>
                      <a:pt x="4" y="195"/>
                      <a:pt x="4" y="195"/>
                    </a:cubicBezTo>
                    <a:cubicBezTo>
                      <a:pt x="4" y="196"/>
                      <a:pt x="4" y="196"/>
                      <a:pt x="4" y="196"/>
                    </a:cubicBezTo>
                    <a:cubicBezTo>
                      <a:pt x="5" y="197"/>
                      <a:pt x="5" y="197"/>
                      <a:pt x="5" y="197"/>
                    </a:cubicBezTo>
                    <a:cubicBezTo>
                      <a:pt x="7" y="199"/>
                      <a:pt x="7" y="199"/>
                      <a:pt x="7" y="199"/>
                    </a:cubicBezTo>
                    <a:cubicBezTo>
                      <a:pt x="8" y="199"/>
                      <a:pt x="8" y="199"/>
                      <a:pt x="8" y="199"/>
                    </a:cubicBezTo>
                    <a:cubicBezTo>
                      <a:pt x="11" y="197"/>
                      <a:pt x="11" y="197"/>
                      <a:pt x="11" y="197"/>
                    </a:cubicBezTo>
                    <a:cubicBezTo>
                      <a:pt x="12" y="197"/>
                      <a:pt x="12" y="197"/>
                      <a:pt x="12" y="197"/>
                    </a:cubicBezTo>
                    <a:cubicBezTo>
                      <a:pt x="17" y="199"/>
                      <a:pt x="17" y="199"/>
                      <a:pt x="17" y="199"/>
                    </a:cubicBezTo>
                    <a:cubicBezTo>
                      <a:pt x="18" y="200"/>
                      <a:pt x="18" y="200"/>
                      <a:pt x="18" y="200"/>
                    </a:cubicBezTo>
                    <a:cubicBezTo>
                      <a:pt x="18" y="203"/>
                      <a:pt x="18" y="203"/>
                      <a:pt x="18" y="203"/>
                    </a:cubicBezTo>
                    <a:cubicBezTo>
                      <a:pt x="18" y="204"/>
                      <a:pt x="18" y="204"/>
                      <a:pt x="18" y="204"/>
                    </a:cubicBezTo>
                    <a:cubicBezTo>
                      <a:pt x="18" y="205"/>
                      <a:pt x="18" y="205"/>
                      <a:pt x="18" y="205"/>
                    </a:cubicBezTo>
                    <a:cubicBezTo>
                      <a:pt x="20" y="206"/>
                      <a:pt x="20" y="206"/>
                      <a:pt x="20" y="206"/>
                    </a:cubicBezTo>
                    <a:cubicBezTo>
                      <a:pt x="21" y="207"/>
                      <a:pt x="21" y="207"/>
                      <a:pt x="21" y="207"/>
                    </a:cubicBezTo>
                    <a:cubicBezTo>
                      <a:pt x="21" y="209"/>
                      <a:pt x="21" y="209"/>
                      <a:pt x="21" y="209"/>
                    </a:cubicBezTo>
                    <a:cubicBezTo>
                      <a:pt x="21" y="211"/>
                      <a:pt x="21" y="211"/>
                      <a:pt x="21" y="211"/>
                    </a:cubicBezTo>
                    <a:cubicBezTo>
                      <a:pt x="21" y="212"/>
                      <a:pt x="21" y="212"/>
                      <a:pt x="21" y="212"/>
                    </a:cubicBezTo>
                    <a:cubicBezTo>
                      <a:pt x="23" y="213"/>
                      <a:pt x="23" y="213"/>
                      <a:pt x="23" y="213"/>
                    </a:cubicBezTo>
                    <a:cubicBezTo>
                      <a:pt x="24" y="215"/>
                      <a:pt x="24" y="215"/>
                      <a:pt x="24" y="215"/>
                    </a:cubicBezTo>
                    <a:cubicBezTo>
                      <a:pt x="24" y="216"/>
                      <a:pt x="24" y="216"/>
                      <a:pt x="24" y="216"/>
                    </a:cubicBezTo>
                    <a:cubicBezTo>
                      <a:pt x="23" y="217"/>
                      <a:pt x="23" y="217"/>
                      <a:pt x="23" y="217"/>
                    </a:cubicBezTo>
                    <a:cubicBezTo>
                      <a:pt x="20" y="217"/>
                      <a:pt x="20" y="217"/>
                      <a:pt x="20" y="217"/>
                    </a:cubicBezTo>
                    <a:cubicBezTo>
                      <a:pt x="18" y="217"/>
                      <a:pt x="18" y="217"/>
                      <a:pt x="18" y="217"/>
                    </a:cubicBezTo>
                    <a:cubicBezTo>
                      <a:pt x="18" y="219"/>
                      <a:pt x="18" y="219"/>
                      <a:pt x="18" y="219"/>
                    </a:cubicBezTo>
                    <a:cubicBezTo>
                      <a:pt x="18" y="219"/>
                      <a:pt x="18" y="219"/>
                      <a:pt x="18" y="219"/>
                    </a:cubicBezTo>
                    <a:cubicBezTo>
                      <a:pt x="20" y="220"/>
                      <a:pt x="20" y="220"/>
                      <a:pt x="20" y="220"/>
                    </a:cubicBezTo>
                    <a:cubicBezTo>
                      <a:pt x="23" y="220"/>
                      <a:pt x="23" y="220"/>
                      <a:pt x="23" y="220"/>
                    </a:cubicBezTo>
                    <a:cubicBezTo>
                      <a:pt x="23" y="222"/>
                      <a:pt x="23" y="222"/>
                      <a:pt x="23" y="222"/>
                    </a:cubicBezTo>
                    <a:cubicBezTo>
                      <a:pt x="24" y="220"/>
                      <a:pt x="24" y="220"/>
                      <a:pt x="24" y="220"/>
                    </a:cubicBezTo>
                    <a:cubicBezTo>
                      <a:pt x="27" y="220"/>
                      <a:pt x="27" y="220"/>
                      <a:pt x="27" y="220"/>
                    </a:cubicBezTo>
                    <a:cubicBezTo>
                      <a:pt x="30" y="223"/>
                      <a:pt x="30" y="223"/>
                      <a:pt x="30" y="223"/>
                    </a:cubicBezTo>
                    <a:cubicBezTo>
                      <a:pt x="31" y="223"/>
                      <a:pt x="31" y="223"/>
                      <a:pt x="31" y="223"/>
                    </a:cubicBezTo>
                    <a:cubicBezTo>
                      <a:pt x="35" y="225"/>
                      <a:pt x="35" y="225"/>
                      <a:pt x="35" y="225"/>
                    </a:cubicBezTo>
                    <a:cubicBezTo>
                      <a:pt x="37" y="229"/>
                      <a:pt x="37" y="229"/>
                      <a:pt x="37" y="229"/>
                    </a:cubicBezTo>
                    <a:cubicBezTo>
                      <a:pt x="38" y="233"/>
                      <a:pt x="38" y="233"/>
                      <a:pt x="38" y="233"/>
                    </a:cubicBezTo>
                    <a:cubicBezTo>
                      <a:pt x="41" y="236"/>
                      <a:pt x="41" y="236"/>
                      <a:pt x="41" y="236"/>
                    </a:cubicBezTo>
                    <a:cubicBezTo>
                      <a:pt x="44" y="236"/>
                      <a:pt x="44" y="236"/>
                      <a:pt x="44" y="236"/>
                    </a:cubicBezTo>
                    <a:cubicBezTo>
                      <a:pt x="45" y="235"/>
                      <a:pt x="45" y="235"/>
                      <a:pt x="45" y="235"/>
                    </a:cubicBezTo>
                    <a:cubicBezTo>
                      <a:pt x="45" y="238"/>
                      <a:pt x="45" y="238"/>
                      <a:pt x="45" y="238"/>
                    </a:cubicBezTo>
                    <a:cubicBezTo>
                      <a:pt x="47" y="239"/>
                      <a:pt x="47" y="239"/>
                      <a:pt x="47" y="239"/>
                    </a:cubicBezTo>
                    <a:cubicBezTo>
                      <a:pt x="51" y="240"/>
                      <a:pt x="51" y="240"/>
                      <a:pt x="51" y="240"/>
                    </a:cubicBezTo>
                    <a:cubicBezTo>
                      <a:pt x="57" y="240"/>
                      <a:pt x="57" y="240"/>
                      <a:pt x="57" y="240"/>
                    </a:cubicBezTo>
                    <a:cubicBezTo>
                      <a:pt x="60" y="240"/>
                      <a:pt x="60" y="240"/>
                      <a:pt x="60" y="240"/>
                    </a:cubicBezTo>
                    <a:cubicBezTo>
                      <a:pt x="60" y="241"/>
                      <a:pt x="60" y="241"/>
                      <a:pt x="60" y="241"/>
                    </a:cubicBezTo>
                    <a:cubicBezTo>
                      <a:pt x="61" y="242"/>
                      <a:pt x="61" y="242"/>
                      <a:pt x="61" y="242"/>
                    </a:cubicBezTo>
                    <a:cubicBezTo>
                      <a:pt x="64" y="245"/>
                      <a:pt x="64" y="245"/>
                      <a:pt x="64" y="245"/>
                    </a:cubicBezTo>
                    <a:cubicBezTo>
                      <a:pt x="66" y="248"/>
                      <a:pt x="66" y="248"/>
                      <a:pt x="66" y="248"/>
                    </a:cubicBezTo>
                    <a:cubicBezTo>
                      <a:pt x="67" y="250"/>
                      <a:pt x="67" y="250"/>
                      <a:pt x="67" y="250"/>
                    </a:cubicBezTo>
                    <a:cubicBezTo>
                      <a:pt x="68" y="252"/>
                      <a:pt x="68" y="252"/>
                      <a:pt x="68" y="252"/>
                    </a:cubicBezTo>
                    <a:cubicBezTo>
                      <a:pt x="73" y="255"/>
                      <a:pt x="73" y="255"/>
                      <a:pt x="73" y="255"/>
                    </a:cubicBezTo>
                    <a:cubicBezTo>
                      <a:pt x="77" y="258"/>
                      <a:pt x="77" y="258"/>
                      <a:pt x="77" y="258"/>
                    </a:cubicBezTo>
                    <a:cubicBezTo>
                      <a:pt x="78" y="258"/>
                      <a:pt x="78" y="258"/>
                      <a:pt x="78" y="258"/>
                    </a:cubicBezTo>
                    <a:cubicBezTo>
                      <a:pt x="78" y="259"/>
                      <a:pt x="78" y="259"/>
                      <a:pt x="78" y="259"/>
                    </a:cubicBezTo>
                    <a:cubicBezTo>
                      <a:pt x="77" y="259"/>
                      <a:pt x="77" y="259"/>
                      <a:pt x="77" y="259"/>
                    </a:cubicBezTo>
                    <a:cubicBezTo>
                      <a:pt x="76" y="259"/>
                      <a:pt x="76" y="259"/>
                      <a:pt x="76" y="259"/>
                    </a:cubicBezTo>
                    <a:cubicBezTo>
                      <a:pt x="77" y="263"/>
                      <a:pt x="77" y="263"/>
                      <a:pt x="77" y="263"/>
                    </a:cubicBezTo>
                    <a:cubicBezTo>
                      <a:pt x="77" y="266"/>
                      <a:pt x="77" y="266"/>
                      <a:pt x="77" y="266"/>
                    </a:cubicBezTo>
                    <a:cubicBezTo>
                      <a:pt x="79" y="268"/>
                      <a:pt x="79" y="268"/>
                      <a:pt x="79" y="268"/>
                    </a:cubicBezTo>
                    <a:cubicBezTo>
                      <a:pt x="80" y="269"/>
                      <a:pt x="80" y="269"/>
                      <a:pt x="80" y="269"/>
                    </a:cubicBezTo>
                    <a:cubicBezTo>
                      <a:pt x="83" y="271"/>
                      <a:pt x="83" y="271"/>
                      <a:pt x="83" y="271"/>
                    </a:cubicBezTo>
                    <a:cubicBezTo>
                      <a:pt x="86" y="272"/>
                      <a:pt x="86" y="272"/>
                      <a:pt x="86" y="272"/>
                    </a:cubicBezTo>
                    <a:cubicBezTo>
                      <a:pt x="86" y="273"/>
                      <a:pt x="86" y="273"/>
                      <a:pt x="86" y="273"/>
                    </a:cubicBezTo>
                    <a:cubicBezTo>
                      <a:pt x="87" y="276"/>
                      <a:pt x="87" y="276"/>
                      <a:pt x="87" y="276"/>
                    </a:cubicBezTo>
                    <a:cubicBezTo>
                      <a:pt x="88" y="278"/>
                      <a:pt x="88" y="278"/>
                      <a:pt x="88" y="278"/>
                    </a:cubicBezTo>
                    <a:cubicBezTo>
                      <a:pt x="88" y="279"/>
                      <a:pt x="88" y="279"/>
                      <a:pt x="88" y="279"/>
                    </a:cubicBezTo>
                    <a:cubicBezTo>
                      <a:pt x="88" y="281"/>
                      <a:pt x="88" y="281"/>
                      <a:pt x="88" y="281"/>
                    </a:cubicBezTo>
                    <a:cubicBezTo>
                      <a:pt x="87" y="282"/>
                      <a:pt x="87" y="282"/>
                      <a:pt x="87" y="282"/>
                    </a:cubicBezTo>
                    <a:cubicBezTo>
                      <a:pt x="86" y="282"/>
                      <a:pt x="86" y="282"/>
                      <a:pt x="86" y="282"/>
                    </a:cubicBezTo>
                    <a:cubicBezTo>
                      <a:pt x="84" y="282"/>
                      <a:pt x="84" y="282"/>
                      <a:pt x="84" y="282"/>
                    </a:cubicBezTo>
                    <a:cubicBezTo>
                      <a:pt x="83" y="283"/>
                      <a:pt x="83" y="283"/>
                      <a:pt x="83" y="283"/>
                    </a:cubicBezTo>
                    <a:cubicBezTo>
                      <a:pt x="81" y="282"/>
                      <a:pt x="81" y="282"/>
                      <a:pt x="81" y="282"/>
                    </a:cubicBezTo>
                    <a:cubicBezTo>
                      <a:pt x="80" y="281"/>
                      <a:pt x="80" y="281"/>
                      <a:pt x="80" y="281"/>
                    </a:cubicBezTo>
                    <a:cubicBezTo>
                      <a:pt x="78" y="281"/>
                      <a:pt x="78" y="281"/>
                      <a:pt x="78" y="281"/>
                    </a:cubicBezTo>
                    <a:cubicBezTo>
                      <a:pt x="77" y="281"/>
                      <a:pt x="77" y="281"/>
                      <a:pt x="77" y="281"/>
                    </a:cubicBezTo>
                    <a:cubicBezTo>
                      <a:pt x="77" y="283"/>
                      <a:pt x="77" y="283"/>
                      <a:pt x="77" y="283"/>
                    </a:cubicBezTo>
                    <a:cubicBezTo>
                      <a:pt x="78" y="286"/>
                      <a:pt x="78" y="286"/>
                      <a:pt x="78" y="286"/>
                    </a:cubicBezTo>
                    <a:cubicBezTo>
                      <a:pt x="80" y="288"/>
                      <a:pt x="80" y="288"/>
                      <a:pt x="80" y="288"/>
                    </a:cubicBezTo>
                    <a:cubicBezTo>
                      <a:pt x="81" y="289"/>
                      <a:pt x="81" y="289"/>
                      <a:pt x="81" y="289"/>
                    </a:cubicBezTo>
                    <a:cubicBezTo>
                      <a:pt x="83" y="293"/>
                      <a:pt x="83" y="293"/>
                      <a:pt x="83" y="293"/>
                    </a:cubicBezTo>
                    <a:cubicBezTo>
                      <a:pt x="84" y="296"/>
                      <a:pt x="84" y="296"/>
                      <a:pt x="84" y="296"/>
                    </a:cubicBezTo>
                    <a:cubicBezTo>
                      <a:pt x="84" y="298"/>
                      <a:pt x="84" y="298"/>
                      <a:pt x="84" y="298"/>
                    </a:cubicBezTo>
                    <a:cubicBezTo>
                      <a:pt x="86" y="298"/>
                      <a:pt x="86" y="298"/>
                      <a:pt x="86" y="298"/>
                    </a:cubicBezTo>
                    <a:cubicBezTo>
                      <a:pt x="87" y="296"/>
                      <a:pt x="87" y="296"/>
                      <a:pt x="87" y="296"/>
                    </a:cubicBezTo>
                    <a:cubicBezTo>
                      <a:pt x="88" y="298"/>
                      <a:pt x="88" y="298"/>
                      <a:pt x="88" y="298"/>
                    </a:cubicBezTo>
                    <a:cubicBezTo>
                      <a:pt x="90" y="299"/>
                      <a:pt x="90" y="299"/>
                      <a:pt x="90" y="299"/>
                    </a:cubicBezTo>
                    <a:cubicBezTo>
                      <a:pt x="91" y="301"/>
                      <a:pt x="91" y="301"/>
                      <a:pt x="91" y="301"/>
                    </a:cubicBezTo>
                    <a:cubicBezTo>
                      <a:pt x="94" y="302"/>
                      <a:pt x="94" y="302"/>
                      <a:pt x="94" y="302"/>
                    </a:cubicBezTo>
                    <a:cubicBezTo>
                      <a:pt x="97" y="302"/>
                      <a:pt x="97" y="302"/>
                      <a:pt x="97" y="302"/>
                    </a:cubicBezTo>
                    <a:cubicBezTo>
                      <a:pt x="98" y="304"/>
                      <a:pt x="98" y="304"/>
                      <a:pt x="98" y="304"/>
                    </a:cubicBezTo>
                    <a:cubicBezTo>
                      <a:pt x="101" y="305"/>
                      <a:pt x="101" y="305"/>
                      <a:pt x="101" y="305"/>
                    </a:cubicBezTo>
                    <a:cubicBezTo>
                      <a:pt x="103" y="306"/>
                      <a:pt x="103" y="306"/>
                      <a:pt x="103" y="306"/>
                    </a:cubicBezTo>
                    <a:cubicBezTo>
                      <a:pt x="103" y="308"/>
                      <a:pt x="103" y="308"/>
                      <a:pt x="103" y="308"/>
                    </a:cubicBezTo>
                    <a:cubicBezTo>
                      <a:pt x="106" y="309"/>
                      <a:pt x="106" y="309"/>
                      <a:pt x="106" y="309"/>
                    </a:cubicBezTo>
                    <a:cubicBezTo>
                      <a:pt x="109" y="310"/>
                      <a:pt x="109" y="310"/>
                      <a:pt x="109" y="310"/>
                    </a:cubicBezTo>
                    <a:cubicBezTo>
                      <a:pt x="110" y="311"/>
                      <a:pt x="110" y="311"/>
                      <a:pt x="110" y="311"/>
                    </a:cubicBezTo>
                    <a:cubicBezTo>
                      <a:pt x="111" y="312"/>
                      <a:pt x="111" y="312"/>
                      <a:pt x="111" y="312"/>
                    </a:cubicBezTo>
                    <a:cubicBezTo>
                      <a:pt x="113" y="314"/>
                      <a:pt x="113" y="314"/>
                      <a:pt x="113" y="314"/>
                    </a:cubicBezTo>
                    <a:cubicBezTo>
                      <a:pt x="114" y="315"/>
                      <a:pt x="114" y="315"/>
                      <a:pt x="114" y="315"/>
                    </a:cubicBezTo>
                    <a:cubicBezTo>
                      <a:pt x="116" y="315"/>
                      <a:pt x="116" y="315"/>
                      <a:pt x="116" y="315"/>
                    </a:cubicBezTo>
                    <a:cubicBezTo>
                      <a:pt x="117" y="314"/>
                      <a:pt x="117" y="314"/>
                      <a:pt x="117" y="314"/>
                    </a:cubicBezTo>
                    <a:cubicBezTo>
                      <a:pt x="117" y="311"/>
                      <a:pt x="117" y="311"/>
                      <a:pt x="117" y="311"/>
                    </a:cubicBezTo>
                    <a:cubicBezTo>
                      <a:pt x="119" y="311"/>
                      <a:pt x="119" y="311"/>
                      <a:pt x="119" y="311"/>
                    </a:cubicBezTo>
                    <a:cubicBezTo>
                      <a:pt x="120" y="311"/>
                      <a:pt x="120" y="311"/>
                      <a:pt x="120" y="311"/>
                    </a:cubicBezTo>
                    <a:cubicBezTo>
                      <a:pt x="123" y="311"/>
                      <a:pt x="123" y="311"/>
                      <a:pt x="123" y="311"/>
                    </a:cubicBezTo>
                    <a:cubicBezTo>
                      <a:pt x="124" y="312"/>
                      <a:pt x="124" y="312"/>
                      <a:pt x="124" y="312"/>
                    </a:cubicBezTo>
                    <a:cubicBezTo>
                      <a:pt x="134" y="319"/>
                      <a:pt x="134" y="319"/>
                      <a:pt x="134" y="319"/>
                    </a:cubicBezTo>
                    <a:cubicBezTo>
                      <a:pt x="139" y="321"/>
                      <a:pt x="139" y="321"/>
                      <a:pt x="139" y="321"/>
                    </a:cubicBezTo>
                    <a:cubicBezTo>
                      <a:pt x="141" y="322"/>
                      <a:pt x="141" y="322"/>
                      <a:pt x="141" y="322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46" y="326"/>
                      <a:pt x="146" y="326"/>
                      <a:pt x="146" y="326"/>
                    </a:cubicBezTo>
                    <a:cubicBezTo>
                      <a:pt x="147" y="326"/>
                      <a:pt x="147" y="326"/>
                      <a:pt x="147" y="326"/>
                    </a:cubicBezTo>
                    <a:cubicBezTo>
                      <a:pt x="149" y="326"/>
                      <a:pt x="149" y="326"/>
                      <a:pt x="149" y="326"/>
                    </a:cubicBezTo>
                    <a:cubicBezTo>
                      <a:pt x="152" y="326"/>
                      <a:pt x="152" y="326"/>
                      <a:pt x="152" y="326"/>
                    </a:cubicBezTo>
                    <a:cubicBezTo>
                      <a:pt x="153" y="329"/>
                      <a:pt x="153" y="329"/>
                      <a:pt x="153" y="329"/>
                    </a:cubicBezTo>
                    <a:cubicBezTo>
                      <a:pt x="154" y="332"/>
                      <a:pt x="154" y="332"/>
                      <a:pt x="154" y="332"/>
                    </a:cubicBezTo>
                    <a:cubicBezTo>
                      <a:pt x="157" y="334"/>
                      <a:pt x="157" y="334"/>
                      <a:pt x="157" y="334"/>
                    </a:cubicBezTo>
                    <a:cubicBezTo>
                      <a:pt x="160" y="335"/>
                      <a:pt x="160" y="335"/>
                      <a:pt x="160" y="335"/>
                    </a:cubicBezTo>
                    <a:cubicBezTo>
                      <a:pt x="163" y="335"/>
                      <a:pt x="163" y="335"/>
                      <a:pt x="163" y="335"/>
                    </a:cubicBezTo>
                    <a:cubicBezTo>
                      <a:pt x="164" y="335"/>
                      <a:pt x="164" y="335"/>
                      <a:pt x="164" y="335"/>
                    </a:cubicBezTo>
                    <a:cubicBezTo>
                      <a:pt x="166" y="336"/>
                      <a:pt x="166" y="336"/>
                      <a:pt x="166" y="336"/>
                    </a:cubicBezTo>
                    <a:cubicBezTo>
                      <a:pt x="164" y="338"/>
                      <a:pt x="164" y="338"/>
                      <a:pt x="164" y="338"/>
                    </a:cubicBezTo>
                    <a:cubicBezTo>
                      <a:pt x="166" y="339"/>
                      <a:pt x="166" y="339"/>
                      <a:pt x="166" y="339"/>
                    </a:cubicBezTo>
                    <a:cubicBezTo>
                      <a:pt x="169" y="339"/>
                      <a:pt x="169" y="339"/>
                      <a:pt x="169" y="339"/>
                    </a:cubicBezTo>
                    <a:cubicBezTo>
                      <a:pt x="170" y="339"/>
                      <a:pt x="170" y="339"/>
                      <a:pt x="170" y="339"/>
                    </a:cubicBezTo>
                    <a:cubicBezTo>
                      <a:pt x="172" y="338"/>
                      <a:pt x="172" y="338"/>
                      <a:pt x="172" y="338"/>
                    </a:cubicBezTo>
                    <a:cubicBezTo>
                      <a:pt x="174" y="341"/>
                      <a:pt x="174" y="341"/>
                      <a:pt x="174" y="341"/>
                    </a:cubicBezTo>
                    <a:cubicBezTo>
                      <a:pt x="176" y="344"/>
                      <a:pt x="176" y="344"/>
                      <a:pt x="176" y="344"/>
                    </a:cubicBezTo>
                    <a:cubicBezTo>
                      <a:pt x="177" y="344"/>
                      <a:pt x="177" y="344"/>
                      <a:pt x="177" y="344"/>
                    </a:cubicBezTo>
                    <a:cubicBezTo>
                      <a:pt x="179" y="341"/>
                      <a:pt x="179" y="341"/>
                      <a:pt x="179" y="341"/>
                    </a:cubicBezTo>
                    <a:cubicBezTo>
                      <a:pt x="180" y="344"/>
                      <a:pt x="180" y="344"/>
                      <a:pt x="180" y="344"/>
                    </a:cubicBezTo>
                    <a:cubicBezTo>
                      <a:pt x="182" y="344"/>
                      <a:pt x="182" y="344"/>
                      <a:pt x="182" y="344"/>
                    </a:cubicBezTo>
                    <a:cubicBezTo>
                      <a:pt x="183" y="344"/>
                      <a:pt x="183" y="344"/>
                      <a:pt x="183" y="344"/>
                    </a:cubicBezTo>
                    <a:cubicBezTo>
                      <a:pt x="183" y="342"/>
                      <a:pt x="183" y="342"/>
                      <a:pt x="183" y="342"/>
                    </a:cubicBezTo>
                    <a:cubicBezTo>
                      <a:pt x="184" y="342"/>
                      <a:pt x="184" y="342"/>
                      <a:pt x="184" y="342"/>
                    </a:cubicBezTo>
                    <a:cubicBezTo>
                      <a:pt x="186" y="344"/>
                      <a:pt x="186" y="344"/>
                      <a:pt x="186" y="344"/>
                    </a:cubicBezTo>
                    <a:cubicBezTo>
                      <a:pt x="190" y="345"/>
                      <a:pt x="190" y="345"/>
                      <a:pt x="190" y="345"/>
                    </a:cubicBezTo>
                    <a:cubicBezTo>
                      <a:pt x="193" y="345"/>
                      <a:pt x="193" y="345"/>
                      <a:pt x="193" y="345"/>
                    </a:cubicBezTo>
                    <a:cubicBezTo>
                      <a:pt x="197" y="345"/>
                      <a:pt x="197" y="345"/>
                      <a:pt x="197" y="345"/>
                    </a:cubicBezTo>
                    <a:cubicBezTo>
                      <a:pt x="202" y="345"/>
                      <a:pt x="202" y="345"/>
                      <a:pt x="202" y="345"/>
                    </a:cubicBezTo>
                    <a:cubicBezTo>
                      <a:pt x="202" y="344"/>
                      <a:pt x="202" y="344"/>
                      <a:pt x="202" y="344"/>
                    </a:cubicBezTo>
                    <a:cubicBezTo>
                      <a:pt x="206" y="342"/>
                      <a:pt x="206" y="342"/>
                      <a:pt x="206" y="342"/>
                    </a:cubicBezTo>
                    <a:cubicBezTo>
                      <a:pt x="207" y="342"/>
                      <a:pt x="207" y="342"/>
                      <a:pt x="207" y="342"/>
                    </a:cubicBezTo>
                    <a:cubicBezTo>
                      <a:pt x="209" y="342"/>
                      <a:pt x="209" y="342"/>
                      <a:pt x="209" y="342"/>
                    </a:cubicBezTo>
                    <a:cubicBezTo>
                      <a:pt x="209" y="343"/>
                      <a:pt x="209" y="343"/>
                      <a:pt x="209" y="343"/>
                    </a:cubicBezTo>
                    <a:cubicBezTo>
                      <a:pt x="210" y="345"/>
                      <a:pt x="210" y="345"/>
                      <a:pt x="210" y="345"/>
                    </a:cubicBezTo>
                    <a:cubicBezTo>
                      <a:pt x="210" y="347"/>
                      <a:pt x="210" y="347"/>
                      <a:pt x="210" y="347"/>
                    </a:cubicBezTo>
                    <a:cubicBezTo>
                      <a:pt x="210" y="348"/>
                      <a:pt x="210" y="348"/>
                      <a:pt x="210" y="348"/>
                    </a:cubicBezTo>
                    <a:cubicBezTo>
                      <a:pt x="210" y="348"/>
                      <a:pt x="210" y="348"/>
                      <a:pt x="210" y="348"/>
                    </a:cubicBezTo>
                    <a:cubicBezTo>
                      <a:pt x="210" y="349"/>
                      <a:pt x="210" y="349"/>
                      <a:pt x="210" y="349"/>
                    </a:cubicBezTo>
                    <a:cubicBezTo>
                      <a:pt x="210" y="349"/>
                      <a:pt x="210" y="349"/>
                      <a:pt x="210" y="349"/>
                    </a:cubicBezTo>
                    <a:cubicBezTo>
                      <a:pt x="210" y="351"/>
                      <a:pt x="210" y="351"/>
                      <a:pt x="210" y="351"/>
                    </a:cubicBezTo>
                    <a:cubicBezTo>
                      <a:pt x="212" y="352"/>
                      <a:pt x="212" y="352"/>
                      <a:pt x="212" y="352"/>
                    </a:cubicBezTo>
                    <a:cubicBezTo>
                      <a:pt x="213" y="349"/>
                      <a:pt x="213" y="349"/>
                      <a:pt x="213" y="349"/>
                    </a:cubicBezTo>
                    <a:cubicBezTo>
                      <a:pt x="215" y="348"/>
                      <a:pt x="215" y="348"/>
                      <a:pt x="215" y="348"/>
                    </a:cubicBezTo>
                    <a:cubicBezTo>
                      <a:pt x="217" y="344"/>
                      <a:pt x="217" y="344"/>
                      <a:pt x="217" y="344"/>
                    </a:cubicBezTo>
                    <a:cubicBezTo>
                      <a:pt x="219" y="341"/>
                      <a:pt x="219" y="341"/>
                      <a:pt x="219" y="341"/>
                    </a:cubicBezTo>
                    <a:cubicBezTo>
                      <a:pt x="223" y="339"/>
                      <a:pt x="223" y="339"/>
                      <a:pt x="223" y="339"/>
                    </a:cubicBezTo>
                    <a:cubicBezTo>
                      <a:pt x="226" y="339"/>
                      <a:pt x="226" y="339"/>
                      <a:pt x="226" y="339"/>
                    </a:cubicBezTo>
                    <a:cubicBezTo>
                      <a:pt x="226" y="341"/>
                      <a:pt x="226" y="341"/>
                      <a:pt x="226" y="341"/>
                    </a:cubicBezTo>
                    <a:cubicBezTo>
                      <a:pt x="227" y="342"/>
                      <a:pt x="227" y="342"/>
                      <a:pt x="227" y="342"/>
                    </a:cubicBezTo>
                    <a:cubicBezTo>
                      <a:pt x="233" y="344"/>
                      <a:pt x="233" y="344"/>
                      <a:pt x="233" y="344"/>
                    </a:cubicBezTo>
                    <a:cubicBezTo>
                      <a:pt x="235" y="344"/>
                      <a:pt x="235" y="344"/>
                      <a:pt x="235" y="344"/>
                    </a:cubicBezTo>
                    <a:cubicBezTo>
                      <a:pt x="236" y="344"/>
                      <a:pt x="236" y="344"/>
                      <a:pt x="236" y="344"/>
                    </a:cubicBezTo>
                    <a:cubicBezTo>
                      <a:pt x="238" y="342"/>
                      <a:pt x="238" y="342"/>
                      <a:pt x="238" y="342"/>
                    </a:cubicBezTo>
                    <a:cubicBezTo>
                      <a:pt x="240" y="344"/>
                      <a:pt x="240" y="344"/>
                      <a:pt x="240" y="344"/>
                    </a:cubicBezTo>
                    <a:cubicBezTo>
                      <a:pt x="243" y="345"/>
                      <a:pt x="243" y="345"/>
                      <a:pt x="243" y="345"/>
                    </a:cubicBezTo>
                    <a:cubicBezTo>
                      <a:pt x="243" y="347"/>
                      <a:pt x="243" y="347"/>
                      <a:pt x="243" y="347"/>
                    </a:cubicBezTo>
                    <a:cubicBezTo>
                      <a:pt x="245" y="347"/>
                      <a:pt x="245" y="347"/>
                      <a:pt x="245" y="347"/>
                    </a:cubicBezTo>
                    <a:cubicBezTo>
                      <a:pt x="248" y="347"/>
                      <a:pt x="248" y="347"/>
                      <a:pt x="248" y="347"/>
                    </a:cubicBezTo>
                    <a:cubicBezTo>
                      <a:pt x="248" y="346"/>
                      <a:pt x="248" y="346"/>
                      <a:pt x="248" y="346"/>
                    </a:cubicBezTo>
                    <a:cubicBezTo>
                      <a:pt x="250" y="345"/>
                      <a:pt x="250" y="345"/>
                      <a:pt x="250" y="345"/>
                    </a:cubicBezTo>
                    <a:cubicBezTo>
                      <a:pt x="252" y="345"/>
                      <a:pt x="252" y="345"/>
                      <a:pt x="252" y="345"/>
                    </a:cubicBezTo>
                    <a:cubicBezTo>
                      <a:pt x="253" y="345"/>
                      <a:pt x="253" y="345"/>
                      <a:pt x="253" y="345"/>
                    </a:cubicBezTo>
                    <a:cubicBezTo>
                      <a:pt x="255" y="342"/>
                      <a:pt x="255" y="342"/>
                      <a:pt x="255" y="342"/>
                    </a:cubicBezTo>
                    <a:cubicBezTo>
                      <a:pt x="256" y="339"/>
                      <a:pt x="256" y="339"/>
                      <a:pt x="256" y="339"/>
                    </a:cubicBezTo>
                    <a:cubicBezTo>
                      <a:pt x="256" y="339"/>
                      <a:pt x="256" y="339"/>
                      <a:pt x="256" y="339"/>
                    </a:cubicBezTo>
                    <a:cubicBezTo>
                      <a:pt x="259" y="338"/>
                      <a:pt x="259" y="338"/>
                      <a:pt x="259" y="338"/>
                    </a:cubicBezTo>
                    <a:cubicBezTo>
                      <a:pt x="259" y="336"/>
                      <a:pt x="259" y="336"/>
                      <a:pt x="259" y="336"/>
                    </a:cubicBezTo>
                    <a:cubicBezTo>
                      <a:pt x="259" y="335"/>
                      <a:pt x="259" y="335"/>
                      <a:pt x="259" y="335"/>
                    </a:cubicBezTo>
                    <a:cubicBezTo>
                      <a:pt x="260" y="334"/>
                      <a:pt x="260" y="334"/>
                      <a:pt x="260" y="334"/>
                    </a:cubicBezTo>
                    <a:cubicBezTo>
                      <a:pt x="262" y="334"/>
                      <a:pt x="262" y="334"/>
                      <a:pt x="262" y="334"/>
                    </a:cubicBezTo>
                    <a:cubicBezTo>
                      <a:pt x="263" y="334"/>
                      <a:pt x="263" y="334"/>
                      <a:pt x="263" y="334"/>
                    </a:cubicBezTo>
                    <a:cubicBezTo>
                      <a:pt x="265" y="334"/>
                      <a:pt x="265" y="334"/>
                      <a:pt x="265" y="334"/>
                    </a:cubicBezTo>
                    <a:cubicBezTo>
                      <a:pt x="266" y="332"/>
                      <a:pt x="266" y="332"/>
                      <a:pt x="266" y="332"/>
                    </a:cubicBezTo>
                    <a:cubicBezTo>
                      <a:pt x="269" y="329"/>
                      <a:pt x="269" y="329"/>
                      <a:pt x="269" y="329"/>
                    </a:cubicBezTo>
                    <a:cubicBezTo>
                      <a:pt x="270" y="326"/>
                      <a:pt x="270" y="326"/>
                      <a:pt x="270" y="326"/>
                    </a:cubicBezTo>
                    <a:cubicBezTo>
                      <a:pt x="272" y="326"/>
                      <a:pt x="272" y="326"/>
                      <a:pt x="272" y="326"/>
                    </a:cubicBezTo>
                    <a:cubicBezTo>
                      <a:pt x="274" y="325"/>
                      <a:pt x="274" y="325"/>
                      <a:pt x="274" y="325"/>
                    </a:cubicBezTo>
                    <a:cubicBezTo>
                      <a:pt x="275" y="325"/>
                      <a:pt x="275" y="325"/>
                      <a:pt x="275" y="325"/>
                    </a:cubicBezTo>
                    <a:cubicBezTo>
                      <a:pt x="276" y="326"/>
                      <a:pt x="276" y="326"/>
                      <a:pt x="276" y="326"/>
                    </a:cubicBezTo>
                    <a:cubicBezTo>
                      <a:pt x="278" y="328"/>
                      <a:pt x="278" y="328"/>
                      <a:pt x="278" y="328"/>
                    </a:cubicBezTo>
                    <a:cubicBezTo>
                      <a:pt x="278" y="326"/>
                      <a:pt x="278" y="326"/>
                      <a:pt x="278" y="326"/>
                    </a:cubicBezTo>
                    <a:cubicBezTo>
                      <a:pt x="279" y="328"/>
                      <a:pt x="279" y="328"/>
                      <a:pt x="279" y="328"/>
                    </a:cubicBezTo>
                    <a:cubicBezTo>
                      <a:pt x="281" y="328"/>
                      <a:pt x="281" y="328"/>
                      <a:pt x="281" y="328"/>
                    </a:cubicBezTo>
                    <a:cubicBezTo>
                      <a:pt x="281" y="329"/>
                      <a:pt x="281" y="329"/>
                      <a:pt x="281" y="329"/>
                    </a:cubicBezTo>
                    <a:cubicBezTo>
                      <a:pt x="282" y="329"/>
                      <a:pt x="282" y="329"/>
                      <a:pt x="282" y="329"/>
                    </a:cubicBezTo>
                    <a:cubicBezTo>
                      <a:pt x="283" y="329"/>
                      <a:pt x="283" y="329"/>
                      <a:pt x="283" y="329"/>
                    </a:cubicBezTo>
                    <a:cubicBezTo>
                      <a:pt x="285" y="326"/>
                      <a:pt x="285" y="326"/>
                      <a:pt x="285" y="326"/>
                    </a:cubicBezTo>
                    <a:cubicBezTo>
                      <a:pt x="288" y="324"/>
                      <a:pt x="288" y="324"/>
                      <a:pt x="288" y="324"/>
                    </a:cubicBezTo>
                    <a:cubicBezTo>
                      <a:pt x="289" y="324"/>
                      <a:pt x="289" y="324"/>
                      <a:pt x="289" y="324"/>
                    </a:cubicBezTo>
                    <a:cubicBezTo>
                      <a:pt x="291" y="324"/>
                      <a:pt x="291" y="324"/>
                      <a:pt x="291" y="324"/>
                    </a:cubicBezTo>
                    <a:cubicBezTo>
                      <a:pt x="293" y="326"/>
                      <a:pt x="293" y="326"/>
                      <a:pt x="293" y="326"/>
                    </a:cubicBezTo>
                    <a:cubicBezTo>
                      <a:pt x="292" y="328"/>
                      <a:pt x="292" y="328"/>
                      <a:pt x="292" y="328"/>
                    </a:cubicBezTo>
                    <a:cubicBezTo>
                      <a:pt x="292" y="329"/>
                      <a:pt x="292" y="329"/>
                      <a:pt x="292" y="329"/>
                    </a:cubicBezTo>
                    <a:cubicBezTo>
                      <a:pt x="293" y="329"/>
                      <a:pt x="293" y="329"/>
                      <a:pt x="293" y="329"/>
                    </a:cubicBezTo>
                    <a:cubicBezTo>
                      <a:pt x="295" y="329"/>
                      <a:pt x="295" y="329"/>
                      <a:pt x="295" y="329"/>
                    </a:cubicBezTo>
                    <a:cubicBezTo>
                      <a:pt x="296" y="328"/>
                      <a:pt x="296" y="328"/>
                      <a:pt x="296" y="328"/>
                    </a:cubicBezTo>
                    <a:cubicBezTo>
                      <a:pt x="296" y="329"/>
                      <a:pt x="296" y="329"/>
                      <a:pt x="296" y="329"/>
                    </a:cubicBezTo>
                    <a:cubicBezTo>
                      <a:pt x="296" y="331"/>
                      <a:pt x="296" y="331"/>
                      <a:pt x="296" y="331"/>
                    </a:cubicBezTo>
                    <a:cubicBezTo>
                      <a:pt x="298" y="332"/>
                      <a:pt x="298" y="332"/>
                      <a:pt x="298" y="332"/>
                    </a:cubicBezTo>
                    <a:cubicBezTo>
                      <a:pt x="296" y="335"/>
                      <a:pt x="296" y="335"/>
                      <a:pt x="296" y="335"/>
                    </a:cubicBezTo>
                    <a:cubicBezTo>
                      <a:pt x="295" y="336"/>
                      <a:pt x="295" y="336"/>
                      <a:pt x="295" y="336"/>
                    </a:cubicBezTo>
                    <a:cubicBezTo>
                      <a:pt x="295" y="337"/>
                      <a:pt x="295" y="337"/>
                      <a:pt x="295" y="337"/>
                    </a:cubicBezTo>
                    <a:cubicBezTo>
                      <a:pt x="296" y="338"/>
                      <a:pt x="296" y="338"/>
                      <a:pt x="296" y="338"/>
                    </a:cubicBezTo>
                    <a:cubicBezTo>
                      <a:pt x="298" y="338"/>
                      <a:pt x="298" y="338"/>
                      <a:pt x="298" y="338"/>
                    </a:cubicBezTo>
                    <a:cubicBezTo>
                      <a:pt x="299" y="337"/>
                      <a:pt x="299" y="337"/>
                      <a:pt x="299" y="337"/>
                    </a:cubicBezTo>
                    <a:cubicBezTo>
                      <a:pt x="299" y="336"/>
                      <a:pt x="299" y="336"/>
                      <a:pt x="299" y="336"/>
                    </a:cubicBezTo>
                    <a:cubicBezTo>
                      <a:pt x="300" y="337"/>
                      <a:pt x="300" y="337"/>
                      <a:pt x="300" y="337"/>
                    </a:cubicBezTo>
                    <a:cubicBezTo>
                      <a:pt x="303" y="338"/>
                      <a:pt x="303" y="338"/>
                      <a:pt x="303" y="338"/>
                    </a:cubicBezTo>
                    <a:cubicBezTo>
                      <a:pt x="305" y="338"/>
                      <a:pt x="305" y="338"/>
                      <a:pt x="305" y="338"/>
                    </a:cubicBezTo>
                    <a:cubicBezTo>
                      <a:pt x="305" y="338"/>
                      <a:pt x="305" y="338"/>
                      <a:pt x="305" y="338"/>
                    </a:cubicBezTo>
                    <a:cubicBezTo>
                      <a:pt x="306" y="339"/>
                      <a:pt x="306" y="339"/>
                      <a:pt x="306" y="339"/>
                    </a:cubicBezTo>
                    <a:cubicBezTo>
                      <a:pt x="308" y="341"/>
                      <a:pt x="308" y="341"/>
                      <a:pt x="308" y="341"/>
                    </a:cubicBezTo>
                    <a:cubicBezTo>
                      <a:pt x="309" y="339"/>
                      <a:pt x="309" y="339"/>
                      <a:pt x="309" y="339"/>
                    </a:cubicBezTo>
                    <a:cubicBezTo>
                      <a:pt x="309" y="335"/>
                      <a:pt x="309" y="335"/>
                      <a:pt x="309" y="335"/>
                    </a:cubicBezTo>
                    <a:cubicBezTo>
                      <a:pt x="314" y="338"/>
                      <a:pt x="314" y="338"/>
                      <a:pt x="314" y="338"/>
                    </a:cubicBezTo>
                    <a:cubicBezTo>
                      <a:pt x="316" y="341"/>
                      <a:pt x="316" y="341"/>
                      <a:pt x="316" y="341"/>
                    </a:cubicBezTo>
                    <a:cubicBezTo>
                      <a:pt x="318" y="342"/>
                      <a:pt x="318" y="342"/>
                      <a:pt x="318" y="342"/>
                    </a:cubicBezTo>
                    <a:cubicBezTo>
                      <a:pt x="318" y="344"/>
                      <a:pt x="318" y="344"/>
                      <a:pt x="318" y="344"/>
                    </a:cubicBezTo>
                    <a:cubicBezTo>
                      <a:pt x="321" y="349"/>
                      <a:pt x="321" y="349"/>
                      <a:pt x="321" y="349"/>
                    </a:cubicBezTo>
                    <a:cubicBezTo>
                      <a:pt x="322" y="348"/>
                      <a:pt x="322" y="348"/>
                      <a:pt x="322" y="348"/>
                    </a:cubicBezTo>
                    <a:cubicBezTo>
                      <a:pt x="325" y="349"/>
                      <a:pt x="325" y="349"/>
                      <a:pt x="325" y="349"/>
                    </a:cubicBezTo>
                    <a:cubicBezTo>
                      <a:pt x="326" y="351"/>
                      <a:pt x="326" y="351"/>
                      <a:pt x="326" y="351"/>
                    </a:cubicBezTo>
                    <a:cubicBezTo>
                      <a:pt x="328" y="357"/>
                      <a:pt x="328" y="357"/>
                      <a:pt x="328" y="357"/>
                    </a:cubicBezTo>
                    <a:cubicBezTo>
                      <a:pt x="329" y="365"/>
                      <a:pt x="329" y="365"/>
                      <a:pt x="329" y="365"/>
                    </a:cubicBezTo>
                    <a:cubicBezTo>
                      <a:pt x="329" y="368"/>
                      <a:pt x="329" y="368"/>
                      <a:pt x="329" y="368"/>
                    </a:cubicBezTo>
                    <a:cubicBezTo>
                      <a:pt x="329" y="369"/>
                      <a:pt x="329" y="369"/>
                      <a:pt x="329" y="369"/>
                    </a:cubicBezTo>
                    <a:cubicBezTo>
                      <a:pt x="328" y="369"/>
                      <a:pt x="328" y="369"/>
                      <a:pt x="328" y="369"/>
                    </a:cubicBezTo>
                    <a:cubicBezTo>
                      <a:pt x="329" y="371"/>
                      <a:pt x="329" y="371"/>
                      <a:pt x="329" y="371"/>
                    </a:cubicBezTo>
                    <a:cubicBezTo>
                      <a:pt x="331" y="372"/>
                      <a:pt x="331" y="372"/>
                      <a:pt x="331" y="372"/>
                    </a:cubicBezTo>
                    <a:cubicBezTo>
                      <a:pt x="329" y="372"/>
                      <a:pt x="329" y="372"/>
                      <a:pt x="329" y="372"/>
                    </a:cubicBezTo>
                    <a:cubicBezTo>
                      <a:pt x="328" y="372"/>
                      <a:pt x="328" y="372"/>
                      <a:pt x="328" y="372"/>
                    </a:cubicBezTo>
                    <a:cubicBezTo>
                      <a:pt x="326" y="374"/>
                      <a:pt x="326" y="374"/>
                      <a:pt x="326" y="374"/>
                    </a:cubicBezTo>
                    <a:cubicBezTo>
                      <a:pt x="326" y="375"/>
                      <a:pt x="326" y="375"/>
                      <a:pt x="326" y="375"/>
                    </a:cubicBezTo>
                    <a:cubicBezTo>
                      <a:pt x="326" y="377"/>
                      <a:pt x="326" y="377"/>
                      <a:pt x="326" y="377"/>
                    </a:cubicBezTo>
                    <a:cubicBezTo>
                      <a:pt x="325" y="377"/>
                      <a:pt x="325" y="377"/>
                      <a:pt x="325" y="377"/>
                    </a:cubicBezTo>
                    <a:cubicBezTo>
                      <a:pt x="324" y="379"/>
                      <a:pt x="324" y="379"/>
                      <a:pt x="324" y="379"/>
                    </a:cubicBezTo>
                    <a:cubicBezTo>
                      <a:pt x="324" y="381"/>
                      <a:pt x="324" y="381"/>
                      <a:pt x="324" y="381"/>
                    </a:cubicBezTo>
                    <a:cubicBezTo>
                      <a:pt x="322" y="381"/>
                      <a:pt x="322" y="381"/>
                      <a:pt x="322" y="381"/>
                    </a:cubicBezTo>
                    <a:cubicBezTo>
                      <a:pt x="321" y="384"/>
                      <a:pt x="321" y="384"/>
                      <a:pt x="321" y="384"/>
                    </a:cubicBezTo>
                    <a:cubicBezTo>
                      <a:pt x="322" y="387"/>
                      <a:pt x="322" y="387"/>
                      <a:pt x="322" y="387"/>
                    </a:cubicBezTo>
                    <a:cubicBezTo>
                      <a:pt x="319" y="387"/>
                      <a:pt x="319" y="387"/>
                      <a:pt x="319" y="387"/>
                    </a:cubicBezTo>
                    <a:cubicBezTo>
                      <a:pt x="319" y="390"/>
                      <a:pt x="319" y="390"/>
                      <a:pt x="319" y="390"/>
                    </a:cubicBezTo>
                    <a:cubicBezTo>
                      <a:pt x="321" y="391"/>
                      <a:pt x="321" y="391"/>
                      <a:pt x="321" y="391"/>
                    </a:cubicBezTo>
                    <a:cubicBezTo>
                      <a:pt x="322" y="392"/>
                      <a:pt x="322" y="392"/>
                      <a:pt x="322" y="392"/>
                    </a:cubicBezTo>
                    <a:cubicBezTo>
                      <a:pt x="322" y="394"/>
                      <a:pt x="322" y="394"/>
                      <a:pt x="322" y="394"/>
                    </a:cubicBezTo>
                    <a:cubicBezTo>
                      <a:pt x="322" y="397"/>
                      <a:pt x="322" y="397"/>
                      <a:pt x="322" y="397"/>
                    </a:cubicBezTo>
                    <a:cubicBezTo>
                      <a:pt x="322" y="398"/>
                      <a:pt x="322" y="398"/>
                      <a:pt x="322" y="398"/>
                    </a:cubicBezTo>
                    <a:cubicBezTo>
                      <a:pt x="322" y="400"/>
                      <a:pt x="322" y="400"/>
                      <a:pt x="322" y="400"/>
                    </a:cubicBezTo>
                    <a:cubicBezTo>
                      <a:pt x="325" y="398"/>
                      <a:pt x="325" y="398"/>
                      <a:pt x="325" y="398"/>
                    </a:cubicBezTo>
                    <a:cubicBezTo>
                      <a:pt x="328" y="397"/>
                      <a:pt x="328" y="397"/>
                      <a:pt x="328" y="397"/>
                    </a:cubicBezTo>
                    <a:cubicBezTo>
                      <a:pt x="329" y="397"/>
                      <a:pt x="329" y="397"/>
                      <a:pt x="329" y="397"/>
                    </a:cubicBezTo>
                    <a:cubicBezTo>
                      <a:pt x="332" y="397"/>
                      <a:pt x="332" y="397"/>
                      <a:pt x="332" y="397"/>
                    </a:cubicBezTo>
                    <a:cubicBezTo>
                      <a:pt x="334" y="397"/>
                      <a:pt x="334" y="397"/>
                      <a:pt x="334" y="397"/>
                    </a:cubicBezTo>
                    <a:cubicBezTo>
                      <a:pt x="336" y="395"/>
                      <a:pt x="336" y="395"/>
                      <a:pt x="336" y="395"/>
                    </a:cubicBezTo>
                    <a:cubicBezTo>
                      <a:pt x="335" y="398"/>
                      <a:pt x="335" y="398"/>
                      <a:pt x="335" y="398"/>
                    </a:cubicBezTo>
                    <a:cubicBezTo>
                      <a:pt x="335" y="400"/>
                      <a:pt x="335" y="400"/>
                      <a:pt x="335" y="400"/>
                    </a:cubicBezTo>
                    <a:cubicBezTo>
                      <a:pt x="336" y="402"/>
                      <a:pt x="336" y="402"/>
                      <a:pt x="336" y="402"/>
                    </a:cubicBezTo>
                    <a:cubicBezTo>
                      <a:pt x="336" y="404"/>
                      <a:pt x="336" y="404"/>
                      <a:pt x="336" y="404"/>
                    </a:cubicBezTo>
                    <a:cubicBezTo>
                      <a:pt x="338" y="405"/>
                      <a:pt x="338" y="405"/>
                      <a:pt x="338" y="405"/>
                    </a:cubicBezTo>
                    <a:cubicBezTo>
                      <a:pt x="339" y="408"/>
                      <a:pt x="339" y="408"/>
                      <a:pt x="339" y="408"/>
                    </a:cubicBezTo>
                    <a:cubicBezTo>
                      <a:pt x="339" y="410"/>
                      <a:pt x="339" y="410"/>
                      <a:pt x="339" y="410"/>
                    </a:cubicBezTo>
                    <a:cubicBezTo>
                      <a:pt x="342" y="410"/>
                      <a:pt x="342" y="410"/>
                      <a:pt x="342" y="410"/>
                    </a:cubicBezTo>
                    <a:cubicBezTo>
                      <a:pt x="345" y="411"/>
                      <a:pt x="345" y="411"/>
                      <a:pt x="345" y="411"/>
                    </a:cubicBezTo>
                    <a:cubicBezTo>
                      <a:pt x="346" y="412"/>
                      <a:pt x="346" y="412"/>
                      <a:pt x="346" y="412"/>
                    </a:cubicBezTo>
                    <a:cubicBezTo>
                      <a:pt x="345" y="414"/>
                      <a:pt x="345" y="414"/>
                      <a:pt x="345" y="414"/>
                    </a:cubicBezTo>
                    <a:cubicBezTo>
                      <a:pt x="345" y="415"/>
                      <a:pt x="345" y="415"/>
                      <a:pt x="345" y="415"/>
                    </a:cubicBezTo>
                    <a:cubicBezTo>
                      <a:pt x="345" y="418"/>
                      <a:pt x="345" y="418"/>
                      <a:pt x="345" y="418"/>
                    </a:cubicBezTo>
                    <a:cubicBezTo>
                      <a:pt x="344" y="422"/>
                      <a:pt x="344" y="422"/>
                      <a:pt x="344" y="422"/>
                    </a:cubicBezTo>
                    <a:cubicBezTo>
                      <a:pt x="344" y="424"/>
                      <a:pt x="344" y="424"/>
                      <a:pt x="344" y="424"/>
                    </a:cubicBezTo>
                    <a:cubicBezTo>
                      <a:pt x="345" y="424"/>
                      <a:pt x="345" y="424"/>
                      <a:pt x="345" y="424"/>
                    </a:cubicBezTo>
                    <a:cubicBezTo>
                      <a:pt x="349" y="424"/>
                      <a:pt x="349" y="424"/>
                      <a:pt x="349" y="424"/>
                    </a:cubicBezTo>
                    <a:cubicBezTo>
                      <a:pt x="354" y="424"/>
                      <a:pt x="354" y="424"/>
                      <a:pt x="354" y="424"/>
                    </a:cubicBezTo>
                    <a:cubicBezTo>
                      <a:pt x="354" y="425"/>
                      <a:pt x="354" y="425"/>
                      <a:pt x="354" y="425"/>
                    </a:cubicBezTo>
                    <a:cubicBezTo>
                      <a:pt x="354" y="427"/>
                      <a:pt x="354" y="427"/>
                      <a:pt x="354" y="427"/>
                    </a:cubicBezTo>
                    <a:cubicBezTo>
                      <a:pt x="354" y="428"/>
                      <a:pt x="354" y="428"/>
                      <a:pt x="354" y="428"/>
                    </a:cubicBezTo>
                    <a:cubicBezTo>
                      <a:pt x="355" y="429"/>
                      <a:pt x="355" y="429"/>
                      <a:pt x="355" y="429"/>
                    </a:cubicBezTo>
                    <a:cubicBezTo>
                      <a:pt x="357" y="430"/>
                      <a:pt x="357" y="430"/>
                      <a:pt x="357" y="430"/>
                    </a:cubicBezTo>
                    <a:cubicBezTo>
                      <a:pt x="357" y="431"/>
                      <a:pt x="357" y="431"/>
                      <a:pt x="357" y="431"/>
                    </a:cubicBezTo>
                    <a:cubicBezTo>
                      <a:pt x="357" y="433"/>
                      <a:pt x="357" y="433"/>
                      <a:pt x="357" y="433"/>
                    </a:cubicBezTo>
                    <a:cubicBezTo>
                      <a:pt x="358" y="433"/>
                      <a:pt x="358" y="433"/>
                      <a:pt x="358" y="433"/>
                    </a:cubicBezTo>
                    <a:cubicBezTo>
                      <a:pt x="359" y="433"/>
                      <a:pt x="359" y="433"/>
                      <a:pt x="359" y="433"/>
                    </a:cubicBezTo>
                    <a:cubicBezTo>
                      <a:pt x="362" y="433"/>
                      <a:pt x="362" y="433"/>
                      <a:pt x="362" y="433"/>
                    </a:cubicBezTo>
                    <a:cubicBezTo>
                      <a:pt x="364" y="431"/>
                      <a:pt x="364" y="431"/>
                      <a:pt x="364" y="431"/>
                    </a:cubicBezTo>
                    <a:cubicBezTo>
                      <a:pt x="368" y="428"/>
                      <a:pt x="368" y="428"/>
                      <a:pt x="368" y="428"/>
                    </a:cubicBezTo>
                    <a:cubicBezTo>
                      <a:pt x="369" y="434"/>
                      <a:pt x="369" y="434"/>
                      <a:pt x="369" y="434"/>
                    </a:cubicBezTo>
                    <a:cubicBezTo>
                      <a:pt x="371" y="435"/>
                      <a:pt x="371" y="435"/>
                      <a:pt x="371" y="435"/>
                    </a:cubicBezTo>
                    <a:cubicBezTo>
                      <a:pt x="372" y="435"/>
                      <a:pt x="372" y="435"/>
                      <a:pt x="372" y="435"/>
                    </a:cubicBezTo>
                    <a:cubicBezTo>
                      <a:pt x="375" y="437"/>
                      <a:pt x="375" y="437"/>
                      <a:pt x="375" y="437"/>
                    </a:cubicBezTo>
                    <a:cubicBezTo>
                      <a:pt x="377" y="437"/>
                      <a:pt x="377" y="437"/>
                      <a:pt x="377" y="437"/>
                    </a:cubicBezTo>
                    <a:cubicBezTo>
                      <a:pt x="377" y="434"/>
                      <a:pt x="377" y="434"/>
                      <a:pt x="377" y="434"/>
                    </a:cubicBezTo>
                    <a:cubicBezTo>
                      <a:pt x="375" y="433"/>
                      <a:pt x="375" y="433"/>
                      <a:pt x="375" y="433"/>
                    </a:cubicBezTo>
                    <a:cubicBezTo>
                      <a:pt x="377" y="431"/>
                      <a:pt x="377" y="431"/>
                      <a:pt x="377" y="431"/>
                    </a:cubicBezTo>
                    <a:cubicBezTo>
                      <a:pt x="375" y="430"/>
                      <a:pt x="375" y="430"/>
                      <a:pt x="375" y="430"/>
                    </a:cubicBezTo>
                    <a:cubicBezTo>
                      <a:pt x="372" y="425"/>
                      <a:pt x="372" y="425"/>
                      <a:pt x="372" y="425"/>
                    </a:cubicBezTo>
                    <a:cubicBezTo>
                      <a:pt x="372" y="421"/>
                      <a:pt x="372" y="421"/>
                      <a:pt x="372" y="421"/>
                    </a:cubicBezTo>
                    <a:cubicBezTo>
                      <a:pt x="372" y="420"/>
                      <a:pt x="372" y="420"/>
                      <a:pt x="372" y="420"/>
                    </a:cubicBezTo>
                    <a:cubicBezTo>
                      <a:pt x="374" y="418"/>
                      <a:pt x="374" y="418"/>
                      <a:pt x="374" y="418"/>
                    </a:cubicBezTo>
                    <a:cubicBezTo>
                      <a:pt x="374" y="420"/>
                      <a:pt x="374" y="420"/>
                      <a:pt x="374" y="420"/>
                    </a:cubicBezTo>
                    <a:cubicBezTo>
                      <a:pt x="375" y="420"/>
                      <a:pt x="375" y="420"/>
                      <a:pt x="375" y="420"/>
                    </a:cubicBezTo>
                    <a:cubicBezTo>
                      <a:pt x="377" y="420"/>
                      <a:pt x="377" y="420"/>
                      <a:pt x="377" y="420"/>
                    </a:cubicBezTo>
                    <a:cubicBezTo>
                      <a:pt x="378" y="420"/>
                      <a:pt x="378" y="420"/>
                      <a:pt x="378" y="420"/>
                    </a:cubicBezTo>
                    <a:cubicBezTo>
                      <a:pt x="379" y="420"/>
                      <a:pt x="379" y="420"/>
                      <a:pt x="379" y="420"/>
                    </a:cubicBezTo>
                    <a:cubicBezTo>
                      <a:pt x="381" y="415"/>
                      <a:pt x="381" y="415"/>
                      <a:pt x="381" y="415"/>
                    </a:cubicBezTo>
                    <a:cubicBezTo>
                      <a:pt x="382" y="415"/>
                      <a:pt x="382" y="415"/>
                      <a:pt x="382" y="415"/>
                    </a:cubicBezTo>
                    <a:cubicBezTo>
                      <a:pt x="384" y="415"/>
                      <a:pt x="384" y="415"/>
                      <a:pt x="384" y="415"/>
                    </a:cubicBezTo>
                    <a:cubicBezTo>
                      <a:pt x="385" y="415"/>
                      <a:pt x="385" y="415"/>
                      <a:pt x="385" y="415"/>
                    </a:cubicBezTo>
                    <a:cubicBezTo>
                      <a:pt x="387" y="418"/>
                      <a:pt x="387" y="418"/>
                      <a:pt x="387" y="418"/>
                    </a:cubicBezTo>
                    <a:cubicBezTo>
                      <a:pt x="388" y="418"/>
                      <a:pt x="388" y="418"/>
                      <a:pt x="388" y="418"/>
                    </a:cubicBezTo>
                    <a:cubicBezTo>
                      <a:pt x="389" y="417"/>
                      <a:pt x="389" y="417"/>
                      <a:pt x="389" y="417"/>
                    </a:cubicBezTo>
                    <a:cubicBezTo>
                      <a:pt x="391" y="416"/>
                      <a:pt x="391" y="416"/>
                      <a:pt x="391" y="416"/>
                    </a:cubicBezTo>
                    <a:cubicBezTo>
                      <a:pt x="392" y="415"/>
                      <a:pt x="392" y="415"/>
                      <a:pt x="392" y="415"/>
                    </a:cubicBezTo>
                    <a:cubicBezTo>
                      <a:pt x="394" y="417"/>
                      <a:pt x="394" y="417"/>
                      <a:pt x="394" y="417"/>
                    </a:cubicBezTo>
                    <a:cubicBezTo>
                      <a:pt x="395" y="415"/>
                      <a:pt x="395" y="415"/>
                      <a:pt x="395" y="415"/>
                    </a:cubicBezTo>
                    <a:cubicBezTo>
                      <a:pt x="397" y="415"/>
                      <a:pt x="397" y="415"/>
                      <a:pt x="397" y="415"/>
                    </a:cubicBezTo>
                    <a:cubicBezTo>
                      <a:pt x="400" y="418"/>
                      <a:pt x="400" y="418"/>
                      <a:pt x="400" y="418"/>
                    </a:cubicBezTo>
                    <a:cubicBezTo>
                      <a:pt x="400" y="417"/>
                      <a:pt x="400" y="417"/>
                      <a:pt x="400" y="417"/>
                    </a:cubicBezTo>
                    <a:cubicBezTo>
                      <a:pt x="401" y="414"/>
                      <a:pt x="401" y="414"/>
                      <a:pt x="401" y="414"/>
                    </a:cubicBezTo>
                    <a:cubicBezTo>
                      <a:pt x="402" y="414"/>
                      <a:pt x="402" y="414"/>
                      <a:pt x="402" y="414"/>
                    </a:cubicBezTo>
                    <a:cubicBezTo>
                      <a:pt x="402" y="415"/>
                      <a:pt x="402" y="415"/>
                      <a:pt x="402" y="415"/>
                    </a:cubicBezTo>
                    <a:cubicBezTo>
                      <a:pt x="405" y="415"/>
                      <a:pt x="405" y="415"/>
                      <a:pt x="405" y="415"/>
                    </a:cubicBezTo>
                    <a:cubicBezTo>
                      <a:pt x="408" y="412"/>
                      <a:pt x="408" y="412"/>
                      <a:pt x="408" y="412"/>
                    </a:cubicBezTo>
                    <a:cubicBezTo>
                      <a:pt x="410" y="411"/>
                      <a:pt x="410" y="411"/>
                      <a:pt x="410" y="411"/>
                    </a:cubicBezTo>
                    <a:cubicBezTo>
                      <a:pt x="410" y="410"/>
                      <a:pt x="410" y="410"/>
                      <a:pt x="410" y="410"/>
                    </a:cubicBezTo>
                    <a:cubicBezTo>
                      <a:pt x="411" y="408"/>
                      <a:pt x="411" y="408"/>
                      <a:pt x="411" y="408"/>
                    </a:cubicBezTo>
                    <a:cubicBezTo>
                      <a:pt x="414" y="407"/>
                      <a:pt x="414" y="407"/>
                      <a:pt x="414" y="407"/>
                    </a:cubicBezTo>
                    <a:cubicBezTo>
                      <a:pt x="417" y="410"/>
                      <a:pt x="417" y="410"/>
                      <a:pt x="417" y="410"/>
                    </a:cubicBezTo>
                    <a:cubicBezTo>
                      <a:pt x="420" y="412"/>
                      <a:pt x="420" y="412"/>
                      <a:pt x="420" y="412"/>
                    </a:cubicBezTo>
                    <a:cubicBezTo>
                      <a:pt x="422" y="412"/>
                      <a:pt x="422" y="412"/>
                      <a:pt x="422" y="412"/>
                    </a:cubicBezTo>
                    <a:cubicBezTo>
                      <a:pt x="424" y="412"/>
                      <a:pt x="424" y="412"/>
                      <a:pt x="424" y="412"/>
                    </a:cubicBezTo>
                    <a:cubicBezTo>
                      <a:pt x="425" y="412"/>
                      <a:pt x="425" y="412"/>
                      <a:pt x="425" y="412"/>
                    </a:cubicBezTo>
                    <a:cubicBezTo>
                      <a:pt x="428" y="412"/>
                      <a:pt x="428" y="412"/>
                      <a:pt x="428" y="412"/>
                    </a:cubicBezTo>
                    <a:cubicBezTo>
                      <a:pt x="430" y="412"/>
                      <a:pt x="430" y="412"/>
                      <a:pt x="430" y="412"/>
                    </a:cubicBezTo>
                    <a:cubicBezTo>
                      <a:pt x="431" y="415"/>
                      <a:pt x="431" y="415"/>
                      <a:pt x="431" y="415"/>
                    </a:cubicBezTo>
                    <a:cubicBezTo>
                      <a:pt x="431" y="417"/>
                      <a:pt x="431" y="417"/>
                      <a:pt x="431" y="417"/>
                    </a:cubicBezTo>
                    <a:cubicBezTo>
                      <a:pt x="430" y="417"/>
                      <a:pt x="430" y="417"/>
                      <a:pt x="430" y="417"/>
                    </a:cubicBezTo>
                    <a:cubicBezTo>
                      <a:pt x="431" y="421"/>
                      <a:pt x="431" y="421"/>
                      <a:pt x="431" y="421"/>
                    </a:cubicBezTo>
                    <a:cubicBezTo>
                      <a:pt x="432" y="425"/>
                      <a:pt x="432" y="425"/>
                      <a:pt x="432" y="425"/>
                    </a:cubicBezTo>
                    <a:cubicBezTo>
                      <a:pt x="435" y="425"/>
                      <a:pt x="435" y="425"/>
                      <a:pt x="435" y="425"/>
                    </a:cubicBezTo>
                    <a:cubicBezTo>
                      <a:pt x="437" y="427"/>
                      <a:pt x="437" y="427"/>
                      <a:pt x="437" y="427"/>
                    </a:cubicBezTo>
                    <a:cubicBezTo>
                      <a:pt x="437" y="428"/>
                      <a:pt x="437" y="428"/>
                      <a:pt x="437" y="428"/>
                    </a:cubicBezTo>
                    <a:cubicBezTo>
                      <a:pt x="440" y="430"/>
                      <a:pt x="440" y="430"/>
                      <a:pt x="440" y="430"/>
                    </a:cubicBezTo>
                    <a:cubicBezTo>
                      <a:pt x="441" y="431"/>
                      <a:pt x="441" y="431"/>
                      <a:pt x="441" y="431"/>
                    </a:cubicBezTo>
                    <a:cubicBezTo>
                      <a:pt x="443" y="430"/>
                      <a:pt x="443" y="430"/>
                      <a:pt x="443" y="430"/>
                    </a:cubicBezTo>
                    <a:cubicBezTo>
                      <a:pt x="443" y="431"/>
                      <a:pt x="443" y="431"/>
                      <a:pt x="443" y="431"/>
                    </a:cubicBezTo>
                    <a:cubicBezTo>
                      <a:pt x="444" y="431"/>
                      <a:pt x="444" y="431"/>
                      <a:pt x="444" y="431"/>
                    </a:cubicBezTo>
                    <a:cubicBezTo>
                      <a:pt x="445" y="430"/>
                      <a:pt x="445" y="430"/>
                      <a:pt x="445" y="430"/>
                    </a:cubicBezTo>
                    <a:cubicBezTo>
                      <a:pt x="448" y="430"/>
                      <a:pt x="448" y="430"/>
                      <a:pt x="448" y="430"/>
                    </a:cubicBezTo>
                    <a:cubicBezTo>
                      <a:pt x="450" y="431"/>
                      <a:pt x="450" y="431"/>
                      <a:pt x="450" y="431"/>
                    </a:cubicBezTo>
                    <a:cubicBezTo>
                      <a:pt x="451" y="433"/>
                      <a:pt x="451" y="433"/>
                      <a:pt x="451" y="433"/>
                    </a:cubicBezTo>
                    <a:cubicBezTo>
                      <a:pt x="453" y="431"/>
                      <a:pt x="453" y="431"/>
                      <a:pt x="453" y="431"/>
                    </a:cubicBezTo>
                    <a:cubicBezTo>
                      <a:pt x="453" y="430"/>
                      <a:pt x="453" y="430"/>
                      <a:pt x="453" y="430"/>
                    </a:cubicBezTo>
                    <a:cubicBezTo>
                      <a:pt x="454" y="430"/>
                      <a:pt x="454" y="430"/>
                      <a:pt x="454" y="430"/>
                    </a:cubicBezTo>
                    <a:cubicBezTo>
                      <a:pt x="455" y="431"/>
                      <a:pt x="455" y="431"/>
                      <a:pt x="455" y="431"/>
                    </a:cubicBezTo>
                    <a:cubicBezTo>
                      <a:pt x="455" y="430"/>
                      <a:pt x="455" y="430"/>
                      <a:pt x="455" y="430"/>
                    </a:cubicBezTo>
                    <a:cubicBezTo>
                      <a:pt x="455" y="428"/>
                      <a:pt x="455" y="428"/>
                      <a:pt x="455" y="428"/>
                    </a:cubicBezTo>
                    <a:cubicBezTo>
                      <a:pt x="454" y="427"/>
                      <a:pt x="454" y="427"/>
                      <a:pt x="454" y="427"/>
                    </a:cubicBezTo>
                    <a:cubicBezTo>
                      <a:pt x="455" y="425"/>
                      <a:pt x="455" y="425"/>
                      <a:pt x="455" y="425"/>
                    </a:cubicBezTo>
                    <a:cubicBezTo>
                      <a:pt x="455" y="427"/>
                      <a:pt x="455" y="427"/>
                      <a:pt x="455" y="427"/>
                    </a:cubicBezTo>
                    <a:cubicBezTo>
                      <a:pt x="455" y="428"/>
                      <a:pt x="455" y="428"/>
                      <a:pt x="455" y="428"/>
                    </a:cubicBezTo>
                    <a:cubicBezTo>
                      <a:pt x="457" y="428"/>
                      <a:pt x="457" y="428"/>
                      <a:pt x="457" y="428"/>
                    </a:cubicBezTo>
                    <a:cubicBezTo>
                      <a:pt x="458" y="430"/>
                      <a:pt x="458" y="430"/>
                      <a:pt x="458" y="430"/>
                    </a:cubicBezTo>
                    <a:cubicBezTo>
                      <a:pt x="458" y="428"/>
                      <a:pt x="458" y="428"/>
                      <a:pt x="458" y="428"/>
                    </a:cubicBezTo>
                    <a:cubicBezTo>
                      <a:pt x="460" y="428"/>
                      <a:pt x="460" y="428"/>
                      <a:pt x="460" y="428"/>
                    </a:cubicBezTo>
                    <a:cubicBezTo>
                      <a:pt x="458" y="430"/>
                      <a:pt x="458" y="430"/>
                      <a:pt x="458" y="430"/>
                    </a:cubicBezTo>
                    <a:cubicBezTo>
                      <a:pt x="460" y="430"/>
                      <a:pt x="460" y="430"/>
                      <a:pt x="460" y="430"/>
                    </a:cubicBezTo>
                    <a:cubicBezTo>
                      <a:pt x="461" y="430"/>
                      <a:pt x="461" y="430"/>
                      <a:pt x="461" y="430"/>
                    </a:cubicBezTo>
                    <a:cubicBezTo>
                      <a:pt x="463" y="433"/>
                      <a:pt x="463" y="433"/>
                      <a:pt x="463" y="433"/>
                    </a:cubicBezTo>
                    <a:cubicBezTo>
                      <a:pt x="463" y="434"/>
                      <a:pt x="463" y="434"/>
                      <a:pt x="463" y="434"/>
                    </a:cubicBezTo>
                    <a:cubicBezTo>
                      <a:pt x="464" y="433"/>
                      <a:pt x="464" y="433"/>
                      <a:pt x="464" y="433"/>
                    </a:cubicBezTo>
                    <a:cubicBezTo>
                      <a:pt x="465" y="433"/>
                      <a:pt x="465" y="433"/>
                      <a:pt x="465" y="433"/>
                    </a:cubicBezTo>
                    <a:cubicBezTo>
                      <a:pt x="467" y="431"/>
                      <a:pt x="467" y="431"/>
                      <a:pt x="467" y="431"/>
                    </a:cubicBezTo>
                    <a:cubicBezTo>
                      <a:pt x="467" y="430"/>
                      <a:pt x="467" y="430"/>
                      <a:pt x="467" y="430"/>
                    </a:cubicBezTo>
                    <a:cubicBezTo>
                      <a:pt x="467" y="428"/>
                      <a:pt x="467" y="428"/>
                      <a:pt x="467" y="428"/>
                    </a:cubicBezTo>
                    <a:cubicBezTo>
                      <a:pt x="468" y="431"/>
                      <a:pt x="468" y="431"/>
                      <a:pt x="468" y="431"/>
                    </a:cubicBezTo>
                    <a:cubicBezTo>
                      <a:pt x="468" y="433"/>
                      <a:pt x="468" y="433"/>
                      <a:pt x="468" y="433"/>
                    </a:cubicBezTo>
                    <a:cubicBezTo>
                      <a:pt x="470" y="433"/>
                      <a:pt x="470" y="433"/>
                      <a:pt x="470" y="433"/>
                    </a:cubicBezTo>
                    <a:cubicBezTo>
                      <a:pt x="470" y="431"/>
                      <a:pt x="470" y="431"/>
                      <a:pt x="470" y="431"/>
                    </a:cubicBezTo>
                    <a:cubicBezTo>
                      <a:pt x="471" y="433"/>
                      <a:pt x="471" y="433"/>
                      <a:pt x="471" y="433"/>
                    </a:cubicBezTo>
                    <a:cubicBezTo>
                      <a:pt x="473" y="433"/>
                      <a:pt x="473" y="433"/>
                      <a:pt x="473" y="433"/>
                    </a:cubicBezTo>
                    <a:cubicBezTo>
                      <a:pt x="471" y="434"/>
                      <a:pt x="471" y="434"/>
                      <a:pt x="471" y="434"/>
                    </a:cubicBezTo>
                    <a:cubicBezTo>
                      <a:pt x="471" y="435"/>
                      <a:pt x="471" y="435"/>
                      <a:pt x="471" y="435"/>
                    </a:cubicBezTo>
                    <a:cubicBezTo>
                      <a:pt x="470" y="437"/>
                      <a:pt x="470" y="437"/>
                      <a:pt x="470" y="437"/>
                    </a:cubicBezTo>
                    <a:cubicBezTo>
                      <a:pt x="470" y="438"/>
                      <a:pt x="470" y="438"/>
                      <a:pt x="470" y="438"/>
                    </a:cubicBezTo>
                    <a:cubicBezTo>
                      <a:pt x="471" y="441"/>
                      <a:pt x="471" y="441"/>
                      <a:pt x="471" y="441"/>
                    </a:cubicBezTo>
                    <a:cubicBezTo>
                      <a:pt x="471" y="443"/>
                      <a:pt x="471" y="443"/>
                      <a:pt x="471" y="443"/>
                    </a:cubicBezTo>
                    <a:cubicBezTo>
                      <a:pt x="473" y="443"/>
                      <a:pt x="473" y="443"/>
                      <a:pt x="473" y="443"/>
                    </a:cubicBezTo>
                    <a:cubicBezTo>
                      <a:pt x="473" y="444"/>
                      <a:pt x="473" y="444"/>
                      <a:pt x="473" y="444"/>
                    </a:cubicBezTo>
                    <a:cubicBezTo>
                      <a:pt x="473" y="445"/>
                      <a:pt x="473" y="445"/>
                      <a:pt x="473" y="445"/>
                    </a:cubicBezTo>
                    <a:cubicBezTo>
                      <a:pt x="475" y="447"/>
                      <a:pt x="475" y="447"/>
                      <a:pt x="475" y="447"/>
                    </a:cubicBezTo>
                    <a:cubicBezTo>
                      <a:pt x="474" y="447"/>
                      <a:pt x="474" y="447"/>
                      <a:pt x="474" y="447"/>
                    </a:cubicBezTo>
                    <a:cubicBezTo>
                      <a:pt x="474" y="448"/>
                      <a:pt x="474" y="448"/>
                      <a:pt x="474" y="448"/>
                    </a:cubicBezTo>
                    <a:cubicBezTo>
                      <a:pt x="478" y="448"/>
                      <a:pt x="478" y="448"/>
                      <a:pt x="478" y="448"/>
                    </a:cubicBezTo>
                    <a:cubicBezTo>
                      <a:pt x="480" y="448"/>
                      <a:pt x="480" y="448"/>
                      <a:pt x="480" y="448"/>
                    </a:cubicBezTo>
                    <a:cubicBezTo>
                      <a:pt x="481" y="447"/>
                      <a:pt x="481" y="447"/>
                      <a:pt x="481" y="447"/>
                    </a:cubicBezTo>
                    <a:cubicBezTo>
                      <a:pt x="480" y="444"/>
                      <a:pt x="480" y="444"/>
                      <a:pt x="480" y="444"/>
                    </a:cubicBezTo>
                    <a:cubicBezTo>
                      <a:pt x="478" y="441"/>
                      <a:pt x="478" y="441"/>
                      <a:pt x="478" y="441"/>
                    </a:cubicBezTo>
                    <a:cubicBezTo>
                      <a:pt x="477" y="441"/>
                      <a:pt x="477" y="441"/>
                      <a:pt x="477" y="441"/>
                    </a:cubicBezTo>
                    <a:cubicBezTo>
                      <a:pt x="475" y="440"/>
                      <a:pt x="475" y="440"/>
                      <a:pt x="475" y="440"/>
                    </a:cubicBezTo>
                    <a:cubicBezTo>
                      <a:pt x="477" y="438"/>
                      <a:pt x="477" y="438"/>
                      <a:pt x="477" y="438"/>
                    </a:cubicBezTo>
                    <a:cubicBezTo>
                      <a:pt x="478" y="437"/>
                      <a:pt x="478" y="437"/>
                      <a:pt x="478" y="437"/>
                    </a:cubicBezTo>
                    <a:cubicBezTo>
                      <a:pt x="478" y="435"/>
                      <a:pt x="478" y="435"/>
                      <a:pt x="478" y="435"/>
                    </a:cubicBezTo>
                    <a:cubicBezTo>
                      <a:pt x="480" y="435"/>
                      <a:pt x="480" y="435"/>
                      <a:pt x="480" y="435"/>
                    </a:cubicBezTo>
                    <a:cubicBezTo>
                      <a:pt x="481" y="435"/>
                      <a:pt x="481" y="435"/>
                      <a:pt x="481" y="435"/>
                    </a:cubicBezTo>
                    <a:cubicBezTo>
                      <a:pt x="481" y="434"/>
                      <a:pt x="481" y="434"/>
                      <a:pt x="481" y="434"/>
                    </a:cubicBezTo>
                    <a:cubicBezTo>
                      <a:pt x="483" y="433"/>
                      <a:pt x="483" y="433"/>
                      <a:pt x="483" y="433"/>
                    </a:cubicBezTo>
                    <a:cubicBezTo>
                      <a:pt x="486" y="433"/>
                      <a:pt x="486" y="433"/>
                      <a:pt x="486" y="433"/>
                    </a:cubicBezTo>
                    <a:cubicBezTo>
                      <a:pt x="487" y="433"/>
                      <a:pt x="487" y="433"/>
                      <a:pt x="487" y="433"/>
                    </a:cubicBezTo>
                    <a:cubicBezTo>
                      <a:pt x="488" y="433"/>
                      <a:pt x="488" y="433"/>
                      <a:pt x="488" y="433"/>
                    </a:cubicBezTo>
                    <a:cubicBezTo>
                      <a:pt x="490" y="431"/>
                      <a:pt x="490" y="431"/>
                      <a:pt x="490" y="431"/>
                    </a:cubicBezTo>
                    <a:cubicBezTo>
                      <a:pt x="491" y="431"/>
                      <a:pt x="491" y="431"/>
                      <a:pt x="491" y="431"/>
                    </a:cubicBezTo>
                    <a:cubicBezTo>
                      <a:pt x="493" y="431"/>
                      <a:pt x="493" y="431"/>
                      <a:pt x="493" y="431"/>
                    </a:cubicBezTo>
                    <a:cubicBezTo>
                      <a:pt x="493" y="430"/>
                      <a:pt x="493" y="430"/>
                      <a:pt x="493" y="430"/>
                    </a:cubicBezTo>
                    <a:cubicBezTo>
                      <a:pt x="493" y="428"/>
                      <a:pt x="493" y="428"/>
                      <a:pt x="493" y="428"/>
                    </a:cubicBezTo>
                    <a:cubicBezTo>
                      <a:pt x="494" y="428"/>
                      <a:pt x="494" y="428"/>
                      <a:pt x="494" y="428"/>
                    </a:cubicBezTo>
                    <a:cubicBezTo>
                      <a:pt x="496" y="428"/>
                      <a:pt x="496" y="428"/>
                      <a:pt x="496" y="428"/>
                    </a:cubicBezTo>
                    <a:cubicBezTo>
                      <a:pt x="494" y="427"/>
                      <a:pt x="494" y="427"/>
                      <a:pt x="494" y="427"/>
                    </a:cubicBezTo>
                    <a:cubicBezTo>
                      <a:pt x="497" y="428"/>
                      <a:pt x="497" y="428"/>
                      <a:pt x="497" y="428"/>
                    </a:cubicBezTo>
                    <a:cubicBezTo>
                      <a:pt x="498" y="430"/>
                      <a:pt x="498" y="430"/>
                      <a:pt x="498" y="430"/>
                    </a:cubicBezTo>
                    <a:cubicBezTo>
                      <a:pt x="500" y="428"/>
                      <a:pt x="500" y="428"/>
                      <a:pt x="500" y="428"/>
                    </a:cubicBezTo>
                    <a:cubicBezTo>
                      <a:pt x="500" y="425"/>
                      <a:pt x="500" y="425"/>
                      <a:pt x="500" y="425"/>
                    </a:cubicBezTo>
                    <a:cubicBezTo>
                      <a:pt x="501" y="425"/>
                      <a:pt x="501" y="425"/>
                      <a:pt x="501" y="425"/>
                    </a:cubicBezTo>
                    <a:cubicBezTo>
                      <a:pt x="501" y="427"/>
                      <a:pt x="501" y="427"/>
                      <a:pt x="501" y="427"/>
                    </a:cubicBezTo>
                    <a:cubicBezTo>
                      <a:pt x="501" y="428"/>
                      <a:pt x="501" y="428"/>
                      <a:pt x="501" y="428"/>
                    </a:cubicBezTo>
                    <a:cubicBezTo>
                      <a:pt x="503" y="428"/>
                      <a:pt x="503" y="428"/>
                      <a:pt x="503" y="428"/>
                    </a:cubicBezTo>
                    <a:cubicBezTo>
                      <a:pt x="504" y="427"/>
                      <a:pt x="504" y="427"/>
                      <a:pt x="504" y="427"/>
                    </a:cubicBezTo>
                    <a:cubicBezTo>
                      <a:pt x="506" y="425"/>
                      <a:pt x="506" y="425"/>
                      <a:pt x="506" y="425"/>
                    </a:cubicBezTo>
                    <a:cubicBezTo>
                      <a:pt x="507" y="427"/>
                      <a:pt x="507" y="427"/>
                      <a:pt x="507" y="427"/>
                    </a:cubicBezTo>
                    <a:cubicBezTo>
                      <a:pt x="507" y="424"/>
                      <a:pt x="507" y="424"/>
                      <a:pt x="507" y="424"/>
                    </a:cubicBezTo>
                    <a:cubicBezTo>
                      <a:pt x="508" y="422"/>
                      <a:pt x="508" y="422"/>
                      <a:pt x="508" y="422"/>
                    </a:cubicBezTo>
                    <a:cubicBezTo>
                      <a:pt x="510" y="424"/>
                      <a:pt x="510" y="424"/>
                      <a:pt x="510" y="424"/>
                    </a:cubicBezTo>
                    <a:cubicBezTo>
                      <a:pt x="511" y="422"/>
                      <a:pt x="511" y="422"/>
                      <a:pt x="511" y="422"/>
                    </a:cubicBezTo>
                    <a:cubicBezTo>
                      <a:pt x="513" y="422"/>
                      <a:pt x="513" y="422"/>
                      <a:pt x="513" y="422"/>
                    </a:cubicBezTo>
                    <a:cubicBezTo>
                      <a:pt x="514" y="420"/>
                      <a:pt x="514" y="420"/>
                      <a:pt x="514" y="420"/>
                    </a:cubicBezTo>
                    <a:cubicBezTo>
                      <a:pt x="513" y="418"/>
                      <a:pt x="513" y="418"/>
                      <a:pt x="513" y="418"/>
                    </a:cubicBezTo>
                    <a:cubicBezTo>
                      <a:pt x="510" y="415"/>
                      <a:pt x="510" y="415"/>
                      <a:pt x="510" y="415"/>
                    </a:cubicBezTo>
                    <a:cubicBezTo>
                      <a:pt x="511" y="415"/>
                      <a:pt x="511" y="415"/>
                      <a:pt x="511" y="415"/>
                    </a:cubicBezTo>
                    <a:cubicBezTo>
                      <a:pt x="510" y="414"/>
                      <a:pt x="510" y="414"/>
                      <a:pt x="510" y="414"/>
                    </a:cubicBezTo>
                    <a:cubicBezTo>
                      <a:pt x="507" y="412"/>
                      <a:pt x="507" y="412"/>
                      <a:pt x="507" y="412"/>
                    </a:cubicBezTo>
                    <a:cubicBezTo>
                      <a:pt x="510" y="412"/>
                      <a:pt x="510" y="412"/>
                      <a:pt x="510" y="412"/>
                    </a:cubicBezTo>
                    <a:cubicBezTo>
                      <a:pt x="510" y="411"/>
                      <a:pt x="510" y="411"/>
                      <a:pt x="510" y="411"/>
                    </a:cubicBezTo>
                    <a:cubicBezTo>
                      <a:pt x="511" y="410"/>
                      <a:pt x="511" y="410"/>
                      <a:pt x="511" y="410"/>
                    </a:cubicBezTo>
                    <a:cubicBezTo>
                      <a:pt x="513" y="410"/>
                      <a:pt x="513" y="410"/>
                      <a:pt x="513" y="410"/>
                    </a:cubicBezTo>
                    <a:cubicBezTo>
                      <a:pt x="511" y="411"/>
                      <a:pt x="511" y="411"/>
                      <a:pt x="511" y="411"/>
                    </a:cubicBezTo>
                    <a:cubicBezTo>
                      <a:pt x="511" y="412"/>
                      <a:pt x="511" y="412"/>
                      <a:pt x="511" y="412"/>
                    </a:cubicBezTo>
                    <a:cubicBezTo>
                      <a:pt x="513" y="411"/>
                      <a:pt x="513" y="411"/>
                      <a:pt x="513" y="411"/>
                    </a:cubicBezTo>
                    <a:cubicBezTo>
                      <a:pt x="513" y="414"/>
                      <a:pt x="513" y="414"/>
                      <a:pt x="513" y="414"/>
                    </a:cubicBezTo>
                    <a:cubicBezTo>
                      <a:pt x="514" y="415"/>
                      <a:pt x="514" y="415"/>
                      <a:pt x="514" y="415"/>
                    </a:cubicBezTo>
                    <a:cubicBezTo>
                      <a:pt x="516" y="417"/>
                      <a:pt x="516" y="417"/>
                      <a:pt x="516" y="417"/>
                    </a:cubicBezTo>
                    <a:cubicBezTo>
                      <a:pt x="516" y="418"/>
                      <a:pt x="516" y="418"/>
                      <a:pt x="516" y="418"/>
                    </a:cubicBezTo>
                    <a:cubicBezTo>
                      <a:pt x="518" y="418"/>
                      <a:pt x="518" y="418"/>
                      <a:pt x="518" y="418"/>
                    </a:cubicBezTo>
                    <a:cubicBezTo>
                      <a:pt x="520" y="417"/>
                      <a:pt x="520" y="417"/>
                      <a:pt x="520" y="417"/>
                    </a:cubicBezTo>
                    <a:cubicBezTo>
                      <a:pt x="523" y="418"/>
                      <a:pt x="523" y="418"/>
                      <a:pt x="523" y="418"/>
                    </a:cubicBezTo>
                    <a:cubicBezTo>
                      <a:pt x="524" y="420"/>
                      <a:pt x="524" y="420"/>
                      <a:pt x="524" y="420"/>
                    </a:cubicBezTo>
                    <a:cubicBezTo>
                      <a:pt x="526" y="418"/>
                      <a:pt x="526" y="418"/>
                      <a:pt x="526" y="418"/>
                    </a:cubicBezTo>
                    <a:cubicBezTo>
                      <a:pt x="524" y="417"/>
                      <a:pt x="524" y="417"/>
                      <a:pt x="524" y="417"/>
                    </a:cubicBezTo>
                    <a:cubicBezTo>
                      <a:pt x="523" y="417"/>
                      <a:pt x="523" y="417"/>
                      <a:pt x="523" y="417"/>
                    </a:cubicBezTo>
                    <a:cubicBezTo>
                      <a:pt x="524" y="415"/>
                      <a:pt x="524" y="415"/>
                      <a:pt x="524" y="415"/>
                    </a:cubicBezTo>
                    <a:cubicBezTo>
                      <a:pt x="527" y="414"/>
                      <a:pt x="527" y="414"/>
                      <a:pt x="527" y="414"/>
                    </a:cubicBezTo>
                    <a:cubicBezTo>
                      <a:pt x="526" y="415"/>
                      <a:pt x="526" y="415"/>
                      <a:pt x="526" y="415"/>
                    </a:cubicBezTo>
                    <a:cubicBezTo>
                      <a:pt x="527" y="417"/>
                      <a:pt x="527" y="417"/>
                      <a:pt x="527" y="417"/>
                    </a:cubicBezTo>
                    <a:cubicBezTo>
                      <a:pt x="529" y="417"/>
                      <a:pt x="529" y="417"/>
                      <a:pt x="529" y="417"/>
                    </a:cubicBezTo>
                    <a:cubicBezTo>
                      <a:pt x="529" y="415"/>
                      <a:pt x="529" y="415"/>
                      <a:pt x="529" y="415"/>
                    </a:cubicBezTo>
                    <a:cubicBezTo>
                      <a:pt x="530" y="415"/>
                      <a:pt x="530" y="415"/>
                      <a:pt x="530" y="415"/>
                    </a:cubicBezTo>
                    <a:cubicBezTo>
                      <a:pt x="531" y="414"/>
                      <a:pt x="531" y="414"/>
                      <a:pt x="531" y="414"/>
                    </a:cubicBezTo>
                    <a:cubicBezTo>
                      <a:pt x="533" y="415"/>
                      <a:pt x="533" y="415"/>
                      <a:pt x="533" y="415"/>
                    </a:cubicBezTo>
                    <a:cubicBezTo>
                      <a:pt x="534" y="415"/>
                      <a:pt x="534" y="415"/>
                      <a:pt x="534" y="415"/>
                    </a:cubicBezTo>
                    <a:cubicBezTo>
                      <a:pt x="536" y="417"/>
                      <a:pt x="536" y="417"/>
                      <a:pt x="536" y="417"/>
                    </a:cubicBezTo>
                    <a:cubicBezTo>
                      <a:pt x="536" y="415"/>
                      <a:pt x="536" y="415"/>
                      <a:pt x="536" y="415"/>
                    </a:cubicBezTo>
                    <a:cubicBezTo>
                      <a:pt x="536" y="414"/>
                      <a:pt x="536" y="414"/>
                      <a:pt x="536" y="414"/>
                    </a:cubicBezTo>
                    <a:cubicBezTo>
                      <a:pt x="534" y="412"/>
                      <a:pt x="534" y="412"/>
                      <a:pt x="534" y="412"/>
                    </a:cubicBezTo>
                    <a:cubicBezTo>
                      <a:pt x="536" y="412"/>
                      <a:pt x="536" y="412"/>
                      <a:pt x="536" y="412"/>
                    </a:cubicBezTo>
                    <a:cubicBezTo>
                      <a:pt x="537" y="412"/>
                      <a:pt x="537" y="412"/>
                      <a:pt x="537" y="412"/>
                    </a:cubicBezTo>
                    <a:cubicBezTo>
                      <a:pt x="537" y="414"/>
                      <a:pt x="537" y="414"/>
                      <a:pt x="537" y="414"/>
                    </a:cubicBezTo>
                    <a:cubicBezTo>
                      <a:pt x="539" y="414"/>
                      <a:pt x="539" y="414"/>
                      <a:pt x="539" y="414"/>
                    </a:cubicBezTo>
                    <a:cubicBezTo>
                      <a:pt x="540" y="414"/>
                      <a:pt x="540" y="414"/>
                      <a:pt x="540" y="414"/>
                    </a:cubicBezTo>
                    <a:cubicBezTo>
                      <a:pt x="540" y="412"/>
                      <a:pt x="540" y="412"/>
                      <a:pt x="540" y="412"/>
                    </a:cubicBezTo>
                    <a:cubicBezTo>
                      <a:pt x="543" y="412"/>
                      <a:pt x="543" y="412"/>
                      <a:pt x="543" y="412"/>
                    </a:cubicBezTo>
                    <a:cubicBezTo>
                      <a:pt x="546" y="412"/>
                      <a:pt x="546" y="412"/>
                      <a:pt x="546" y="412"/>
                    </a:cubicBezTo>
                    <a:cubicBezTo>
                      <a:pt x="546" y="411"/>
                      <a:pt x="546" y="411"/>
                      <a:pt x="546" y="411"/>
                    </a:cubicBezTo>
                    <a:cubicBezTo>
                      <a:pt x="547" y="408"/>
                      <a:pt x="547" y="408"/>
                      <a:pt x="547" y="408"/>
                    </a:cubicBezTo>
                    <a:cubicBezTo>
                      <a:pt x="549" y="408"/>
                      <a:pt x="549" y="408"/>
                      <a:pt x="549" y="408"/>
                    </a:cubicBezTo>
                    <a:cubicBezTo>
                      <a:pt x="547" y="407"/>
                      <a:pt x="547" y="407"/>
                      <a:pt x="547" y="407"/>
                    </a:cubicBezTo>
                    <a:cubicBezTo>
                      <a:pt x="549" y="407"/>
                      <a:pt x="549" y="407"/>
                      <a:pt x="549" y="407"/>
                    </a:cubicBezTo>
                    <a:cubicBezTo>
                      <a:pt x="549" y="404"/>
                      <a:pt x="549" y="404"/>
                      <a:pt x="549" y="404"/>
                    </a:cubicBezTo>
                    <a:cubicBezTo>
                      <a:pt x="550" y="402"/>
                      <a:pt x="550" y="402"/>
                      <a:pt x="550" y="402"/>
                    </a:cubicBezTo>
                    <a:cubicBezTo>
                      <a:pt x="551" y="404"/>
                      <a:pt x="551" y="404"/>
                      <a:pt x="551" y="404"/>
                    </a:cubicBezTo>
                    <a:cubicBezTo>
                      <a:pt x="553" y="402"/>
                      <a:pt x="553" y="402"/>
                      <a:pt x="553" y="402"/>
                    </a:cubicBezTo>
                    <a:cubicBezTo>
                      <a:pt x="553" y="401"/>
                      <a:pt x="553" y="401"/>
                      <a:pt x="553" y="401"/>
                    </a:cubicBezTo>
                    <a:cubicBezTo>
                      <a:pt x="556" y="400"/>
                      <a:pt x="556" y="400"/>
                      <a:pt x="556" y="400"/>
                    </a:cubicBezTo>
                    <a:cubicBezTo>
                      <a:pt x="557" y="400"/>
                      <a:pt x="557" y="400"/>
                      <a:pt x="557" y="400"/>
                    </a:cubicBezTo>
                    <a:cubicBezTo>
                      <a:pt x="557" y="397"/>
                      <a:pt x="557" y="397"/>
                      <a:pt x="557" y="397"/>
                    </a:cubicBezTo>
                    <a:cubicBezTo>
                      <a:pt x="559" y="397"/>
                      <a:pt x="559" y="397"/>
                      <a:pt x="559" y="397"/>
                    </a:cubicBezTo>
                    <a:cubicBezTo>
                      <a:pt x="559" y="398"/>
                      <a:pt x="559" y="398"/>
                      <a:pt x="559" y="398"/>
                    </a:cubicBezTo>
                    <a:cubicBezTo>
                      <a:pt x="560" y="397"/>
                      <a:pt x="560" y="397"/>
                      <a:pt x="560" y="397"/>
                    </a:cubicBezTo>
                    <a:cubicBezTo>
                      <a:pt x="560" y="395"/>
                      <a:pt x="560" y="395"/>
                      <a:pt x="560" y="395"/>
                    </a:cubicBezTo>
                    <a:cubicBezTo>
                      <a:pt x="562" y="394"/>
                      <a:pt x="562" y="394"/>
                      <a:pt x="562" y="394"/>
                    </a:cubicBezTo>
                    <a:cubicBezTo>
                      <a:pt x="562" y="392"/>
                      <a:pt x="562" y="392"/>
                      <a:pt x="562" y="392"/>
                    </a:cubicBezTo>
                    <a:cubicBezTo>
                      <a:pt x="559" y="392"/>
                      <a:pt x="559" y="392"/>
                      <a:pt x="559" y="392"/>
                    </a:cubicBezTo>
                    <a:cubicBezTo>
                      <a:pt x="557" y="391"/>
                      <a:pt x="557" y="391"/>
                      <a:pt x="557" y="391"/>
                    </a:cubicBezTo>
                    <a:cubicBezTo>
                      <a:pt x="560" y="391"/>
                      <a:pt x="560" y="391"/>
                      <a:pt x="560" y="391"/>
                    </a:cubicBezTo>
                    <a:cubicBezTo>
                      <a:pt x="562" y="390"/>
                      <a:pt x="562" y="390"/>
                      <a:pt x="562" y="390"/>
                    </a:cubicBezTo>
                    <a:cubicBezTo>
                      <a:pt x="563" y="390"/>
                      <a:pt x="563" y="390"/>
                      <a:pt x="563" y="390"/>
                    </a:cubicBezTo>
                    <a:cubicBezTo>
                      <a:pt x="564" y="390"/>
                      <a:pt x="564" y="390"/>
                      <a:pt x="564" y="390"/>
                    </a:cubicBezTo>
                    <a:cubicBezTo>
                      <a:pt x="566" y="388"/>
                      <a:pt x="566" y="388"/>
                      <a:pt x="566" y="388"/>
                    </a:cubicBezTo>
                    <a:cubicBezTo>
                      <a:pt x="567" y="391"/>
                      <a:pt x="567" y="391"/>
                      <a:pt x="567" y="391"/>
                    </a:cubicBezTo>
                    <a:cubicBezTo>
                      <a:pt x="569" y="390"/>
                      <a:pt x="569" y="390"/>
                      <a:pt x="569" y="390"/>
                    </a:cubicBezTo>
                    <a:cubicBezTo>
                      <a:pt x="567" y="387"/>
                      <a:pt x="567" y="387"/>
                      <a:pt x="567" y="387"/>
                    </a:cubicBezTo>
                    <a:cubicBezTo>
                      <a:pt x="569" y="385"/>
                      <a:pt x="569" y="385"/>
                      <a:pt x="569" y="385"/>
                    </a:cubicBezTo>
                    <a:cubicBezTo>
                      <a:pt x="570" y="384"/>
                      <a:pt x="570" y="384"/>
                      <a:pt x="570" y="384"/>
                    </a:cubicBezTo>
                    <a:cubicBezTo>
                      <a:pt x="570" y="382"/>
                      <a:pt x="570" y="382"/>
                      <a:pt x="570" y="382"/>
                    </a:cubicBezTo>
                    <a:cubicBezTo>
                      <a:pt x="569" y="381"/>
                      <a:pt x="569" y="381"/>
                      <a:pt x="569" y="381"/>
                    </a:cubicBezTo>
                    <a:cubicBezTo>
                      <a:pt x="570" y="381"/>
                      <a:pt x="570" y="381"/>
                      <a:pt x="570" y="381"/>
                    </a:cubicBezTo>
                    <a:cubicBezTo>
                      <a:pt x="572" y="382"/>
                      <a:pt x="572" y="382"/>
                      <a:pt x="572" y="382"/>
                    </a:cubicBezTo>
                    <a:cubicBezTo>
                      <a:pt x="572" y="381"/>
                      <a:pt x="572" y="381"/>
                      <a:pt x="572" y="381"/>
                    </a:cubicBezTo>
                    <a:cubicBezTo>
                      <a:pt x="573" y="382"/>
                      <a:pt x="573" y="382"/>
                      <a:pt x="573" y="382"/>
                    </a:cubicBezTo>
                    <a:cubicBezTo>
                      <a:pt x="573" y="381"/>
                      <a:pt x="573" y="381"/>
                      <a:pt x="573" y="381"/>
                    </a:cubicBezTo>
                    <a:cubicBezTo>
                      <a:pt x="573" y="379"/>
                      <a:pt x="573" y="379"/>
                      <a:pt x="573" y="379"/>
                    </a:cubicBezTo>
                    <a:cubicBezTo>
                      <a:pt x="570" y="378"/>
                      <a:pt x="570" y="378"/>
                      <a:pt x="570" y="378"/>
                    </a:cubicBezTo>
                    <a:cubicBezTo>
                      <a:pt x="572" y="377"/>
                      <a:pt x="572" y="377"/>
                      <a:pt x="572" y="377"/>
                    </a:cubicBezTo>
                    <a:cubicBezTo>
                      <a:pt x="574" y="379"/>
                      <a:pt x="574" y="379"/>
                      <a:pt x="574" y="379"/>
                    </a:cubicBezTo>
                    <a:cubicBezTo>
                      <a:pt x="576" y="378"/>
                      <a:pt x="576" y="378"/>
                      <a:pt x="576" y="378"/>
                    </a:cubicBezTo>
                    <a:cubicBezTo>
                      <a:pt x="576" y="377"/>
                      <a:pt x="576" y="377"/>
                      <a:pt x="576" y="377"/>
                    </a:cubicBezTo>
                    <a:cubicBezTo>
                      <a:pt x="574" y="377"/>
                      <a:pt x="574" y="377"/>
                      <a:pt x="574" y="377"/>
                    </a:cubicBezTo>
                    <a:cubicBezTo>
                      <a:pt x="574" y="375"/>
                      <a:pt x="574" y="375"/>
                      <a:pt x="574" y="375"/>
                    </a:cubicBezTo>
                    <a:cubicBezTo>
                      <a:pt x="574" y="372"/>
                      <a:pt x="574" y="372"/>
                      <a:pt x="574" y="372"/>
                    </a:cubicBezTo>
                    <a:cubicBezTo>
                      <a:pt x="576" y="371"/>
                      <a:pt x="576" y="371"/>
                      <a:pt x="576" y="371"/>
                    </a:cubicBezTo>
                    <a:cubicBezTo>
                      <a:pt x="574" y="371"/>
                      <a:pt x="574" y="371"/>
                      <a:pt x="574" y="371"/>
                    </a:cubicBezTo>
                    <a:cubicBezTo>
                      <a:pt x="573" y="371"/>
                      <a:pt x="573" y="371"/>
                      <a:pt x="573" y="371"/>
                    </a:cubicBezTo>
                    <a:cubicBezTo>
                      <a:pt x="572" y="371"/>
                      <a:pt x="572" y="371"/>
                      <a:pt x="572" y="371"/>
                    </a:cubicBezTo>
                    <a:cubicBezTo>
                      <a:pt x="570" y="371"/>
                      <a:pt x="570" y="371"/>
                      <a:pt x="570" y="371"/>
                    </a:cubicBezTo>
                    <a:cubicBezTo>
                      <a:pt x="569" y="368"/>
                      <a:pt x="569" y="368"/>
                      <a:pt x="569" y="368"/>
                    </a:cubicBezTo>
                    <a:cubicBezTo>
                      <a:pt x="573" y="371"/>
                      <a:pt x="573" y="371"/>
                      <a:pt x="573" y="371"/>
                    </a:cubicBezTo>
                    <a:cubicBezTo>
                      <a:pt x="574" y="367"/>
                      <a:pt x="574" y="367"/>
                      <a:pt x="574" y="367"/>
                    </a:cubicBezTo>
                    <a:cubicBezTo>
                      <a:pt x="576" y="367"/>
                      <a:pt x="576" y="367"/>
                      <a:pt x="576" y="367"/>
                    </a:cubicBezTo>
                    <a:cubicBezTo>
                      <a:pt x="576" y="365"/>
                      <a:pt x="576" y="365"/>
                      <a:pt x="576" y="365"/>
                    </a:cubicBezTo>
                    <a:cubicBezTo>
                      <a:pt x="574" y="365"/>
                      <a:pt x="574" y="365"/>
                      <a:pt x="574" y="365"/>
                    </a:cubicBezTo>
                    <a:cubicBezTo>
                      <a:pt x="573" y="365"/>
                      <a:pt x="573" y="365"/>
                      <a:pt x="573" y="365"/>
                    </a:cubicBezTo>
                    <a:cubicBezTo>
                      <a:pt x="574" y="364"/>
                      <a:pt x="574" y="364"/>
                      <a:pt x="574" y="364"/>
                    </a:cubicBezTo>
                    <a:cubicBezTo>
                      <a:pt x="573" y="362"/>
                      <a:pt x="573" y="362"/>
                      <a:pt x="573" y="362"/>
                    </a:cubicBezTo>
                    <a:cubicBezTo>
                      <a:pt x="572" y="359"/>
                      <a:pt x="572" y="359"/>
                      <a:pt x="572" y="359"/>
                    </a:cubicBezTo>
                    <a:cubicBezTo>
                      <a:pt x="573" y="359"/>
                      <a:pt x="573" y="359"/>
                      <a:pt x="573" y="359"/>
                    </a:cubicBezTo>
                    <a:cubicBezTo>
                      <a:pt x="574" y="359"/>
                      <a:pt x="574" y="359"/>
                      <a:pt x="574" y="359"/>
                    </a:cubicBezTo>
                    <a:cubicBezTo>
                      <a:pt x="576" y="361"/>
                      <a:pt x="576" y="361"/>
                      <a:pt x="576" y="361"/>
                    </a:cubicBezTo>
                    <a:cubicBezTo>
                      <a:pt x="577" y="359"/>
                      <a:pt x="577" y="359"/>
                      <a:pt x="577" y="359"/>
                    </a:cubicBezTo>
                    <a:cubicBezTo>
                      <a:pt x="577" y="361"/>
                      <a:pt x="577" y="361"/>
                      <a:pt x="577" y="361"/>
                    </a:cubicBezTo>
                    <a:cubicBezTo>
                      <a:pt x="576" y="362"/>
                      <a:pt x="576" y="362"/>
                      <a:pt x="576" y="362"/>
                    </a:cubicBezTo>
                    <a:cubicBezTo>
                      <a:pt x="577" y="362"/>
                      <a:pt x="577" y="362"/>
                      <a:pt x="577" y="362"/>
                    </a:cubicBezTo>
                    <a:cubicBezTo>
                      <a:pt x="579" y="362"/>
                      <a:pt x="579" y="362"/>
                      <a:pt x="579" y="362"/>
                    </a:cubicBezTo>
                    <a:cubicBezTo>
                      <a:pt x="577" y="358"/>
                      <a:pt x="577" y="358"/>
                      <a:pt x="577" y="358"/>
                    </a:cubicBezTo>
                    <a:cubicBezTo>
                      <a:pt x="579" y="358"/>
                      <a:pt x="579" y="358"/>
                      <a:pt x="579" y="358"/>
                    </a:cubicBezTo>
                    <a:cubicBezTo>
                      <a:pt x="579" y="355"/>
                      <a:pt x="579" y="355"/>
                      <a:pt x="579" y="355"/>
                    </a:cubicBezTo>
                    <a:cubicBezTo>
                      <a:pt x="580" y="355"/>
                      <a:pt x="580" y="355"/>
                      <a:pt x="580" y="355"/>
                    </a:cubicBezTo>
                    <a:cubicBezTo>
                      <a:pt x="580" y="354"/>
                      <a:pt x="580" y="354"/>
                      <a:pt x="580" y="354"/>
                    </a:cubicBezTo>
                    <a:cubicBezTo>
                      <a:pt x="582" y="354"/>
                      <a:pt x="582" y="354"/>
                      <a:pt x="582" y="354"/>
                    </a:cubicBezTo>
                    <a:cubicBezTo>
                      <a:pt x="582" y="352"/>
                      <a:pt x="582" y="352"/>
                      <a:pt x="582" y="352"/>
                    </a:cubicBezTo>
                    <a:cubicBezTo>
                      <a:pt x="582" y="351"/>
                      <a:pt x="582" y="351"/>
                      <a:pt x="582" y="351"/>
                    </a:cubicBezTo>
                    <a:cubicBezTo>
                      <a:pt x="582" y="349"/>
                      <a:pt x="582" y="349"/>
                      <a:pt x="582" y="349"/>
                    </a:cubicBezTo>
                    <a:cubicBezTo>
                      <a:pt x="582" y="348"/>
                      <a:pt x="582" y="348"/>
                      <a:pt x="582" y="348"/>
                    </a:cubicBezTo>
                    <a:cubicBezTo>
                      <a:pt x="583" y="345"/>
                      <a:pt x="583" y="345"/>
                      <a:pt x="583" y="345"/>
                    </a:cubicBezTo>
                    <a:cubicBezTo>
                      <a:pt x="582" y="344"/>
                      <a:pt x="582" y="344"/>
                      <a:pt x="582" y="344"/>
                    </a:cubicBezTo>
                    <a:cubicBezTo>
                      <a:pt x="583" y="342"/>
                      <a:pt x="583" y="342"/>
                      <a:pt x="583" y="342"/>
                    </a:cubicBezTo>
                    <a:cubicBezTo>
                      <a:pt x="584" y="341"/>
                      <a:pt x="584" y="341"/>
                      <a:pt x="584" y="341"/>
                    </a:cubicBezTo>
                    <a:cubicBezTo>
                      <a:pt x="583" y="339"/>
                      <a:pt x="583" y="339"/>
                      <a:pt x="583" y="339"/>
                    </a:cubicBezTo>
                    <a:cubicBezTo>
                      <a:pt x="584" y="338"/>
                      <a:pt x="584" y="338"/>
                      <a:pt x="584" y="338"/>
                    </a:cubicBezTo>
                    <a:cubicBezTo>
                      <a:pt x="586" y="339"/>
                      <a:pt x="586" y="339"/>
                      <a:pt x="586" y="339"/>
                    </a:cubicBezTo>
                    <a:cubicBezTo>
                      <a:pt x="587" y="341"/>
                      <a:pt x="587" y="341"/>
                      <a:pt x="587" y="341"/>
                    </a:cubicBezTo>
                    <a:cubicBezTo>
                      <a:pt x="587" y="339"/>
                      <a:pt x="587" y="339"/>
                      <a:pt x="587" y="339"/>
                    </a:cubicBezTo>
                    <a:cubicBezTo>
                      <a:pt x="589" y="339"/>
                      <a:pt x="589" y="339"/>
                      <a:pt x="589" y="339"/>
                    </a:cubicBezTo>
                    <a:cubicBezTo>
                      <a:pt x="590" y="338"/>
                      <a:pt x="590" y="338"/>
                      <a:pt x="590" y="338"/>
                    </a:cubicBezTo>
                    <a:cubicBezTo>
                      <a:pt x="589" y="336"/>
                      <a:pt x="589" y="336"/>
                      <a:pt x="589" y="336"/>
                    </a:cubicBezTo>
                    <a:cubicBezTo>
                      <a:pt x="587" y="335"/>
                      <a:pt x="587" y="335"/>
                      <a:pt x="587" y="335"/>
                    </a:cubicBezTo>
                    <a:cubicBezTo>
                      <a:pt x="587" y="334"/>
                      <a:pt x="587" y="334"/>
                      <a:pt x="587" y="334"/>
                    </a:cubicBezTo>
                    <a:cubicBezTo>
                      <a:pt x="589" y="334"/>
                      <a:pt x="589" y="334"/>
                      <a:pt x="589" y="334"/>
                    </a:cubicBezTo>
                    <a:cubicBezTo>
                      <a:pt x="589" y="332"/>
                      <a:pt x="589" y="332"/>
                      <a:pt x="589" y="332"/>
                    </a:cubicBezTo>
                    <a:cubicBezTo>
                      <a:pt x="587" y="331"/>
                      <a:pt x="587" y="331"/>
                      <a:pt x="587" y="331"/>
                    </a:cubicBezTo>
                    <a:cubicBezTo>
                      <a:pt x="589" y="331"/>
                      <a:pt x="589" y="331"/>
                      <a:pt x="589" y="331"/>
                    </a:cubicBezTo>
                    <a:cubicBezTo>
                      <a:pt x="587" y="329"/>
                      <a:pt x="587" y="329"/>
                      <a:pt x="587" y="329"/>
                    </a:cubicBezTo>
                    <a:cubicBezTo>
                      <a:pt x="584" y="328"/>
                      <a:pt x="584" y="328"/>
                      <a:pt x="584" y="328"/>
                    </a:cubicBezTo>
                    <a:cubicBezTo>
                      <a:pt x="586" y="325"/>
                      <a:pt x="586" y="325"/>
                      <a:pt x="586" y="325"/>
                    </a:cubicBezTo>
                    <a:cubicBezTo>
                      <a:pt x="586" y="326"/>
                      <a:pt x="586" y="326"/>
                      <a:pt x="586" y="326"/>
                    </a:cubicBezTo>
                    <a:cubicBezTo>
                      <a:pt x="587" y="325"/>
                      <a:pt x="587" y="325"/>
                      <a:pt x="587" y="325"/>
                    </a:cubicBezTo>
                    <a:cubicBezTo>
                      <a:pt x="587" y="326"/>
                      <a:pt x="587" y="326"/>
                      <a:pt x="587" y="326"/>
                    </a:cubicBezTo>
                    <a:cubicBezTo>
                      <a:pt x="589" y="326"/>
                      <a:pt x="589" y="326"/>
                      <a:pt x="589" y="326"/>
                    </a:cubicBezTo>
                    <a:cubicBezTo>
                      <a:pt x="589" y="325"/>
                      <a:pt x="589" y="325"/>
                      <a:pt x="589" y="325"/>
                    </a:cubicBezTo>
                    <a:cubicBezTo>
                      <a:pt x="590" y="326"/>
                      <a:pt x="590" y="326"/>
                      <a:pt x="590" y="326"/>
                    </a:cubicBezTo>
                    <a:cubicBezTo>
                      <a:pt x="590" y="324"/>
                      <a:pt x="590" y="324"/>
                      <a:pt x="590" y="324"/>
                    </a:cubicBezTo>
                    <a:cubicBezTo>
                      <a:pt x="589" y="322"/>
                      <a:pt x="589" y="322"/>
                      <a:pt x="589" y="322"/>
                    </a:cubicBezTo>
                    <a:cubicBezTo>
                      <a:pt x="589" y="321"/>
                      <a:pt x="589" y="321"/>
                      <a:pt x="589" y="321"/>
                    </a:cubicBezTo>
                    <a:cubicBezTo>
                      <a:pt x="587" y="321"/>
                      <a:pt x="587" y="321"/>
                      <a:pt x="587" y="321"/>
                    </a:cubicBezTo>
                    <a:cubicBezTo>
                      <a:pt x="590" y="318"/>
                      <a:pt x="590" y="318"/>
                      <a:pt x="590" y="318"/>
                    </a:cubicBezTo>
                    <a:cubicBezTo>
                      <a:pt x="586" y="316"/>
                      <a:pt x="586" y="316"/>
                      <a:pt x="586" y="316"/>
                    </a:cubicBezTo>
                    <a:cubicBezTo>
                      <a:pt x="583" y="315"/>
                      <a:pt x="583" y="315"/>
                      <a:pt x="583" y="315"/>
                    </a:cubicBezTo>
                    <a:cubicBezTo>
                      <a:pt x="582" y="314"/>
                      <a:pt x="582" y="314"/>
                      <a:pt x="582" y="314"/>
                    </a:cubicBezTo>
                    <a:cubicBezTo>
                      <a:pt x="580" y="312"/>
                      <a:pt x="580" y="312"/>
                      <a:pt x="580" y="312"/>
                    </a:cubicBezTo>
                    <a:cubicBezTo>
                      <a:pt x="577" y="312"/>
                      <a:pt x="577" y="312"/>
                      <a:pt x="577" y="312"/>
                    </a:cubicBezTo>
                    <a:cubicBezTo>
                      <a:pt x="576" y="314"/>
                      <a:pt x="576" y="314"/>
                      <a:pt x="576" y="314"/>
                    </a:cubicBezTo>
                    <a:cubicBezTo>
                      <a:pt x="574" y="314"/>
                      <a:pt x="574" y="314"/>
                      <a:pt x="574" y="314"/>
                    </a:cubicBezTo>
                    <a:cubicBezTo>
                      <a:pt x="573" y="314"/>
                      <a:pt x="573" y="314"/>
                      <a:pt x="573" y="314"/>
                    </a:cubicBezTo>
                    <a:cubicBezTo>
                      <a:pt x="574" y="315"/>
                      <a:pt x="574" y="315"/>
                      <a:pt x="574" y="315"/>
                    </a:cubicBezTo>
                    <a:cubicBezTo>
                      <a:pt x="573" y="315"/>
                      <a:pt x="573" y="315"/>
                      <a:pt x="573" y="315"/>
                    </a:cubicBezTo>
                    <a:cubicBezTo>
                      <a:pt x="572" y="314"/>
                      <a:pt x="572" y="314"/>
                      <a:pt x="572" y="314"/>
                    </a:cubicBezTo>
                    <a:cubicBezTo>
                      <a:pt x="570" y="311"/>
                      <a:pt x="570" y="311"/>
                      <a:pt x="570" y="311"/>
                    </a:cubicBezTo>
                    <a:cubicBezTo>
                      <a:pt x="572" y="311"/>
                      <a:pt x="572" y="311"/>
                      <a:pt x="572" y="311"/>
                    </a:cubicBezTo>
                    <a:cubicBezTo>
                      <a:pt x="573" y="311"/>
                      <a:pt x="573" y="311"/>
                      <a:pt x="573" y="311"/>
                    </a:cubicBezTo>
                    <a:cubicBezTo>
                      <a:pt x="574" y="311"/>
                      <a:pt x="574" y="311"/>
                      <a:pt x="574" y="311"/>
                    </a:cubicBezTo>
                    <a:cubicBezTo>
                      <a:pt x="574" y="309"/>
                      <a:pt x="574" y="309"/>
                      <a:pt x="574" y="309"/>
                    </a:cubicBezTo>
                    <a:cubicBezTo>
                      <a:pt x="574" y="308"/>
                      <a:pt x="574" y="308"/>
                      <a:pt x="574" y="308"/>
                    </a:cubicBezTo>
                    <a:cubicBezTo>
                      <a:pt x="576" y="306"/>
                      <a:pt x="576" y="306"/>
                      <a:pt x="576" y="306"/>
                    </a:cubicBezTo>
                    <a:cubicBezTo>
                      <a:pt x="579" y="305"/>
                      <a:pt x="579" y="305"/>
                      <a:pt x="579" y="305"/>
                    </a:cubicBezTo>
                    <a:cubicBezTo>
                      <a:pt x="580" y="304"/>
                      <a:pt x="580" y="304"/>
                      <a:pt x="580" y="304"/>
                    </a:cubicBezTo>
                    <a:cubicBezTo>
                      <a:pt x="582" y="304"/>
                      <a:pt x="582" y="304"/>
                      <a:pt x="582" y="304"/>
                    </a:cubicBezTo>
                    <a:cubicBezTo>
                      <a:pt x="583" y="304"/>
                      <a:pt x="583" y="304"/>
                      <a:pt x="583" y="304"/>
                    </a:cubicBezTo>
                    <a:cubicBezTo>
                      <a:pt x="582" y="301"/>
                      <a:pt x="582" y="301"/>
                      <a:pt x="582" y="301"/>
                    </a:cubicBezTo>
                    <a:cubicBezTo>
                      <a:pt x="579" y="298"/>
                      <a:pt x="579" y="298"/>
                      <a:pt x="579" y="298"/>
                    </a:cubicBezTo>
                    <a:cubicBezTo>
                      <a:pt x="574" y="295"/>
                      <a:pt x="574" y="295"/>
                      <a:pt x="574" y="295"/>
                    </a:cubicBezTo>
                    <a:cubicBezTo>
                      <a:pt x="570" y="292"/>
                      <a:pt x="570" y="292"/>
                      <a:pt x="570" y="292"/>
                    </a:cubicBezTo>
                    <a:cubicBezTo>
                      <a:pt x="566" y="292"/>
                      <a:pt x="566" y="292"/>
                      <a:pt x="566" y="292"/>
                    </a:cubicBezTo>
                    <a:cubicBezTo>
                      <a:pt x="566" y="289"/>
                      <a:pt x="566" y="289"/>
                      <a:pt x="566" y="289"/>
                    </a:cubicBezTo>
                    <a:cubicBezTo>
                      <a:pt x="563" y="288"/>
                      <a:pt x="563" y="288"/>
                      <a:pt x="563" y="288"/>
                    </a:cubicBezTo>
                    <a:cubicBezTo>
                      <a:pt x="564" y="288"/>
                      <a:pt x="564" y="288"/>
                      <a:pt x="564" y="288"/>
                    </a:cubicBezTo>
                    <a:cubicBezTo>
                      <a:pt x="567" y="289"/>
                      <a:pt x="567" y="289"/>
                      <a:pt x="567" y="289"/>
                    </a:cubicBezTo>
                    <a:cubicBezTo>
                      <a:pt x="569" y="291"/>
                      <a:pt x="569" y="291"/>
                      <a:pt x="569" y="291"/>
                    </a:cubicBezTo>
                    <a:cubicBezTo>
                      <a:pt x="572" y="291"/>
                      <a:pt x="572" y="291"/>
                      <a:pt x="572" y="291"/>
                    </a:cubicBezTo>
                    <a:cubicBezTo>
                      <a:pt x="573" y="291"/>
                      <a:pt x="573" y="291"/>
                      <a:pt x="573" y="291"/>
                    </a:cubicBezTo>
                    <a:cubicBezTo>
                      <a:pt x="574" y="291"/>
                      <a:pt x="574" y="291"/>
                      <a:pt x="574" y="291"/>
                    </a:cubicBezTo>
                    <a:cubicBezTo>
                      <a:pt x="579" y="292"/>
                      <a:pt x="579" y="292"/>
                      <a:pt x="579" y="292"/>
                    </a:cubicBezTo>
                    <a:cubicBezTo>
                      <a:pt x="579" y="291"/>
                      <a:pt x="579" y="291"/>
                      <a:pt x="579" y="291"/>
                    </a:cubicBezTo>
                    <a:cubicBezTo>
                      <a:pt x="577" y="289"/>
                      <a:pt x="577" y="289"/>
                      <a:pt x="577" y="289"/>
                    </a:cubicBezTo>
                    <a:cubicBezTo>
                      <a:pt x="574" y="288"/>
                      <a:pt x="574" y="288"/>
                      <a:pt x="574" y="288"/>
                    </a:cubicBezTo>
                    <a:cubicBezTo>
                      <a:pt x="573" y="286"/>
                      <a:pt x="573" y="286"/>
                      <a:pt x="573" y="286"/>
                    </a:cubicBezTo>
                    <a:cubicBezTo>
                      <a:pt x="572" y="286"/>
                      <a:pt x="572" y="286"/>
                      <a:pt x="572" y="286"/>
                    </a:cubicBezTo>
                    <a:cubicBezTo>
                      <a:pt x="572" y="283"/>
                      <a:pt x="572" y="283"/>
                      <a:pt x="572" y="283"/>
                    </a:cubicBezTo>
                    <a:cubicBezTo>
                      <a:pt x="570" y="282"/>
                      <a:pt x="570" y="282"/>
                      <a:pt x="570" y="282"/>
                    </a:cubicBezTo>
                    <a:cubicBezTo>
                      <a:pt x="566" y="281"/>
                      <a:pt x="566" y="281"/>
                      <a:pt x="566" y="281"/>
                    </a:cubicBezTo>
                    <a:cubicBezTo>
                      <a:pt x="564" y="281"/>
                      <a:pt x="564" y="281"/>
                      <a:pt x="564" y="281"/>
                    </a:cubicBezTo>
                    <a:cubicBezTo>
                      <a:pt x="563" y="278"/>
                      <a:pt x="563" y="278"/>
                      <a:pt x="563" y="278"/>
                    </a:cubicBezTo>
                    <a:cubicBezTo>
                      <a:pt x="562" y="275"/>
                      <a:pt x="562" y="275"/>
                      <a:pt x="562" y="275"/>
                    </a:cubicBezTo>
                    <a:cubicBezTo>
                      <a:pt x="560" y="272"/>
                      <a:pt x="560" y="272"/>
                      <a:pt x="560" y="272"/>
                    </a:cubicBezTo>
                    <a:cubicBezTo>
                      <a:pt x="556" y="268"/>
                      <a:pt x="556" y="268"/>
                      <a:pt x="556" y="268"/>
                    </a:cubicBezTo>
                    <a:cubicBezTo>
                      <a:pt x="553" y="263"/>
                      <a:pt x="553" y="263"/>
                      <a:pt x="553" y="263"/>
                    </a:cubicBezTo>
                    <a:cubicBezTo>
                      <a:pt x="551" y="261"/>
                      <a:pt x="551" y="261"/>
                      <a:pt x="551" y="261"/>
                    </a:cubicBezTo>
                    <a:cubicBezTo>
                      <a:pt x="549" y="258"/>
                      <a:pt x="549" y="258"/>
                      <a:pt x="549" y="258"/>
                    </a:cubicBezTo>
                    <a:cubicBezTo>
                      <a:pt x="544" y="255"/>
                      <a:pt x="544" y="255"/>
                      <a:pt x="544" y="255"/>
                    </a:cubicBezTo>
                    <a:cubicBezTo>
                      <a:pt x="540" y="253"/>
                      <a:pt x="540" y="253"/>
                      <a:pt x="540" y="253"/>
                    </a:cubicBezTo>
                    <a:cubicBezTo>
                      <a:pt x="537" y="252"/>
                      <a:pt x="537" y="252"/>
                      <a:pt x="537" y="252"/>
                    </a:cubicBezTo>
                    <a:cubicBezTo>
                      <a:pt x="536" y="250"/>
                      <a:pt x="536" y="250"/>
                      <a:pt x="536" y="250"/>
                    </a:cubicBezTo>
                    <a:cubicBezTo>
                      <a:pt x="534" y="252"/>
                      <a:pt x="534" y="252"/>
                      <a:pt x="534" y="252"/>
                    </a:cubicBezTo>
                    <a:cubicBezTo>
                      <a:pt x="533" y="249"/>
                      <a:pt x="533" y="249"/>
                      <a:pt x="533" y="249"/>
                    </a:cubicBezTo>
                    <a:cubicBezTo>
                      <a:pt x="534" y="246"/>
                      <a:pt x="534" y="246"/>
                      <a:pt x="534" y="246"/>
                    </a:cubicBezTo>
                    <a:cubicBezTo>
                      <a:pt x="536" y="239"/>
                      <a:pt x="536" y="239"/>
                      <a:pt x="536" y="239"/>
                    </a:cubicBezTo>
                    <a:cubicBezTo>
                      <a:pt x="537" y="239"/>
                      <a:pt x="537" y="239"/>
                      <a:pt x="537" y="239"/>
                    </a:cubicBezTo>
                    <a:cubicBezTo>
                      <a:pt x="539" y="238"/>
                      <a:pt x="539" y="238"/>
                      <a:pt x="539" y="238"/>
                    </a:cubicBezTo>
                    <a:cubicBezTo>
                      <a:pt x="539" y="236"/>
                      <a:pt x="539" y="236"/>
                      <a:pt x="539" y="236"/>
                    </a:cubicBezTo>
                    <a:cubicBezTo>
                      <a:pt x="540" y="235"/>
                      <a:pt x="540" y="235"/>
                      <a:pt x="540" y="235"/>
                    </a:cubicBezTo>
                    <a:cubicBezTo>
                      <a:pt x="539" y="233"/>
                      <a:pt x="539" y="233"/>
                      <a:pt x="539" y="233"/>
                    </a:cubicBezTo>
                    <a:cubicBezTo>
                      <a:pt x="537" y="230"/>
                      <a:pt x="537" y="230"/>
                      <a:pt x="537" y="230"/>
                    </a:cubicBezTo>
                    <a:cubicBezTo>
                      <a:pt x="539" y="232"/>
                      <a:pt x="539" y="232"/>
                      <a:pt x="539" y="232"/>
                    </a:cubicBezTo>
                    <a:cubicBezTo>
                      <a:pt x="539" y="230"/>
                      <a:pt x="539" y="230"/>
                      <a:pt x="539" y="230"/>
                    </a:cubicBezTo>
                    <a:cubicBezTo>
                      <a:pt x="540" y="232"/>
                      <a:pt x="540" y="232"/>
                      <a:pt x="540" y="232"/>
                    </a:cubicBezTo>
                    <a:cubicBezTo>
                      <a:pt x="541" y="233"/>
                      <a:pt x="541" y="233"/>
                      <a:pt x="541" y="233"/>
                    </a:cubicBezTo>
                    <a:cubicBezTo>
                      <a:pt x="543" y="232"/>
                      <a:pt x="543" y="232"/>
                      <a:pt x="543" y="232"/>
                    </a:cubicBezTo>
                    <a:cubicBezTo>
                      <a:pt x="543" y="229"/>
                      <a:pt x="543" y="229"/>
                      <a:pt x="543" y="229"/>
                    </a:cubicBezTo>
                    <a:cubicBezTo>
                      <a:pt x="543" y="228"/>
                      <a:pt x="543" y="228"/>
                      <a:pt x="543" y="228"/>
                    </a:cubicBezTo>
                    <a:cubicBezTo>
                      <a:pt x="544" y="229"/>
                      <a:pt x="544" y="229"/>
                      <a:pt x="544" y="229"/>
                    </a:cubicBezTo>
                    <a:cubicBezTo>
                      <a:pt x="544" y="226"/>
                      <a:pt x="544" y="226"/>
                      <a:pt x="544" y="226"/>
                    </a:cubicBezTo>
                    <a:cubicBezTo>
                      <a:pt x="546" y="226"/>
                      <a:pt x="546" y="226"/>
                      <a:pt x="546" y="226"/>
                    </a:cubicBezTo>
                    <a:cubicBezTo>
                      <a:pt x="549" y="225"/>
                      <a:pt x="549" y="225"/>
                      <a:pt x="549" y="225"/>
                    </a:cubicBezTo>
                    <a:cubicBezTo>
                      <a:pt x="550" y="222"/>
                      <a:pt x="550" y="222"/>
                      <a:pt x="550" y="222"/>
                    </a:cubicBezTo>
                    <a:cubicBezTo>
                      <a:pt x="550" y="223"/>
                      <a:pt x="550" y="223"/>
                      <a:pt x="550" y="223"/>
                    </a:cubicBezTo>
                    <a:cubicBezTo>
                      <a:pt x="553" y="222"/>
                      <a:pt x="553" y="222"/>
                      <a:pt x="553" y="222"/>
                    </a:cubicBezTo>
                    <a:cubicBezTo>
                      <a:pt x="554" y="220"/>
                      <a:pt x="554" y="220"/>
                      <a:pt x="554" y="220"/>
                    </a:cubicBezTo>
                    <a:cubicBezTo>
                      <a:pt x="554" y="222"/>
                      <a:pt x="554" y="222"/>
                      <a:pt x="554" y="222"/>
                    </a:cubicBezTo>
                    <a:cubicBezTo>
                      <a:pt x="556" y="220"/>
                      <a:pt x="556" y="220"/>
                      <a:pt x="556" y="220"/>
                    </a:cubicBezTo>
                    <a:cubicBezTo>
                      <a:pt x="557" y="222"/>
                      <a:pt x="557" y="222"/>
                      <a:pt x="557" y="222"/>
                    </a:cubicBezTo>
                    <a:cubicBezTo>
                      <a:pt x="557" y="223"/>
                      <a:pt x="557" y="223"/>
                      <a:pt x="557" y="223"/>
                    </a:cubicBezTo>
                    <a:cubicBezTo>
                      <a:pt x="559" y="222"/>
                      <a:pt x="559" y="222"/>
                      <a:pt x="559" y="222"/>
                    </a:cubicBezTo>
                    <a:cubicBezTo>
                      <a:pt x="560" y="222"/>
                      <a:pt x="560" y="222"/>
                      <a:pt x="560" y="222"/>
                    </a:cubicBezTo>
                    <a:cubicBezTo>
                      <a:pt x="560" y="220"/>
                      <a:pt x="560" y="220"/>
                      <a:pt x="560" y="220"/>
                    </a:cubicBezTo>
                    <a:cubicBezTo>
                      <a:pt x="559" y="219"/>
                      <a:pt x="559" y="219"/>
                      <a:pt x="559" y="219"/>
                    </a:cubicBezTo>
                    <a:cubicBezTo>
                      <a:pt x="559" y="217"/>
                      <a:pt x="559" y="217"/>
                      <a:pt x="559" y="217"/>
                    </a:cubicBezTo>
                    <a:cubicBezTo>
                      <a:pt x="559" y="216"/>
                      <a:pt x="559" y="216"/>
                      <a:pt x="559" y="216"/>
                    </a:cubicBezTo>
                    <a:cubicBezTo>
                      <a:pt x="560" y="215"/>
                      <a:pt x="560" y="215"/>
                      <a:pt x="560" y="215"/>
                    </a:cubicBezTo>
                    <a:cubicBezTo>
                      <a:pt x="556" y="215"/>
                      <a:pt x="556" y="215"/>
                      <a:pt x="556" y="215"/>
                    </a:cubicBezTo>
                    <a:cubicBezTo>
                      <a:pt x="551" y="213"/>
                      <a:pt x="551" y="213"/>
                      <a:pt x="551" y="213"/>
                    </a:cubicBezTo>
                    <a:cubicBezTo>
                      <a:pt x="551" y="215"/>
                      <a:pt x="551" y="215"/>
                      <a:pt x="551" y="215"/>
                    </a:cubicBezTo>
                    <a:cubicBezTo>
                      <a:pt x="550" y="213"/>
                      <a:pt x="550" y="213"/>
                      <a:pt x="550" y="213"/>
                    </a:cubicBezTo>
                    <a:cubicBezTo>
                      <a:pt x="549" y="215"/>
                      <a:pt x="549" y="215"/>
                      <a:pt x="549" y="215"/>
                    </a:cubicBezTo>
                    <a:cubicBezTo>
                      <a:pt x="547" y="215"/>
                      <a:pt x="547" y="215"/>
                      <a:pt x="547" y="215"/>
                    </a:cubicBezTo>
                    <a:cubicBezTo>
                      <a:pt x="546" y="213"/>
                      <a:pt x="546" y="213"/>
                      <a:pt x="546" y="213"/>
                    </a:cubicBezTo>
                    <a:cubicBezTo>
                      <a:pt x="544" y="213"/>
                      <a:pt x="544" y="213"/>
                      <a:pt x="544" y="213"/>
                    </a:cubicBezTo>
                    <a:cubicBezTo>
                      <a:pt x="543" y="212"/>
                      <a:pt x="543" y="212"/>
                      <a:pt x="543" y="212"/>
                    </a:cubicBezTo>
                    <a:cubicBezTo>
                      <a:pt x="541" y="212"/>
                      <a:pt x="541" y="212"/>
                      <a:pt x="541" y="212"/>
                    </a:cubicBezTo>
                    <a:cubicBezTo>
                      <a:pt x="540" y="212"/>
                      <a:pt x="540" y="212"/>
                      <a:pt x="540" y="212"/>
                    </a:cubicBezTo>
                    <a:cubicBezTo>
                      <a:pt x="539" y="210"/>
                      <a:pt x="539" y="210"/>
                      <a:pt x="539" y="210"/>
                    </a:cubicBezTo>
                    <a:cubicBezTo>
                      <a:pt x="536" y="209"/>
                      <a:pt x="536" y="209"/>
                      <a:pt x="536" y="209"/>
                    </a:cubicBezTo>
                    <a:cubicBezTo>
                      <a:pt x="533" y="210"/>
                      <a:pt x="533" y="210"/>
                      <a:pt x="533" y="210"/>
                    </a:cubicBezTo>
                    <a:cubicBezTo>
                      <a:pt x="530" y="210"/>
                      <a:pt x="530" y="210"/>
                      <a:pt x="530" y="210"/>
                    </a:cubicBezTo>
                    <a:cubicBezTo>
                      <a:pt x="531" y="212"/>
                      <a:pt x="531" y="212"/>
                      <a:pt x="531" y="212"/>
                    </a:cubicBezTo>
                    <a:cubicBezTo>
                      <a:pt x="530" y="213"/>
                      <a:pt x="530" y="213"/>
                      <a:pt x="530" y="213"/>
                    </a:cubicBezTo>
                    <a:cubicBezTo>
                      <a:pt x="529" y="215"/>
                      <a:pt x="529" y="215"/>
                      <a:pt x="529" y="215"/>
                    </a:cubicBezTo>
                    <a:cubicBezTo>
                      <a:pt x="529" y="216"/>
                      <a:pt x="529" y="216"/>
                      <a:pt x="529" y="216"/>
                    </a:cubicBezTo>
                    <a:cubicBezTo>
                      <a:pt x="529" y="217"/>
                      <a:pt x="529" y="217"/>
                      <a:pt x="529" y="217"/>
                    </a:cubicBezTo>
                    <a:cubicBezTo>
                      <a:pt x="526" y="219"/>
                      <a:pt x="526" y="219"/>
                      <a:pt x="526" y="219"/>
                    </a:cubicBezTo>
                    <a:cubicBezTo>
                      <a:pt x="523" y="219"/>
                      <a:pt x="523" y="219"/>
                      <a:pt x="523" y="219"/>
                    </a:cubicBezTo>
                    <a:cubicBezTo>
                      <a:pt x="518" y="216"/>
                      <a:pt x="518" y="216"/>
                      <a:pt x="518" y="216"/>
                    </a:cubicBezTo>
                    <a:cubicBezTo>
                      <a:pt x="517" y="215"/>
                      <a:pt x="517" y="215"/>
                      <a:pt x="517" y="215"/>
                    </a:cubicBezTo>
                    <a:cubicBezTo>
                      <a:pt x="517" y="213"/>
                      <a:pt x="517" y="213"/>
                      <a:pt x="517" y="213"/>
                    </a:cubicBezTo>
                    <a:cubicBezTo>
                      <a:pt x="517" y="209"/>
                      <a:pt x="517" y="209"/>
                      <a:pt x="517" y="209"/>
                    </a:cubicBezTo>
                    <a:cubicBezTo>
                      <a:pt x="514" y="206"/>
                      <a:pt x="514" y="206"/>
                      <a:pt x="514" y="206"/>
                    </a:cubicBezTo>
                    <a:cubicBezTo>
                      <a:pt x="510" y="205"/>
                      <a:pt x="510" y="205"/>
                      <a:pt x="510" y="205"/>
                    </a:cubicBezTo>
                    <a:cubicBezTo>
                      <a:pt x="510" y="207"/>
                      <a:pt x="510" y="207"/>
                      <a:pt x="510" y="207"/>
                    </a:cubicBezTo>
                    <a:cubicBezTo>
                      <a:pt x="508" y="206"/>
                      <a:pt x="508" y="206"/>
                      <a:pt x="508" y="206"/>
                    </a:cubicBezTo>
                    <a:cubicBezTo>
                      <a:pt x="507" y="205"/>
                      <a:pt x="507" y="205"/>
                      <a:pt x="507" y="205"/>
                    </a:cubicBezTo>
                    <a:cubicBezTo>
                      <a:pt x="503" y="205"/>
                      <a:pt x="503" y="205"/>
                      <a:pt x="503" y="205"/>
                    </a:cubicBezTo>
                    <a:cubicBezTo>
                      <a:pt x="498" y="202"/>
                      <a:pt x="498" y="202"/>
                      <a:pt x="498" y="202"/>
                    </a:cubicBezTo>
                    <a:cubicBezTo>
                      <a:pt x="497" y="200"/>
                      <a:pt x="497" y="200"/>
                      <a:pt x="497" y="200"/>
                    </a:cubicBezTo>
                    <a:cubicBezTo>
                      <a:pt x="496" y="197"/>
                      <a:pt x="496" y="197"/>
                      <a:pt x="496" y="197"/>
                    </a:cubicBezTo>
                    <a:cubicBezTo>
                      <a:pt x="494" y="193"/>
                      <a:pt x="494" y="193"/>
                      <a:pt x="494" y="193"/>
                    </a:cubicBezTo>
                    <a:cubicBezTo>
                      <a:pt x="494" y="192"/>
                      <a:pt x="494" y="192"/>
                      <a:pt x="494" y="192"/>
                    </a:cubicBezTo>
                    <a:cubicBezTo>
                      <a:pt x="496" y="190"/>
                      <a:pt x="496" y="190"/>
                      <a:pt x="496" y="190"/>
                    </a:cubicBezTo>
                    <a:cubicBezTo>
                      <a:pt x="498" y="192"/>
                      <a:pt x="498" y="192"/>
                      <a:pt x="498" y="192"/>
                    </a:cubicBezTo>
                    <a:cubicBezTo>
                      <a:pt x="500" y="192"/>
                      <a:pt x="500" y="192"/>
                      <a:pt x="500" y="192"/>
                    </a:cubicBezTo>
                    <a:cubicBezTo>
                      <a:pt x="501" y="192"/>
                      <a:pt x="501" y="192"/>
                      <a:pt x="501" y="192"/>
                    </a:cubicBezTo>
                    <a:cubicBezTo>
                      <a:pt x="506" y="190"/>
                      <a:pt x="506" y="190"/>
                      <a:pt x="506" y="190"/>
                    </a:cubicBezTo>
                    <a:cubicBezTo>
                      <a:pt x="508" y="190"/>
                      <a:pt x="508" y="190"/>
                      <a:pt x="508" y="190"/>
                    </a:cubicBezTo>
                    <a:cubicBezTo>
                      <a:pt x="510" y="187"/>
                      <a:pt x="510" y="187"/>
                      <a:pt x="510" y="187"/>
                    </a:cubicBezTo>
                    <a:cubicBezTo>
                      <a:pt x="508" y="186"/>
                      <a:pt x="508" y="186"/>
                      <a:pt x="508" y="186"/>
                    </a:cubicBezTo>
                    <a:cubicBezTo>
                      <a:pt x="508" y="183"/>
                      <a:pt x="508" y="183"/>
                      <a:pt x="508" y="183"/>
                    </a:cubicBezTo>
                    <a:cubicBezTo>
                      <a:pt x="511" y="180"/>
                      <a:pt x="511" y="180"/>
                      <a:pt x="511" y="180"/>
                    </a:cubicBezTo>
                    <a:cubicBezTo>
                      <a:pt x="516" y="179"/>
                      <a:pt x="516" y="179"/>
                      <a:pt x="516" y="179"/>
                    </a:cubicBezTo>
                    <a:cubicBezTo>
                      <a:pt x="517" y="177"/>
                      <a:pt x="517" y="177"/>
                      <a:pt x="517" y="177"/>
                    </a:cubicBezTo>
                    <a:cubicBezTo>
                      <a:pt x="517" y="176"/>
                      <a:pt x="517" y="176"/>
                      <a:pt x="517" y="176"/>
                    </a:cubicBezTo>
                    <a:cubicBezTo>
                      <a:pt x="518" y="172"/>
                      <a:pt x="518" y="172"/>
                      <a:pt x="518" y="172"/>
                    </a:cubicBezTo>
                    <a:cubicBezTo>
                      <a:pt x="520" y="170"/>
                      <a:pt x="520" y="170"/>
                      <a:pt x="520" y="170"/>
                    </a:cubicBezTo>
                    <a:cubicBezTo>
                      <a:pt x="521" y="170"/>
                      <a:pt x="521" y="170"/>
                      <a:pt x="521" y="170"/>
                    </a:cubicBezTo>
                    <a:cubicBezTo>
                      <a:pt x="520" y="169"/>
                      <a:pt x="520" y="169"/>
                      <a:pt x="520" y="169"/>
                    </a:cubicBezTo>
                    <a:cubicBezTo>
                      <a:pt x="521" y="167"/>
                      <a:pt x="521" y="167"/>
                      <a:pt x="521" y="167"/>
                    </a:cubicBezTo>
                    <a:cubicBezTo>
                      <a:pt x="524" y="167"/>
                      <a:pt x="524" y="167"/>
                      <a:pt x="524" y="167"/>
                    </a:cubicBezTo>
                    <a:cubicBezTo>
                      <a:pt x="527" y="167"/>
                      <a:pt x="527" y="167"/>
                      <a:pt x="527" y="167"/>
                    </a:cubicBezTo>
                    <a:cubicBezTo>
                      <a:pt x="529" y="167"/>
                      <a:pt x="529" y="167"/>
                      <a:pt x="529" y="167"/>
                    </a:cubicBezTo>
                    <a:cubicBezTo>
                      <a:pt x="529" y="166"/>
                      <a:pt x="529" y="166"/>
                      <a:pt x="529" y="166"/>
                    </a:cubicBezTo>
                    <a:cubicBezTo>
                      <a:pt x="530" y="169"/>
                      <a:pt x="530" y="169"/>
                      <a:pt x="530" y="169"/>
                    </a:cubicBezTo>
                    <a:cubicBezTo>
                      <a:pt x="533" y="170"/>
                      <a:pt x="533" y="170"/>
                      <a:pt x="533" y="170"/>
                    </a:cubicBezTo>
                    <a:cubicBezTo>
                      <a:pt x="536" y="172"/>
                      <a:pt x="536" y="172"/>
                      <a:pt x="536" y="172"/>
                    </a:cubicBezTo>
                    <a:cubicBezTo>
                      <a:pt x="536" y="174"/>
                      <a:pt x="536" y="174"/>
                      <a:pt x="536" y="174"/>
                    </a:cubicBezTo>
                    <a:cubicBezTo>
                      <a:pt x="536" y="177"/>
                      <a:pt x="536" y="177"/>
                      <a:pt x="536" y="177"/>
                    </a:cubicBezTo>
                    <a:cubicBezTo>
                      <a:pt x="534" y="180"/>
                      <a:pt x="534" y="180"/>
                      <a:pt x="534" y="180"/>
                    </a:cubicBezTo>
                    <a:cubicBezTo>
                      <a:pt x="533" y="182"/>
                      <a:pt x="533" y="182"/>
                      <a:pt x="533" y="182"/>
                    </a:cubicBezTo>
                    <a:cubicBezTo>
                      <a:pt x="533" y="185"/>
                      <a:pt x="533" y="185"/>
                      <a:pt x="533" y="185"/>
                    </a:cubicBezTo>
                    <a:cubicBezTo>
                      <a:pt x="530" y="186"/>
                      <a:pt x="530" y="186"/>
                      <a:pt x="530" y="186"/>
                    </a:cubicBezTo>
                    <a:cubicBezTo>
                      <a:pt x="534" y="187"/>
                      <a:pt x="534" y="187"/>
                      <a:pt x="534" y="187"/>
                    </a:cubicBezTo>
                    <a:cubicBezTo>
                      <a:pt x="537" y="187"/>
                      <a:pt x="537" y="187"/>
                      <a:pt x="537" y="187"/>
                    </a:cubicBezTo>
                    <a:cubicBezTo>
                      <a:pt x="539" y="187"/>
                      <a:pt x="539" y="187"/>
                      <a:pt x="539" y="187"/>
                    </a:cubicBezTo>
                    <a:cubicBezTo>
                      <a:pt x="539" y="189"/>
                      <a:pt x="539" y="189"/>
                      <a:pt x="539" y="189"/>
                    </a:cubicBezTo>
                    <a:cubicBezTo>
                      <a:pt x="537" y="190"/>
                      <a:pt x="537" y="190"/>
                      <a:pt x="537" y="190"/>
                    </a:cubicBezTo>
                    <a:cubicBezTo>
                      <a:pt x="537" y="192"/>
                      <a:pt x="537" y="192"/>
                      <a:pt x="537" y="192"/>
                    </a:cubicBezTo>
                    <a:cubicBezTo>
                      <a:pt x="536" y="193"/>
                      <a:pt x="536" y="193"/>
                      <a:pt x="536" y="193"/>
                    </a:cubicBezTo>
                    <a:cubicBezTo>
                      <a:pt x="534" y="193"/>
                      <a:pt x="534" y="193"/>
                      <a:pt x="534" y="193"/>
                    </a:cubicBezTo>
                    <a:cubicBezTo>
                      <a:pt x="534" y="195"/>
                      <a:pt x="534" y="195"/>
                      <a:pt x="534" y="195"/>
                    </a:cubicBezTo>
                    <a:cubicBezTo>
                      <a:pt x="536" y="196"/>
                      <a:pt x="536" y="196"/>
                      <a:pt x="536" y="196"/>
                    </a:cubicBezTo>
                    <a:cubicBezTo>
                      <a:pt x="537" y="196"/>
                      <a:pt x="537" y="196"/>
                      <a:pt x="537" y="196"/>
                    </a:cubicBezTo>
                    <a:cubicBezTo>
                      <a:pt x="539" y="195"/>
                      <a:pt x="539" y="195"/>
                      <a:pt x="539" y="195"/>
                    </a:cubicBezTo>
                    <a:cubicBezTo>
                      <a:pt x="539" y="193"/>
                      <a:pt x="539" y="193"/>
                      <a:pt x="539" y="193"/>
                    </a:cubicBezTo>
                    <a:cubicBezTo>
                      <a:pt x="541" y="193"/>
                      <a:pt x="541" y="193"/>
                      <a:pt x="541" y="193"/>
                    </a:cubicBezTo>
                    <a:cubicBezTo>
                      <a:pt x="541" y="192"/>
                      <a:pt x="541" y="192"/>
                      <a:pt x="541" y="192"/>
                    </a:cubicBezTo>
                    <a:cubicBezTo>
                      <a:pt x="543" y="190"/>
                      <a:pt x="543" y="190"/>
                      <a:pt x="543" y="190"/>
                    </a:cubicBezTo>
                    <a:cubicBezTo>
                      <a:pt x="544" y="189"/>
                      <a:pt x="544" y="189"/>
                      <a:pt x="544" y="189"/>
                    </a:cubicBezTo>
                    <a:cubicBezTo>
                      <a:pt x="546" y="187"/>
                      <a:pt x="546" y="187"/>
                      <a:pt x="546" y="187"/>
                    </a:cubicBezTo>
                    <a:cubicBezTo>
                      <a:pt x="547" y="186"/>
                      <a:pt x="547" y="186"/>
                      <a:pt x="547" y="186"/>
                    </a:cubicBezTo>
                    <a:cubicBezTo>
                      <a:pt x="550" y="185"/>
                      <a:pt x="550" y="185"/>
                      <a:pt x="550" y="185"/>
                    </a:cubicBezTo>
                    <a:cubicBezTo>
                      <a:pt x="551" y="183"/>
                      <a:pt x="551" y="183"/>
                      <a:pt x="551" y="183"/>
                    </a:cubicBezTo>
                    <a:cubicBezTo>
                      <a:pt x="554" y="183"/>
                      <a:pt x="554" y="183"/>
                      <a:pt x="554" y="183"/>
                    </a:cubicBezTo>
                    <a:cubicBezTo>
                      <a:pt x="556" y="182"/>
                      <a:pt x="556" y="182"/>
                      <a:pt x="556" y="182"/>
                    </a:cubicBezTo>
                    <a:cubicBezTo>
                      <a:pt x="557" y="182"/>
                      <a:pt x="557" y="182"/>
                      <a:pt x="557" y="182"/>
                    </a:cubicBezTo>
                    <a:cubicBezTo>
                      <a:pt x="560" y="182"/>
                      <a:pt x="560" y="182"/>
                      <a:pt x="560" y="182"/>
                    </a:cubicBezTo>
                    <a:cubicBezTo>
                      <a:pt x="562" y="182"/>
                      <a:pt x="562" y="182"/>
                      <a:pt x="562" y="182"/>
                    </a:cubicBezTo>
                    <a:cubicBezTo>
                      <a:pt x="564" y="181"/>
                      <a:pt x="564" y="181"/>
                      <a:pt x="564" y="181"/>
                    </a:cubicBezTo>
                    <a:cubicBezTo>
                      <a:pt x="563" y="180"/>
                      <a:pt x="563" y="180"/>
                      <a:pt x="563" y="180"/>
                    </a:cubicBezTo>
                    <a:cubicBezTo>
                      <a:pt x="563" y="179"/>
                      <a:pt x="563" y="179"/>
                      <a:pt x="563" y="179"/>
                    </a:cubicBezTo>
                    <a:cubicBezTo>
                      <a:pt x="562" y="179"/>
                      <a:pt x="562" y="179"/>
                      <a:pt x="562" y="179"/>
                    </a:cubicBezTo>
                    <a:cubicBezTo>
                      <a:pt x="564" y="174"/>
                      <a:pt x="564" y="174"/>
                      <a:pt x="564" y="174"/>
                    </a:cubicBezTo>
                    <a:cubicBezTo>
                      <a:pt x="566" y="173"/>
                      <a:pt x="566" y="173"/>
                      <a:pt x="566" y="173"/>
                    </a:cubicBezTo>
                    <a:cubicBezTo>
                      <a:pt x="567" y="173"/>
                      <a:pt x="567" y="173"/>
                      <a:pt x="567" y="173"/>
                    </a:cubicBezTo>
                    <a:cubicBezTo>
                      <a:pt x="567" y="172"/>
                      <a:pt x="567" y="172"/>
                      <a:pt x="567" y="172"/>
                    </a:cubicBezTo>
                    <a:cubicBezTo>
                      <a:pt x="570" y="170"/>
                      <a:pt x="570" y="170"/>
                      <a:pt x="570" y="170"/>
                    </a:cubicBezTo>
                    <a:cubicBezTo>
                      <a:pt x="572" y="170"/>
                      <a:pt x="572" y="170"/>
                      <a:pt x="572" y="170"/>
                    </a:cubicBezTo>
                    <a:cubicBezTo>
                      <a:pt x="572" y="169"/>
                      <a:pt x="572" y="169"/>
                      <a:pt x="572" y="169"/>
                    </a:cubicBezTo>
                    <a:cubicBezTo>
                      <a:pt x="573" y="167"/>
                      <a:pt x="573" y="167"/>
                      <a:pt x="573" y="167"/>
                    </a:cubicBezTo>
                    <a:cubicBezTo>
                      <a:pt x="574" y="167"/>
                      <a:pt x="574" y="167"/>
                      <a:pt x="574" y="167"/>
                    </a:cubicBezTo>
                    <a:cubicBezTo>
                      <a:pt x="576" y="166"/>
                      <a:pt x="576" y="166"/>
                      <a:pt x="576" y="166"/>
                    </a:cubicBezTo>
                    <a:cubicBezTo>
                      <a:pt x="576" y="164"/>
                      <a:pt x="576" y="164"/>
                      <a:pt x="576" y="164"/>
                    </a:cubicBezTo>
                    <a:cubicBezTo>
                      <a:pt x="576" y="160"/>
                      <a:pt x="576" y="160"/>
                      <a:pt x="576" y="160"/>
                    </a:cubicBezTo>
                    <a:cubicBezTo>
                      <a:pt x="576" y="157"/>
                      <a:pt x="576" y="157"/>
                      <a:pt x="576" y="157"/>
                    </a:cubicBezTo>
                    <a:cubicBezTo>
                      <a:pt x="577" y="156"/>
                      <a:pt x="577" y="156"/>
                      <a:pt x="577" y="156"/>
                    </a:cubicBezTo>
                    <a:cubicBezTo>
                      <a:pt x="579" y="156"/>
                      <a:pt x="579" y="156"/>
                      <a:pt x="579" y="156"/>
                    </a:cubicBezTo>
                    <a:cubicBezTo>
                      <a:pt x="580" y="156"/>
                      <a:pt x="580" y="156"/>
                      <a:pt x="580" y="156"/>
                    </a:cubicBezTo>
                    <a:cubicBezTo>
                      <a:pt x="584" y="159"/>
                      <a:pt x="584" y="159"/>
                      <a:pt x="584" y="159"/>
                    </a:cubicBezTo>
                    <a:cubicBezTo>
                      <a:pt x="587" y="160"/>
                      <a:pt x="587" y="160"/>
                      <a:pt x="587" y="160"/>
                    </a:cubicBezTo>
                    <a:cubicBezTo>
                      <a:pt x="592" y="160"/>
                      <a:pt x="592" y="160"/>
                      <a:pt x="592" y="160"/>
                    </a:cubicBezTo>
                    <a:cubicBezTo>
                      <a:pt x="594" y="160"/>
                      <a:pt x="594" y="160"/>
                      <a:pt x="594" y="160"/>
                    </a:cubicBezTo>
                    <a:cubicBezTo>
                      <a:pt x="596" y="160"/>
                      <a:pt x="596" y="160"/>
                      <a:pt x="596" y="160"/>
                    </a:cubicBezTo>
                    <a:cubicBezTo>
                      <a:pt x="596" y="159"/>
                      <a:pt x="596" y="159"/>
                      <a:pt x="596" y="159"/>
                    </a:cubicBezTo>
                    <a:cubicBezTo>
                      <a:pt x="594" y="157"/>
                      <a:pt x="594" y="157"/>
                      <a:pt x="594" y="157"/>
                    </a:cubicBezTo>
                    <a:cubicBezTo>
                      <a:pt x="593" y="156"/>
                      <a:pt x="593" y="156"/>
                      <a:pt x="593" y="156"/>
                    </a:cubicBezTo>
                    <a:cubicBezTo>
                      <a:pt x="590" y="153"/>
                      <a:pt x="590" y="153"/>
                      <a:pt x="590" y="153"/>
                    </a:cubicBezTo>
                    <a:cubicBezTo>
                      <a:pt x="597" y="152"/>
                      <a:pt x="597" y="152"/>
                      <a:pt x="597" y="152"/>
                    </a:cubicBezTo>
                    <a:cubicBezTo>
                      <a:pt x="600" y="152"/>
                      <a:pt x="600" y="152"/>
                      <a:pt x="600" y="152"/>
                    </a:cubicBezTo>
                    <a:cubicBezTo>
                      <a:pt x="600" y="150"/>
                      <a:pt x="600" y="150"/>
                      <a:pt x="600" y="150"/>
                    </a:cubicBezTo>
                    <a:cubicBezTo>
                      <a:pt x="600" y="147"/>
                      <a:pt x="600" y="147"/>
                      <a:pt x="600" y="147"/>
                    </a:cubicBezTo>
                    <a:cubicBezTo>
                      <a:pt x="602" y="147"/>
                      <a:pt x="602" y="147"/>
                      <a:pt x="602" y="147"/>
                    </a:cubicBezTo>
                    <a:cubicBezTo>
                      <a:pt x="605" y="147"/>
                      <a:pt x="605" y="147"/>
                      <a:pt x="605" y="147"/>
                    </a:cubicBezTo>
                    <a:cubicBezTo>
                      <a:pt x="605" y="146"/>
                      <a:pt x="605" y="146"/>
                      <a:pt x="605" y="146"/>
                    </a:cubicBezTo>
                    <a:cubicBezTo>
                      <a:pt x="605" y="143"/>
                      <a:pt x="605" y="143"/>
                      <a:pt x="605" y="143"/>
                    </a:cubicBezTo>
                    <a:cubicBezTo>
                      <a:pt x="603" y="139"/>
                      <a:pt x="603" y="139"/>
                      <a:pt x="603" y="139"/>
                    </a:cubicBezTo>
                    <a:cubicBezTo>
                      <a:pt x="606" y="140"/>
                      <a:pt x="606" y="140"/>
                      <a:pt x="606" y="140"/>
                    </a:cubicBezTo>
                    <a:cubicBezTo>
                      <a:pt x="609" y="142"/>
                      <a:pt x="609" y="142"/>
                      <a:pt x="609" y="142"/>
                    </a:cubicBezTo>
                    <a:cubicBezTo>
                      <a:pt x="610" y="144"/>
                      <a:pt x="610" y="144"/>
                      <a:pt x="610" y="144"/>
                    </a:cubicBezTo>
                    <a:cubicBezTo>
                      <a:pt x="612" y="146"/>
                      <a:pt x="612" y="146"/>
                      <a:pt x="612" y="146"/>
                    </a:cubicBezTo>
                    <a:cubicBezTo>
                      <a:pt x="617" y="149"/>
                      <a:pt x="617" y="149"/>
                      <a:pt x="617" y="149"/>
                    </a:cubicBezTo>
                    <a:cubicBezTo>
                      <a:pt x="615" y="146"/>
                      <a:pt x="615" y="146"/>
                      <a:pt x="615" y="146"/>
                    </a:cubicBezTo>
                    <a:cubicBezTo>
                      <a:pt x="611" y="143"/>
                      <a:pt x="611" y="143"/>
                      <a:pt x="611" y="143"/>
                    </a:cubicBezTo>
                    <a:cubicBezTo>
                      <a:pt x="611" y="143"/>
                      <a:pt x="611" y="143"/>
                      <a:pt x="611" y="143"/>
                    </a:cubicBezTo>
                    <a:cubicBezTo>
                      <a:pt x="610" y="143"/>
                      <a:pt x="610" y="143"/>
                      <a:pt x="610" y="143"/>
                    </a:cubicBezTo>
                    <a:cubicBezTo>
                      <a:pt x="613" y="142"/>
                      <a:pt x="613" y="142"/>
                      <a:pt x="613" y="142"/>
                    </a:cubicBezTo>
                    <a:cubicBezTo>
                      <a:pt x="616" y="140"/>
                      <a:pt x="616" y="140"/>
                      <a:pt x="616" y="140"/>
                    </a:cubicBezTo>
                    <a:cubicBezTo>
                      <a:pt x="616" y="139"/>
                      <a:pt x="616" y="139"/>
                      <a:pt x="616" y="139"/>
                    </a:cubicBezTo>
                    <a:cubicBezTo>
                      <a:pt x="616" y="136"/>
                      <a:pt x="616" y="136"/>
                      <a:pt x="616" y="136"/>
                    </a:cubicBezTo>
                    <a:cubicBezTo>
                      <a:pt x="615" y="133"/>
                      <a:pt x="615" y="133"/>
                      <a:pt x="615" y="133"/>
                    </a:cubicBezTo>
                    <a:cubicBezTo>
                      <a:pt x="612" y="129"/>
                      <a:pt x="612" y="129"/>
                      <a:pt x="612" y="129"/>
                    </a:cubicBezTo>
                    <a:cubicBezTo>
                      <a:pt x="607" y="123"/>
                      <a:pt x="607" y="123"/>
                      <a:pt x="607" y="123"/>
                    </a:cubicBezTo>
                    <a:cubicBezTo>
                      <a:pt x="603" y="117"/>
                      <a:pt x="603" y="117"/>
                      <a:pt x="603" y="117"/>
                    </a:cubicBezTo>
                    <a:cubicBezTo>
                      <a:pt x="602" y="116"/>
                      <a:pt x="602" y="116"/>
                      <a:pt x="602" y="116"/>
                    </a:cubicBezTo>
                    <a:cubicBezTo>
                      <a:pt x="600" y="114"/>
                      <a:pt x="600" y="114"/>
                      <a:pt x="600" y="114"/>
                    </a:cubicBezTo>
                    <a:cubicBezTo>
                      <a:pt x="600" y="113"/>
                      <a:pt x="600" y="113"/>
                      <a:pt x="600" y="113"/>
                    </a:cubicBezTo>
                    <a:cubicBezTo>
                      <a:pt x="603" y="113"/>
                      <a:pt x="603" y="113"/>
                      <a:pt x="603" y="113"/>
                    </a:cubicBezTo>
                    <a:cubicBezTo>
                      <a:pt x="605" y="111"/>
                      <a:pt x="605" y="111"/>
                      <a:pt x="605" y="111"/>
                    </a:cubicBezTo>
                    <a:cubicBezTo>
                      <a:pt x="606" y="110"/>
                      <a:pt x="606" y="110"/>
                      <a:pt x="606" y="110"/>
                    </a:cubicBezTo>
                    <a:cubicBezTo>
                      <a:pt x="606" y="109"/>
                      <a:pt x="606" y="109"/>
                      <a:pt x="606" y="109"/>
                    </a:cubicBezTo>
                    <a:cubicBezTo>
                      <a:pt x="610" y="109"/>
                      <a:pt x="610" y="109"/>
                      <a:pt x="610" y="109"/>
                    </a:cubicBezTo>
                    <a:cubicBezTo>
                      <a:pt x="613" y="110"/>
                      <a:pt x="613" y="110"/>
                      <a:pt x="613" y="110"/>
                    </a:cubicBezTo>
                    <a:cubicBezTo>
                      <a:pt x="617" y="111"/>
                      <a:pt x="617" y="111"/>
                      <a:pt x="617" y="111"/>
                    </a:cubicBezTo>
                    <a:cubicBezTo>
                      <a:pt x="620" y="111"/>
                      <a:pt x="620" y="111"/>
                      <a:pt x="620" y="111"/>
                    </a:cubicBezTo>
                    <a:cubicBezTo>
                      <a:pt x="620" y="110"/>
                      <a:pt x="620" y="110"/>
                      <a:pt x="620" y="110"/>
                    </a:cubicBezTo>
                    <a:cubicBezTo>
                      <a:pt x="619" y="107"/>
                      <a:pt x="619" y="107"/>
                      <a:pt x="619" y="107"/>
                    </a:cubicBezTo>
                    <a:cubicBezTo>
                      <a:pt x="619" y="106"/>
                      <a:pt x="619" y="106"/>
                      <a:pt x="619" y="106"/>
                    </a:cubicBezTo>
                    <a:cubicBezTo>
                      <a:pt x="620" y="104"/>
                      <a:pt x="620" y="104"/>
                      <a:pt x="620" y="104"/>
                    </a:cubicBezTo>
                    <a:cubicBezTo>
                      <a:pt x="620" y="103"/>
                      <a:pt x="620" y="103"/>
                      <a:pt x="620" y="103"/>
                    </a:cubicBezTo>
                    <a:cubicBezTo>
                      <a:pt x="620" y="101"/>
                      <a:pt x="620" y="101"/>
                      <a:pt x="620" y="101"/>
                    </a:cubicBezTo>
                    <a:cubicBezTo>
                      <a:pt x="620" y="99"/>
                      <a:pt x="620" y="99"/>
                      <a:pt x="620" y="99"/>
                    </a:cubicBezTo>
                    <a:cubicBezTo>
                      <a:pt x="620" y="97"/>
                      <a:pt x="620" y="97"/>
                      <a:pt x="620" y="97"/>
                    </a:cubicBezTo>
                    <a:cubicBezTo>
                      <a:pt x="619" y="97"/>
                      <a:pt x="619" y="97"/>
                      <a:pt x="619" y="97"/>
                    </a:cubicBezTo>
                    <a:cubicBezTo>
                      <a:pt x="620" y="96"/>
                      <a:pt x="620" y="96"/>
                      <a:pt x="620" y="96"/>
                    </a:cubicBezTo>
                    <a:lnTo>
                      <a:pt x="620" y="94"/>
                    </a:lnTo>
                    <a:close/>
                    <a:moveTo>
                      <a:pt x="508" y="417"/>
                    </a:moveTo>
                    <a:cubicBezTo>
                      <a:pt x="510" y="421"/>
                      <a:pt x="510" y="421"/>
                      <a:pt x="510" y="421"/>
                    </a:cubicBezTo>
                    <a:cubicBezTo>
                      <a:pt x="508" y="420"/>
                      <a:pt x="508" y="420"/>
                      <a:pt x="508" y="420"/>
                    </a:cubicBezTo>
                    <a:lnTo>
                      <a:pt x="508" y="417"/>
                    </a:lnTo>
                    <a:close/>
                    <a:moveTo>
                      <a:pt x="576" y="295"/>
                    </a:moveTo>
                    <a:cubicBezTo>
                      <a:pt x="579" y="296"/>
                      <a:pt x="579" y="296"/>
                      <a:pt x="579" y="296"/>
                    </a:cubicBezTo>
                    <a:cubicBezTo>
                      <a:pt x="580" y="295"/>
                      <a:pt x="580" y="295"/>
                      <a:pt x="580" y="295"/>
                    </a:cubicBezTo>
                    <a:cubicBezTo>
                      <a:pt x="576" y="292"/>
                      <a:pt x="576" y="292"/>
                      <a:pt x="576" y="292"/>
                    </a:cubicBezTo>
                    <a:cubicBezTo>
                      <a:pt x="573" y="291"/>
                      <a:pt x="573" y="291"/>
                      <a:pt x="573" y="291"/>
                    </a:cubicBezTo>
                    <a:cubicBezTo>
                      <a:pt x="572" y="292"/>
                      <a:pt x="572" y="292"/>
                      <a:pt x="572" y="292"/>
                    </a:cubicBezTo>
                    <a:lnTo>
                      <a:pt x="576" y="295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Freeform 149">
                <a:extLst>
                  <a:ext uri="{FF2B5EF4-FFF2-40B4-BE49-F238E27FC236}">
                    <a16:creationId xmlns:a16="http://schemas.microsoft.com/office/drawing/2014/main" id="{9B9C7AEA-2A0F-4FE8-990A-A3F4C11C2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4850" y="2630488"/>
                <a:ext cx="236538" cy="112713"/>
              </a:xfrm>
              <a:custGeom>
                <a:avLst/>
                <a:gdLst>
                  <a:gd name="T0" fmla="*/ 137 w 149"/>
                  <a:gd name="T1" fmla="*/ 13 h 71"/>
                  <a:gd name="T2" fmla="*/ 132 w 149"/>
                  <a:gd name="T3" fmla="*/ 9 h 71"/>
                  <a:gd name="T4" fmla="*/ 111 w 149"/>
                  <a:gd name="T5" fmla="*/ 5 h 71"/>
                  <a:gd name="T6" fmla="*/ 103 w 149"/>
                  <a:gd name="T7" fmla="*/ 5 h 71"/>
                  <a:gd name="T8" fmla="*/ 92 w 149"/>
                  <a:gd name="T9" fmla="*/ 5 h 71"/>
                  <a:gd name="T10" fmla="*/ 81 w 149"/>
                  <a:gd name="T11" fmla="*/ 5 h 71"/>
                  <a:gd name="T12" fmla="*/ 79 w 149"/>
                  <a:gd name="T13" fmla="*/ 7 h 71"/>
                  <a:gd name="T14" fmla="*/ 55 w 149"/>
                  <a:gd name="T15" fmla="*/ 0 h 71"/>
                  <a:gd name="T16" fmla="*/ 48 w 149"/>
                  <a:gd name="T17" fmla="*/ 5 h 71"/>
                  <a:gd name="T18" fmla="*/ 48 w 149"/>
                  <a:gd name="T19" fmla="*/ 13 h 71"/>
                  <a:gd name="T20" fmla="*/ 40 w 149"/>
                  <a:gd name="T21" fmla="*/ 10 h 71"/>
                  <a:gd name="T22" fmla="*/ 28 w 149"/>
                  <a:gd name="T23" fmla="*/ 7 h 71"/>
                  <a:gd name="T24" fmla="*/ 15 w 149"/>
                  <a:gd name="T25" fmla="*/ 9 h 71"/>
                  <a:gd name="T26" fmla="*/ 15 w 149"/>
                  <a:gd name="T27" fmla="*/ 17 h 71"/>
                  <a:gd name="T28" fmla="*/ 11 w 149"/>
                  <a:gd name="T29" fmla="*/ 22 h 71"/>
                  <a:gd name="T30" fmla="*/ 10 w 149"/>
                  <a:gd name="T31" fmla="*/ 31 h 71"/>
                  <a:gd name="T32" fmla="*/ 18 w 149"/>
                  <a:gd name="T33" fmla="*/ 35 h 71"/>
                  <a:gd name="T34" fmla="*/ 24 w 149"/>
                  <a:gd name="T35" fmla="*/ 37 h 71"/>
                  <a:gd name="T36" fmla="*/ 27 w 149"/>
                  <a:gd name="T37" fmla="*/ 30 h 71"/>
                  <a:gd name="T38" fmla="*/ 36 w 149"/>
                  <a:gd name="T39" fmla="*/ 35 h 71"/>
                  <a:gd name="T40" fmla="*/ 40 w 149"/>
                  <a:gd name="T41" fmla="*/ 39 h 71"/>
                  <a:gd name="T42" fmla="*/ 52 w 149"/>
                  <a:gd name="T43" fmla="*/ 43 h 71"/>
                  <a:gd name="T44" fmla="*/ 41 w 149"/>
                  <a:gd name="T45" fmla="*/ 47 h 71"/>
                  <a:gd name="T46" fmla="*/ 37 w 149"/>
                  <a:gd name="T47" fmla="*/ 50 h 71"/>
                  <a:gd name="T48" fmla="*/ 35 w 149"/>
                  <a:gd name="T49" fmla="*/ 53 h 71"/>
                  <a:gd name="T50" fmla="*/ 28 w 149"/>
                  <a:gd name="T51" fmla="*/ 53 h 71"/>
                  <a:gd name="T52" fmla="*/ 22 w 149"/>
                  <a:gd name="T53" fmla="*/ 57 h 71"/>
                  <a:gd name="T54" fmla="*/ 15 w 149"/>
                  <a:gd name="T55" fmla="*/ 54 h 71"/>
                  <a:gd name="T56" fmla="*/ 8 w 149"/>
                  <a:gd name="T57" fmla="*/ 53 h 71"/>
                  <a:gd name="T58" fmla="*/ 3 w 149"/>
                  <a:gd name="T59" fmla="*/ 55 h 71"/>
                  <a:gd name="T60" fmla="*/ 0 w 149"/>
                  <a:gd name="T61" fmla="*/ 58 h 71"/>
                  <a:gd name="T62" fmla="*/ 2 w 149"/>
                  <a:gd name="T63" fmla="*/ 66 h 71"/>
                  <a:gd name="T64" fmla="*/ 10 w 149"/>
                  <a:gd name="T65" fmla="*/ 66 h 71"/>
                  <a:gd name="T66" fmla="*/ 15 w 149"/>
                  <a:gd name="T67" fmla="*/ 65 h 71"/>
                  <a:gd name="T68" fmla="*/ 22 w 149"/>
                  <a:gd name="T69" fmla="*/ 66 h 71"/>
                  <a:gd name="T70" fmla="*/ 28 w 149"/>
                  <a:gd name="T71" fmla="*/ 67 h 71"/>
                  <a:gd name="T72" fmla="*/ 35 w 149"/>
                  <a:gd name="T73" fmla="*/ 66 h 71"/>
                  <a:gd name="T74" fmla="*/ 41 w 149"/>
                  <a:gd name="T75" fmla="*/ 70 h 71"/>
                  <a:gd name="T76" fmla="*/ 48 w 149"/>
                  <a:gd name="T77" fmla="*/ 70 h 71"/>
                  <a:gd name="T78" fmla="*/ 59 w 149"/>
                  <a:gd name="T79" fmla="*/ 67 h 71"/>
                  <a:gd name="T80" fmla="*/ 68 w 149"/>
                  <a:gd name="T81" fmla="*/ 66 h 71"/>
                  <a:gd name="T82" fmla="*/ 68 w 149"/>
                  <a:gd name="T83" fmla="*/ 61 h 71"/>
                  <a:gd name="T84" fmla="*/ 75 w 149"/>
                  <a:gd name="T85" fmla="*/ 54 h 71"/>
                  <a:gd name="T86" fmla="*/ 79 w 149"/>
                  <a:gd name="T87" fmla="*/ 49 h 71"/>
                  <a:gd name="T88" fmla="*/ 88 w 149"/>
                  <a:gd name="T89" fmla="*/ 47 h 71"/>
                  <a:gd name="T90" fmla="*/ 93 w 149"/>
                  <a:gd name="T91" fmla="*/ 50 h 71"/>
                  <a:gd name="T92" fmla="*/ 103 w 149"/>
                  <a:gd name="T93" fmla="*/ 49 h 71"/>
                  <a:gd name="T94" fmla="*/ 107 w 149"/>
                  <a:gd name="T95" fmla="*/ 39 h 71"/>
                  <a:gd name="T96" fmla="*/ 122 w 149"/>
                  <a:gd name="T97" fmla="*/ 39 h 71"/>
                  <a:gd name="T98" fmla="*/ 128 w 149"/>
                  <a:gd name="T99" fmla="*/ 31 h 71"/>
                  <a:gd name="T100" fmla="*/ 136 w 149"/>
                  <a:gd name="T101" fmla="*/ 27 h 71"/>
                  <a:gd name="T102" fmla="*/ 145 w 149"/>
                  <a:gd name="T103" fmla="*/ 15 h 71"/>
                  <a:gd name="T104" fmla="*/ 145 w 149"/>
                  <a:gd name="T105" fmla="*/ 14 h 71"/>
                  <a:gd name="T106" fmla="*/ 145 w 149"/>
                  <a:gd name="T107" fmla="*/ 1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9" h="71">
                    <a:moveTo>
                      <a:pt x="145" y="14"/>
                    </a:moveTo>
                    <a:lnTo>
                      <a:pt x="138" y="13"/>
                    </a:lnTo>
                    <a:lnTo>
                      <a:pt x="137" y="13"/>
                    </a:lnTo>
                    <a:lnTo>
                      <a:pt x="136" y="13"/>
                    </a:lnTo>
                    <a:lnTo>
                      <a:pt x="133" y="10"/>
                    </a:lnTo>
                    <a:lnTo>
                      <a:pt x="132" y="9"/>
                    </a:lnTo>
                    <a:lnTo>
                      <a:pt x="125" y="7"/>
                    </a:lnTo>
                    <a:lnTo>
                      <a:pt x="118" y="5"/>
                    </a:lnTo>
                    <a:lnTo>
                      <a:pt x="111" y="5"/>
                    </a:lnTo>
                    <a:lnTo>
                      <a:pt x="109" y="5"/>
                    </a:lnTo>
                    <a:lnTo>
                      <a:pt x="107" y="5"/>
                    </a:lnTo>
                    <a:lnTo>
                      <a:pt x="103" y="5"/>
                    </a:lnTo>
                    <a:lnTo>
                      <a:pt x="101" y="5"/>
                    </a:lnTo>
                    <a:lnTo>
                      <a:pt x="99" y="5"/>
                    </a:lnTo>
                    <a:lnTo>
                      <a:pt x="92" y="5"/>
                    </a:lnTo>
                    <a:lnTo>
                      <a:pt x="89" y="5"/>
                    </a:lnTo>
                    <a:lnTo>
                      <a:pt x="85" y="5"/>
                    </a:lnTo>
                    <a:lnTo>
                      <a:pt x="81" y="5"/>
                    </a:lnTo>
                    <a:lnTo>
                      <a:pt x="80" y="5"/>
                    </a:lnTo>
                    <a:lnTo>
                      <a:pt x="80" y="7"/>
                    </a:lnTo>
                    <a:lnTo>
                      <a:pt x="79" y="7"/>
                    </a:lnTo>
                    <a:lnTo>
                      <a:pt x="76" y="7"/>
                    </a:lnTo>
                    <a:lnTo>
                      <a:pt x="68" y="5"/>
                    </a:lnTo>
                    <a:lnTo>
                      <a:pt x="55" y="0"/>
                    </a:lnTo>
                    <a:lnTo>
                      <a:pt x="53" y="1"/>
                    </a:lnTo>
                    <a:lnTo>
                      <a:pt x="49" y="1"/>
                    </a:lnTo>
                    <a:lnTo>
                      <a:pt x="48" y="5"/>
                    </a:lnTo>
                    <a:lnTo>
                      <a:pt x="48" y="7"/>
                    </a:lnTo>
                    <a:lnTo>
                      <a:pt x="49" y="13"/>
                    </a:lnTo>
                    <a:lnTo>
                      <a:pt x="48" y="13"/>
                    </a:lnTo>
                    <a:lnTo>
                      <a:pt x="45" y="13"/>
                    </a:lnTo>
                    <a:lnTo>
                      <a:pt x="44" y="13"/>
                    </a:lnTo>
                    <a:lnTo>
                      <a:pt x="40" y="10"/>
                    </a:lnTo>
                    <a:lnTo>
                      <a:pt x="36" y="9"/>
                    </a:lnTo>
                    <a:lnTo>
                      <a:pt x="31" y="7"/>
                    </a:lnTo>
                    <a:lnTo>
                      <a:pt x="28" y="7"/>
                    </a:lnTo>
                    <a:lnTo>
                      <a:pt x="24" y="7"/>
                    </a:lnTo>
                    <a:lnTo>
                      <a:pt x="23" y="7"/>
                    </a:lnTo>
                    <a:lnTo>
                      <a:pt x="15" y="9"/>
                    </a:lnTo>
                    <a:lnTo>
                      <a:pt x="14" y="13"/>
                    </a:lnTo>
                    <a:lnTo>
                      <a:pt x="11" y="14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8" y="18"/>
                    </a:lnTo>
                    <a:lnTo>
                      <a:pt x="11" y="22"/>
                    </a:lnTo>
                    <a:lnTo>
                      <a:pt x="8" y="26"/>
                    </a:lnTo>
                    <a:lnTo>
                      <a:pt x="6" y="30"/>
                    </a:lnTo>
                    <a:lnTo>
                      <a:pt x="10" y="31"/>
                    </a:lnTo>
                    <a:lnTo>
                      <a:pt x="14" y="31"/>
                    </a:lnTo>
                    <a:lnTo>
                      <a:pt x="15" y="34"/>
                    </a:lnTo>
                    <a:lnTo>
                      <a:pt x="18" y="35"/>
                    </a:lnTo>
                    <a:lnTo>
                      <a:pt x="19" y="35"/>
                    </a:lnTo>
                    <a:lnTo>
                      <a:pt x="23" y="35"/>
                    </a:lnTo>
                    <a:lnTo>
                      <a:pt x="24" y="37"/>
                    </a:lnTo>
                    <a:lnTo>
                      <a:pt x="24" y="34"/>
                    </a:lnTo>
                    <a:lnTo>
                      <a:pt x="27" y="34"/>
                    </a:lnTo>
                    <a:lnTo>
                      <a:pt x="27" y="30"/>
                    </a:lnTo>
                    <a:lnTo>
                      <a:pt x="28" y="31"/>
                    </a:lnTo>
                    <a:lnTo>
                      <a:pt x="32" y="34"/>
                    </a:lnTo>
                    <a:lnTo>
                      <a:pt x="36" y="35"/>
                    </a:lnTo>
                    <a:lnTo>
                      <a:pt x="36" y="37"/>
                    </a:lnTo>
                    <a:lnTo>
                      <a:pt x="37" y="39"/>
                    </a:lnTo>
                    <a:lnTo>
                      <a:pt x="40" y="39"/>
                    </a:lnTo>
                    <a:lnTo>
                      <a:pt x="41" y="39"/>
                    </a:lnTo>
                    <a:lnTo>
                      <a:pt x="45" y="41"/>
                    </a:lnTo>
                    <a:lnTo>
                      <a:pt x="52" y="43"/>
                    </a:lnTo>
                    <a:lnTo>
                      <a:pt x="49" y="45"/>
                    </a:lnTo>
                    <a:lnTo>
                      <a:pt x="45" y="47"/>
                    </a:lnTo>
                    <a:lnTo>
                      <a:pt x="41" y="47"/>
                    </a:lnTo>
                    <a:lnTo>
                      <a:pt x="44" y="50"/>
                    </a:lnTo>
                    <a:lnTo>
                      <a:pt x="40" y="50"/>
                    </a:lnTo>
                    <a:lnTo>
                      <a:pt x="37" y="50"/>
                    </a:lnTo>
                    <a:lnTo>
                      <a:pt x="37" y="53"/>
                    </a:lnTo>
                    <a:lnTo>
                      <a:pt x="35" y="54"/>
                    </a:lnTo>
                    <a:lnTo>
                      <a:pt x="35" y="53"/>
                    </a:lnTo>
                    <a:lnTo>
                      <a:pt x="32" y="54"/>
                    </a:lnTo>
                    <a:lnTo>
                      <a:pt x="31" y="53"/>
                    </a:lnTo>
                    <a:lnTo>
                      <a:pt x="28" y="53"/>
                    </a:lnTo>
                    <a:lnTo>
                      <a:pt x="27" y="53"/>
                    </a:lnTo>
                    <a:lnTo>
                      <a:pt x="23" y="53"/>
                    </a:lnTo>
                    <a:lnTo>
                      <a:pt x="22" y="57"/>
                    </a:lnTo>
                    <a:lnTo>
                      <a:pt x="18" y="58"/>
                    </a:lnTo>
                    <a:lnTo>
                      <a:pt x="18" y="57"/>
                    </a:lnTo>
                    <a:lnTo>
                      <a:pt x="15" y="54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7" y="54"/>
                    </a:lnTo>
                    <a:lnTo>
                      <a:pt x="4" y="54"/>
                    </a:lnTo>
                    <a:lnTo>
                      <a:pt x="3" y="55"/>
                    </a:lnTo>
                    <a:lnTo>
                      <a:pt x="2" y="57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2" y="66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10" y="66"/>
                    </a:lnTo>
                    <a:lnTo>
                      <a:pt x="11" y="66"/>
                    </a:lnTo>
                    <a:lnTo>
                      <a:pt x="11" y="66"/>
                    </a:lnTo>
                    <a:lnTo>
                      <a:pt x="15" y="65"/>
                    </a:lnTo>
                    <a:lnTo>
                      <a:pt x="15" y="66"/>
                    </a:lnTo>
                    <a:lnTo>
                      <a:pt x="19" y="65"/>
                    </a:lnTo>
                    <a:lnTo>
                      <a:pt x="22" y="66"/>
                    </a:lnTo>
                    <a:lnTo>
                      <a:pt x="23" y="67"/>
                    </a:lnTo>
                    <a:lnTo>
                      <a:pt x="24" y="67"/>
                    </a:lnTo>
                    <a:lnTo>
                      <a:pt x="28" y="67"/>
                    </a:lnTo>
                    <a:lnTo>
                      <a:pt x="31" y="66"/>
                    </a:lnTo>
                    <a:lnTo>
                      <a:pt x="32" y="65"/>
                    </a:lnTo>
                    <a:lnTo>
                      <a:pt x="35" y="66"/>
                    </a:lnTo>
                    <a:lnTo>
                      <a:pt x="37" y="67"/>
                    </a:lnTo>
                    <a:lnTo>
                      <a:pt x="37" y="70"/>
                    </a:lnTo>
                    <a:lnTo>
                      <a:pt x="41" y="70"/>
                    </a:lnTo>
                    <a:lnTo>
                      <a:pt x="44" y="70"/>
                    </a:lnTo>
                    <a:lnTo>
                      <a:pt x="45" y="71"/>
                    </a:lnTo>
                    <a:lnTo>
                      <a:pt x="48" y="70"/>
                    </a:lnTo>
                    <a:lnTo>
                      <a:pt x="52" y="67"/>
                    </a:lnTo>
                    <a:lnTo>
                      <a:pt x="55" y="67"/>
                    </a:lnTo>
                    <a:lnTo>
                      <a:pt x="59" y="67"/>
                    </a:lnTo>
                    <a:lnTo>
                      <a:pt x="63" y="67"/>
                    </a:lnTo>
                    <a:lnTo>
                      <a:pt x="65" y="67"/>
                    </a:lnTo>
                    <a:lnTo>
                      <a:pt x="68" y="66"/>
                    </a:lnTo>
                    <a:lnTo>
                      <a:pt x="71" y="65"/>
                    </a:lnTo>
                    <a:lnTo>
                      <a:pt x="68" y="62"/>
                    </a:lnTo>
                    <a:lnTo>
                      <a:pt x="68" y="61"/>
                    </a:lnTo>
                    <a:lnTo>
                      <a:pt x="68" y="58"/>
                    </a:lnTo>
                    <a:lnTo>
                      <a:pt x="72" y="57"/>
                    </a:lnTo>
                    <a:lnTo>
                      <a:pt x="75" y="54"/>
                    </a:lnTo>
                    <a:lnTo>
                      <a:pt x="76" y="53"/>
                    </a:lnTo>
                    <a:lnTo>
                      <a:pt x="79" y="50"/>
                    </a:lnTo>
                    <a:lnTo>
                      <a:pt x="79" y="49"/>
                    </a:lnTo>
                    <a:lnTo>
                      <a:pt x="81" y="49"/>
                    </a:lnTo>
                    <a:lnTo>
                      <a:pt x="85" y="49"/>
                    </a:lnTo>
                    <a:lnTo>
                      <a:pt x="88" y="47"/>
                    </a:lnTo>
                    <a:lnTo>
                      <a:pt x="89" y="47"/>
                    </a:lnTo>
                    <a:lnTo>
                      <a:pt x="92" y="50"/>
                    </a:lnTo>
                    <a:lnTo>
                      <a:pt x="93" y="50"/>
                    </a:lnTo>
                    <a:lnTo>
                      <a:pt x="96" y="50"/>
                    </a:lnTo>
                    <a:lnTo>
                      <a:pt x="101" y="50"/>
                    </a:lnTo>
                    <a:lnTo>
                      <a:pt x="103" y="49"/>
                    </a:lnTo>
                    <a:lnTo>
                      <a:pt x="105" y="45"/>
                    </a:lnTo>
                    <a:lnTo>
                      <a:pt x="105" y="41"/>
                    </a:lnTo>
                    <a:lnTo>
                      <a:pt x="107" y="39"/>
                    </a:lnTo>
                    <a:lnTo>
                      <a:pt x="109" y="39"/>
                    </a:lnTo>
                    <a:lnTo>
                      <a:pt x="116" y="39"/>
                    </a:lnTo>
                    <a:lnTo>
                      <a:pt x="122" y="39"/>
                    </a:lnTo>
                    <a:lnTo>
                      <a:pt x="125" y="37"/>
                    </a:lnTo>
                    <a:lnTo>
                      <a:pt x="125" y="35"/>
                    </a:lnTo>
                    <a:lnTo>
                      <a:pt x="128" y="31"/>
                    </a:lnTo>
                    <a:lnTo>
                      <a:pt x="129" y="30"/>
                    </a:lnTo>
                    <a:lnTo>
                      <a:pt x="130" y="30"/>
                    </a:lnTo>
                    <a:lnTo>
                      <a:pt x="136" y="27"/>
                    </a:lnTo>
                    <a:lnTo>
                      <a:pt x="142" y="23"/>
                    </a:lnTo>
                    <a:lnTo>
                      <a:pt x="149" y="21"/>
                    </a:lnTo>
                    <a:lnTo>
                      <a:pt x="145" y="15"/>
                    </a:lnTo>
                    <a:lnTo>
                      <a:pt x="145" y="14"/>
                    </a:lnTo>
                    <a:lnTo>
                      <a:pt x="145" y="14"/>
                    </a:lnTo>
                    <a:lnTo>
                      <a:pt x="145" y="14"/>
                    </a:lnTo>
                    <a:lnTo>
                      <a:pt x="145" y="14"/>
                    </a:lnTo>
                    <a:lnTo>
                      <a:pt x="145" y="14"/>
                    </a:lnTo>
                    <a:lnTo>
                      <a:pt x="145" y="14"/>
                    </a:lnTo>
                    <a:lnTo>
                      <a:pt x="145" y="14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" name="Freeform 150">
                <a:extLst>
                  <a:ext uri="{FF2B5EF4-FFF2-40B4-BE49-F238E27FC236}">
                    <a16:creationId xmlns:a16="http://schemas.microsoft.com/office/drawing/2014/main" id="{7F361458-B6B8-4C39-AAF3-69D71E4FC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0225" y="2763838"/>
                <a:ext cx="327025" cy="261938"/>
              </a:xfrm>
              <a:custGeom>
                <a:avLst/>
                <a:gdLst>
                  <a:gd name="T0" fmla="*/ 147 w 155"/>
                  <a:gd name="T1" fmla="*/ 15 h 124"/>
                  <a:gd name="T2" fmla="*/ 139 w 155"/>
                  <a:gd name="T3" fmla="*/ 15 h 124"/>
                  <a:gd name="T4" fmla="*/ 129 w 155"/>
                  <a:gd name="T5" fmla="*/ 20 h 124"/>
                  <a:gd name="T6" fmla="*/ 120 w 155"/>
                  <a:gd name="T7" fmla="*/ 25 h 124"/>
                  <a:gd name="T8" fmla="*/ 116 w 155"/>
                  <a:gd name="T9" fmla="*/ 20 h 124"/>
                  <a:gd name="T10" fmla="*/ 114 w 155"/>
                  <a:gd name="T11" fmla="*/ 10 h 124"/>
                  <a:gd name="T12" fmla="*/ 111 w 155"/>
                  <a:gd name="T13" fmla="*/ 6 h 124"/>
                  <a:gd name="T14" fmla="*/ 103 w 155"/>
                  <a:gd name="T15" fmla="*/ 2 h 124"/>
                  <a:gd name="T16" fmla="*/ 99 w 155"/>
                  <a:gd name="T17" fmla="*/ 9 h 124"/>
                  <a:gd name="T18" fmla="*/ 100 w 155"/>
                  <a:gd name="T19" fmla="*/ 13 h 124"/>
                  <a:gd name="T20" fmla="*/ 94 w 155"/>
                  <a:gd name="T21" fmla="*/ 12 h 124"/>
                  <a:gd name="T22" fmla="*/ 91 w 155"/>
                  <a:gd name="T23" fmla="*/ 17 h 124"/>
                  <a:gd name="T24" fmla="*/ 87 w 155"/>
                  <a:gd name="T25" fmla="*/ 16 h 124"/>
                  <a:gd name="T26" fmla="*/ 84 w 155"/>
                  <a:gd name="T27" fmla="*/ 17 h 124"/>
                  <a:gd name="T28" fmla="*/ 79 w 155"/>
                  <a:gd name="T29" fmla="*/ 20 h 124"/>
                  <a:gd name="T30" fmla="*/ 70 w 155"/>
                  <a:gd name="T31" fmla="*/ 17 h 124"/>
                  <a:gd name="T32" fmla="*/ 60 w 155"/>
                  <a:gd name="T33" fmla="*/ 15 h 124"/>
                  <a:gd name="T34" fmla="*/ 53 w 155"/>
                  <a:gd name="T35" fmla="*/ 13 h 124"/>
                  <a:gd name="T36" fmla="*/ 48 w 155"/>
                  <a:gd name="T37" fmla="*/ 17 h 124"/>
                  <a:gd name="T38" fmla="*/ 43 w 155"/>
                  <a:gd name="T39" fmla="*/ 17 h 124"/>
                  <a:gd name="T40" fmla="*/ 40 w 155"/>
                  <a:gd name="T41" fmla="*/ 23 h 124"/>
                  <a:gd name="T42" fmla="*/ 31 w 155"/>
                  <a:gd name="T43" fmla="*/ 35 h 124"/>
                  <a:gd name="T44" fmla="*/ 25 w 155"/>
                  <a:gd name="T45" fmla="*/ 39 h 124"/>
                  <a:gd name="T46" fmla="*/ 21 w 155"/>
                  <a:gd name="T47" fmla="*/ 43 h 124"/>
                  <a:gd name="T48" fmla="*/ 15 w 155"/>
                  <a:gd name="T49" fmla="*/ 43 h 124"/>
                  <a:gd name="T50" fmla="*/ 7 w 155"/>
                  <a:gd name="T51" fmla="*/ 39 h 124"/>
                  <a:gd name="T52" fmla="*/ 5 w 155"/>
                  <a:gd name="T53" fmla="*/ 39 h 124"/>
                  <a:gd name="T54" fmla="*/ 4 w 155"/>
                  <a:gd name="T55" fmla="*/ 45 h 124"/>
                  <a:gd name="T56" fmla="*/ 1 w 155"/>
                  <a:gd name="T57" fmla="*/ 53 h 124"/>
                  <a:gd name="T58" fmla="*/ 0 w 155"/>
                  <a:gd name="T59" fmla="*/ 59 h 124"/>
                  <a:gd name="T60" fmla="*/ 3 w 155"/>
                  <a:gd name="T61" fmla="*/ 68 h 124"/>
                  <a:gd name="T62" fmla="*/ 3 w 155"/>
                  <a:gd name="T63" fmla="*/ 72 h 124"/>
                  <a:gd name="T64" fmla="*/ 6 w 155"/>
                  <a:gd name="T65" fmla="*/ 83 h 124"/>
                  <a:gd name="T66" fmla="*/ 10 w 155"/>
                  <a:gd name="T67" fmla="*/ 95 h 124"/>
                  <a:gd name="T68" fmla="*/ 21 w 155"/>
                  <a:gd name="T69" fmla="*/ 99 h 124"/>
                  <a:gd name="T70" fmla="*/ 21 w 155"/>
                  <a:gd name="T71" fmla="*/ 105 h 124"/>
                  <a:gd name="T72" fmla="*/ 14 w 155"/>
                  <a:gd name="T73" fmla="*/ 116 h 124"/>
                  <a:gd name="T74" fmla="*/ 34 w 155"/>
                  <a:gd name="T75" fmla="*/ 124 h 124"/>
                  <a:gd name="T76" fmla="*/ 51 w 155"/>
                  <a:gd name="T77" fmla="*/ 124 h 124"/>
                  <a:gd name="T78" fmla="*/ 66 w 155"/>
                  <a:gd name="T79" fmla="*/ 121 h 124"/>
                  <a:gd name="T80" fmla="*/ 74 w 155"/>
                  <a:gd name="T81" fmla="*/ 115 h 124"/>
                  <a:gd name="T82" fmla="*/ 76 w 155"/>
                  <a:gd name="T83" fmla="*/ 102 h 124"/>
                  <a:gd name="T84" fmla="*/ 81 w 155"/>
                  <a:gd name="T85" fmla="*/ 99 h 124"/>
                  <a:gd name="T86" fmla="*/ 87 w 155"/>
                  <a:gd name="T87" fmla="*/ 95 h 124"/>
                  <a:gd name="T88" fmla="*/ 96 w 155"/>
                  <a:gd name="T89" fmla="*/ 92 h 124"/>
                  <a:gd name="T90" fmla="*/ 103 w 155"/>
                  <a:gd name="T91" fmla="*/ 93 h 124"/>
                  <a:gd name="T92" fmla="*/ 104 w 155"/>
                  <a:gd name="T93" fmla="*/ 83 h 124"/>
                  <a:gd name="T94" fmla="*/ 106 w 155"/>
                  <a:gd name="T95" fmla="*/ 75 h 124"/>
                  <a:gd name="T96" fmla="*/ 113 w 155"/>
                  <a:gd name="T97" fmla="*/ 71 h 124"/>
                  <a:gd name="T98" fmla="*/ 109 w 155"/>
                  <a:gd name="T99" fmla="*/ 63 h 124"/>
                  <a:gd name="T100" fmla="*/ 117 w 155"/>
                  <a:gd name="T101" fmla="*/ 62 h 124"/>
                  <a:gd name="T102" fmla="*/ 117 w 155"/>
                  <a:gd name="T103" fmla="*/ 55 h 124"/>
                  <a:gd name="T104" fmla="*/ 123 w 155"/>
                  <a:gd name="T105" fmla="*/ 48 h 124"/>
                  <a:gd name="T106" fmla="*/ 122 w 155"/>
                  <a:gd name="T107" fmla="*/ 39 h 124"/>
                  <a:gd name="T108" fmla="*/ 119 w 155"/>
                  <a:gd name="T109" fmla="*/ 29 h 124"/>
                  <a:gd name="T110" fmla="*/ 126 w 155"/>
                  <a:gd name="T111" fmla="*/ 25 h 124"/>
                  <a:gd name="T112" fmla="*/ 146 w 155"/>
                  <a:gd name="T113" fmla="*/ 23 h 124"/>
                  <a:gd name="T114" fmla="*/ 150 w 155"/>
                  <a:gd name="T115" fmla="*/ 19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5" h="124">
                    <a:moveTo>
                      <a:pt x="152" y="17"/>
                    </a:moveTo>
                    <a:cubicBezTo>
                      <a:pt x="155" y="17"/>
                      <a:pt x="155" y="17"/>
                      <a:pt x="155" y="17"/>
                    </a:cubicBezTo>
                    <a:cubicBezTo>
                      <a:pt x="150" y="15"/>
                      <a:pt x="150" y="15"/>
                      <a:pt x="150" y="15"/>
                    </a:cubicBezTo>
                    <a:cubicBezTo>
                      <a:pt x="147" y="15"/>
                      <a:pt x="147" y="15"/>
                      <a:pt x="147" y="15"/>
                    </a:cubicBezTo>
                    <a:cubicBezTo>
                      <a:pt x="143" y="16"/>
                      <a:pt x="143" y="16"/>
                      <a:pt x="143" y="16"/>
                    </a:cubicBezTo>
                    <a:cubicBezTo>
                      <a:pt x="140" y="17"/>
                      <a:pt x="140" y="17"/>
                      <a:pt x="140" y="17"/>
                    </a:cubicBezTo>
                    <a:cubicBezTo>
                      <a:pt x="140" y="15"/>
                      <a:pt x="140" y="15"/>
                      <a:pt x="140" y="15"/>
                    </a:cubicBezTo>
                    <a:cubicBezTo>
                      <a:pt x="139" y="15"/>
                      <a:pt x="139" y="15"/>
                      <a:pt x="139" y="15"/>
                    </a:cubicBezTo>
                    <a:cubicBezTo>
                      <a:pt x="134" y="15"/>
                      <a:pt x="134" y="15"/>
                      <a:pt x="134" y="15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30" y="19"/>
                      <a:pt x="130" y="19"/>
                      <a:pt x="130" y="19"/>
                    </a:cubicBezTo>
                    <a:cubicBezTo>
                      <a:pt x="129" y="20"/>
                      <a:pt x="129" y="20"/>
                      <a:pt x="129" y="20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24" y="20"/>
                      <a:pt x="124" y="20"/>
                      <a:pt x="124" y="20"/>
                    </a:cubicBezTo>
                    <a:cubicBezTo>
                      <a:pt x="122" y="23"/>
                      <a:pt x="122" y="23"/>
                      <a:pt x="122" y="23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20" y="24"/>
                      <a:pt x="120" y="24"/>
                      <a:pt x="120" y="24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14" y="13"/>
                      <a:pt x="114" y="13"/>
                      <a:pt x="114" y="13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4" y="10"/>
                      <a:pt x="114" y="10"/>
                      <a:pt x="114" y="10"/>
                    </a:cubicBezTo>
                    <a:cubicBezTo>
                      <a:pt x="114" y="9"/>
                      <a:pt x="114" y="9"/>
                      <a:pt x="114" y="9"/>
                    </a:cubicBezTo>
                    <a:cubicBezTo>
                      <a:pt x="113" y="7"/>
                      <a:pt x="113" y="7"/>
                      <a:pt x="113" y="7"/>
                    </a:cubicBezTo>
                    <a:cubicBezTo>
                      <a:pt x="111" y="7"/>
                      <a:pt x="111" y="7"/>
                      <a:pt x="111" y="7"/>
                    </a:cubicBezTo>
                    <a:cubicBezTo>
                      <a:pt x="111" y="6"/>
                      <a:pt x="111" y="6"/>
                      <a:pt x="111" y="6"/>
                    </a:cubicBezTo>
                    <a:cubicBezTo>
                      <a:pt x="110" y="3"/>
                      <a:pt x="110" y="3"/>
                      <a:pt x="110" y="3"/>
                    </a:cubicBezTo>
                    <a:cubicBezTo>
                      <a:pt x="109" y="2"/>
                      <a:pt x="109" y="2"/>
                      <a:pt x="109" y="2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03" y="2"/>
                      <a:pt x="103" y="2"/>
                      <a:pt x="103" y="2"/>
                    </a:cubicBezTo>
                    <a:cubicBezTo>
                      <a:pt x="101" y="5"/>
                      <a:pt x="101" y="5"/>
                      <a:pt x="101" y="5"/>
                    </a:cubicBezTo>
                    <a:cubicBezTo>
                      <a:pt x="100" y="6"/>
                      <a:pt x="100" y="6"/>
                      <a:pt x="100" y="6"/>
                    </a:cubicBezTo>
                    <a:cubicBezTo>
                      <a:pt x="99" y="8"/>
                      <a:pt x="99" y="8"/>
                      <a:pt x="99" y="8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12"/>
                      <a:pt x="100" y="12"/>
                      <a:pt x="100" y="12"/>
                    </a:cubicBezTo>
                    <a:cubicBezTo>
                      <a:pt x="100" y="13"/>
                      <a:pt x="100" y="13"/>
                      <a:pt x="100" y="13"/>
                    </a:cubicBezTo>
                    <a:cubicBezTo>
                      <a:pt x="100" y="13"/>
                      <a:pt x="100" y="13"/>
                      <a:pt x="100" y="13"/>
                    </a:cubicBezTo>
                    <a:cubicBezTo>
                      <a:pt x="99" y="13"/>
                      <a:pt x="99" y="13"/>
                      <a:pt x="99" y="13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89" y="17"/>
                      <a:pt x="89" y="17"/>
                      <a:pt x="89" y="17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4" y="16"/>
                      <a:pt x="84" y="16"/>
                      <a:pt x="84" y="16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79" y="20"/>
                      <a:pt x="79" y="20"/>
                      <a:pt x="79" y="20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4" y="15"/>
                      <a:pt x="64" y="15"/>
                      <a:pt x="64" y="15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3" y="17"/>
                      <a:pt x="43" y="17"/>
                      <a:pt x="43" y="17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5" y="69"/>
                      <a:pt x="5" y="69"/>
                      <a:pt x="5" y="69"/>
                    </a:cubicBezTo>
                    <a:cubicBezTo>
                      <a:pt x="4" y="71"/>
                      <a:pt x="4" y="71"/>
                      <a:pt x="4" y="71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3"/>
                      <a:pt x="3" y="73"/>
                      <a:pt x="3" y="73"/>
                    </a:cubicBezTo>
                    <a:cubicBezTo>
                      <a:pt x="3" y="75"/>
                      <a:pt x="3" y="75"/>
                      <a:pt x="3" y="75"/>
                    </a:cubicBezTo>
                    <a:cubicBezTo>
                      <a:pt x="4" y="79"/>
                      <a:pt x="4" y="79"/>
                      <a:pt x="4" y="79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7" y="85"/>
                      <a:pt x="7" y="85"/>
                      <a:pt x="7" y="85"/>
                    </a:cubicBezTo>
                    <a:cubicBezTo>
                      <a:pt x="8" y="91"/>
                      <a:pt x="8" y="91"/>
                      <a:pt x="8" y="91"/>
                    </a:cubicBezTo>
                    <a:cubicBezTo>
                      <a:pt x="9" y="93"/>
                      <a:pt x="9" y="93"/>
                      <a:pt x="9" y="93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21" y="99"/>
                      <a:pt x="21" y="99"/>
                      <a:pt x="21" y="99"/>
                    </a:cubicBezTo>
                    <a:cubicBezTo>
                      <a:pt x="21" y="101"/>
                      <a:pt x="21" y="101"/>
                      <a:pt x="21" y="101"/>
                    </a:cubicBezTo>
                    <a:cubicBezTo>
                      <a:pt x="21" y="102"/>
                      <a:pt x="21" y="102"/>
                      <a:pt x="21" y="102"/>
                    </a:cubicBezTo>
                    <a:cubicBezTo>
                      <a:pt x="21" y="105"/>
                      <a:pt x="21" y="105"/>
                      <a:pt x="21" y="105"/>
                    </a:cubicBezTo>
                    <a:cubicBezTo>
                      <a:pt x="21" y="105"/>
                      <a:pt x="21" y="105"/>
                      <a:pt x="21" y="105"/>
                    </a:cubicBezTo>
                    <a:cubicBezTo>
                      <a:pt x="18" y="108"/>
                      <a:pt x="18" y="108"/>
                      <a:pt x="18" y="108"/>
                    </a:cubicBezTo>
                    <a:cubicBezTo>
                      <a:pt x="17" y="111"/>
                      <a:pt x="17" y="111"/>
                      <a:pt x="17" y="111"/>
                    </a:cubicBezTo>
                    <a:cubicBezTo>
                      <a:pt x="14" y="116"/>
                      <a:pt x="14" y="116"/>
                      <a:pt x="14" y="116"/>
                    </a:cubicBezTo>
                    <a:cubicBezTo>
                      <a:pt x="14" y="116"/>
                      <a:pt x="14" y="116"/>
                      <a:pt x="14" y="116"/>
                    </a:cubicBezTo>
                    <a:cubicBezTo>
                      <a:pt x="13" y="118"/>
                      <a:pt x="13" y="118"/>
                      <a:pt x="13" y="118"/>
                    </a:cubicBezTo>
                    <a:cubicBezTo>
                      <a:pt x="20" y="121"/>
                      <a:pt x="20" y="121"/>
                      <a:pt x="20" y="121"/>
                    </a:cubicBezTo>
                    <a:cubicBezTo>
                      <a:pt x="27" y="124"/>
                      <a:pt x="27" y="124"/>
                      <a:pt x="27" y="124"/>
                    </a:cubicBezTo>
                    <a:cubicBezTo>
                      <a:pt x="34" y="124"/>
                      <a:pt x="34" y="124"/>
                      <a:pt x="34" y="124"/>
                    </a:cubicBezTo>
                    <a:cubicBezTo>
                      <a:pt x="41" y="122"/>
                      <a:pt x="41" y="122"/>
                      <a:pt x="41" y="122"/>
                    </a:cubicBezTo>
                    <a:cubicBezTo>
                      <a:pt x="46" y="122"/>
                      <a:pt x="46" y="122"/>
                      <a:pt x="46" y="122"/>
                    </a:cubicBezTo>
                    <a:cubicBezTo>
                      <a:pt x="48" y="124"/>
                      <a:pt x="48" y="124"/>
                      <a:pt x="48" y="124"/>
                    </a:cubicBezTo>
                    <a:cubicBezTo>
                      <a:pt x="51" y="124"/>
                      <a:pt x="51" y="124"/>
                      <a:pt x="51" y="124"/>
                    </a:cubicBezTo>
                    <a:cubicBezTo>
                      <a:pt x="54" y="122"/>
                      <a:pt x="54" y="122"/>
                      <a:pt x="54" y="122"/>
                    </a:cubicBezTo>
                    <a:cubicBezTo>
                      <a:pt x="57" y="122"/>
                      <a:pt x="57" y="122"/>
                      <a:pt x="57" y="122"/>
                    </a:cubicBezTo>
                    <a:cubicBezTo>
                      <a:pt x="60" y="122"/>
                      <a:pt x="60" y="122"/>
                      <a:pt x="60" y="122"/>
                    </a:cubicBezTo>
                    <a:cubicBezTo>
                      <a:pt x="66" y="121"/>
                      <a:pt x="66" y="121"/>
                      <a:pt x="66" y="121"/>
                    </a:cubicBezTo>
                    <a:cubicBezTo>
                      <a:pt x="71" y="119"/>
                      <a:pt x="71" y="119"/>
                      <a:pt x="71" y="119"/>
                    </a:cubicBezTo>
                    <a:cubicBezTo>
                      <a:pt x="74" y="118"/>
                      <a:pt x="74" y="118"/>
                      <a:pt x="74" y="118"/>
                    </a:cubicBezTo>
                    <a:cubicBezTo>
                      <a:pt x="76" y="116"/>
                      <a:pt x="76" y="116"/>
                      <a:pt x="76" y="116"/>
                    </a:cubicBezTo>
                    <a:cubicBezTo>
                      <a:pt x="74" y="115"/>
                      <a:pt x="74" y="115"/>
                      <a:pt x="74" y="115"/>
                    </a:cubicBezTo>
                    <a:cubicBezTo>
                      <a:pt x="74" y="112"/>
                      <a:pt x="74" y="112"/>
                      <a:pt x="74" y="112"/>
                    </a:cubicBezTo>
                    <a:cubicBezTo>
                      <a:pt x="74" y="106"/>
                      <a:pt x="74" y="106"/>
                      <a:pt x="74" y="106"/>
                    </a:cubicBezTo>
                    <a:cubicBezTo>
                      <a:pt x="74" y="104"/>
                      <a:pt x="74" y="104"/>
                      <a:pt x="74" y="104"/>
                    </a:cubicBezTo>
                    <a:cubicBezTo>
                      <a:pt x="76" y="102"/>
                      <a:pt x="76" y="102"/>
                      <a:pt x="76" y="102"/>
                    </a:cubicBezTo>
                    <a:cubicBezTo>
                      <a:pt x="77" y="99"/>
                      <a:pt x="77" y="99"/>
                      <a:pt x="77" y="99"/>
                    </a:cubicBezTo>
                    <a:cubicBezTo>
                      <a:pt x="79" y="98"/>
                      <a:pt x="79" y="98"/>
                      <a:pt x="79" y="98"/>
                    </a:cubicBezTo>
                    <a:cubicBezTo>
                      <a:pt x="80" y="98"/>
                      <a:pt x="80" y="98"/>
                      <a:pt x="80" y="98"/>
                    </a:cubicBezTo>
                    <a:cubicBezTo>
                      <a:pt x="81" y="99"/>
                      <a:pt x="81" y="99"/>
                      <a:pt x="81" y="99"/>
                    </a:cubicBezTo>
                    <a:cubicBezTo>
                      <a:pt x="84" y="99"/>
                      <a:pt x="84" y="99"/>
                      <a:pt x="84" y="99"/>
                    </a:cubicBezTo>
                    <a:cubicBezTo>
                      <a:pt x="90" y="98"/>
                      <a:pt x="90" y="98"/>
                      <a:pt x="90" y="98"/>
                    </a:cubicBezTo>
                    <a:cubicBezTo>
                      <a:pt x="87" y="96"/>
                      <a:pt x="87" y="96"/>
                      <a:pt x="87" y="96"/>
                    </a:cubicBezTo>
                    <a:cubicBezTo>
                      <a:pt x="87" y="95"/>
                      <a:pt x="87" y="95"/>
                      <a:pt x="87" y="95"/>
                    </a:cubicBezTo>
                    <a:cubicBezTo>
                      <a:pt x="90" y="93"/>
                      <a:pt x="90" y="93"/>
                      <a:pt x="90" y="93"/>
                    </a:cubicBezTo>
                    <a:cubicBezTo>
                      <a:pt x="91" y="92"/>
                      <a:pt x="91" y="92"/>
                      <a:pt x="91" y="92"/>
                    </a:cubicBezTo>
                    <a:cubicBezTo>
                      <a:pt x="93" y="92"/>
                      <a:pt x="93" y="92"/>
                      <a:pt x="93" y="92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7" y="91"/>
                      <a:pt x="97" y="91"/>
                      <a:pt x="97" y="91"/>
                    </a:cubicBezTo>
                    <a:cubicBezTo>
                      <a:pt x="99" y="92"/>
                      <a:pt x="99" y="92"/>
                      <a:pt x="99" y="92"/>
                    </a:cubicBezTo>
                    <a:cubicBezTo>
                      <a:pt x="100" y="93"/>
                      <a:pt x="100" y="93"/>
                      <a:pt x="100" y="93"/>
                    </a:cubicBezTo>
                    <a:cubicBezTo>
                      <a:pt x="103" y="93"/>
                      <a:pt x="103" y="93"/>
                      <a:pt x="103" y="93"/>
                    </a:cubicBezTo>
                    <a:cubicBezTo>
                      <a:pt x="104" y="92"/>
                      <a:pt x="104" y="92"/>
                      <a:pt x="104" y="92"/>
                    </a:cubicBezTo>
                    <a:cubicBezTo>
                      <a:pt x="104" y="91"/>
                      <a:pt x="104" y="91"/>
                      <a:pt x="104" y="91"/>
                    </a:cubicBezTo>
                    <a:cubicBezTo>
                      <a:pt x="104" y="86"/>
                      <a:pt x="104" y="86"/>
                      <a:pt x="104" y="86"/>
                    </a:cubicBezTo>
                    <a:cubicBezTo>
                      <a:pt x="104" y="83"/>
                      <a:pt x="104" y="83"/>
                      <a:pt x="104" y="83"/>
                    </a:cubicBezTo>
                    <a:cubicBezTo>
                      <a:pt x="104" y="82"/>
                      <a:pt x="104" y="82"/>
                      <a:pt x="104" y="82"/>
                    </a:cubicBezTo>
                    <a:cubicBezTo>
                      <a:pt x="106" y="79"/>
                      <a:pt x="106" y="79"/>
                      <a:pt x="106" y="79"/>
                    </a:cubicBezTo>
                    <a:cubicBezTo>
                      <a:pt x="106" y="76"/>
                      <a:pt x="106" y="76"/>
                      <a:pt x="106" y="76"/>
                    </a:cubicBezTo>
                    <a:cubicBezTo>
                      <a:pt x="106" y="75"/>
                      <a:pt x="106" y="75"/>
                      <a:pt x="106" y="75"/>
                    </a:cubicBezTo>
                    <a:cubicBezTo>
                      <a:pt x="106" y="73"/>
                      <a:pt x="106" y="73"/>
                      <a:pt x="106" y="73"/>
                    </a:cubicBezTo>
                    <a:cubicBezTo>
                      <a:pt x="109" y="73"/>
                      <a:pt x="109" y="73"/>
                      <a:pt x="109" y="73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3" y="71"/>
                      <a:pt x="113" y="71"/>
                      <a:pt x="113" y="71"/>
                    </a:cubicBezTo>
                    <a:cubicBezTo>
                      <a:pt x="113" y="69"/>
                      <a:pt x="113" y="69"/>
                      <a:pt x="113" y="69"/>
                    </a:cubicBezTo>
                    <a:cubicBezTo>
                      <a:pt x="111" y="66"/>
                      <a:pt x="111" y="66"/>
                      <a:pt x="111" y="66"/>
                    </a:cubicBezTo>
                    <a:cubicBezTo>
                      <a:pt x="110" y="65"/>
                      <a:pt x="110" y="65"/>
                      <a:pt x="110" y="65"/>
                    </a:cubicBezTo>
                    <a:cubicBezTo>
                      <a:pt x="109" y="63"/>
                      <a:pt x="109" y="63"/>
                      <a:pt x="109" y="63"/>
                    </a:cubicBezTo>
                    <a:cubicBezTo>
                      <a:pt x="107" y="62"/>
                      <a:pt x="107" y="62"/>
                      <a:pt x="107" y="62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117" y="62"/>
                      <a:pt x="117" y="62"/>
                      <a:pt x="117" y="62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2" y="58"/>
                      <a:pt x="122" y="58"/>
                      <a:pt x="122" y="58"/>
                    </a:cubicBezTo>
                    <a:cubicBezTo>
                      <a:pt x="120" y="56"/>
                      <a:pt x="120" y="56"/>
                      <a:pt x="120" y="56"/>
                    </a:cubicBezTo>
                    <a:cubicBezTo>
                      <a:pt x="117" y="55"/>
                      <a:pt x="117" y="55"/>
                      <a:pt x="117" y="55"/>
                    </a:cubicBezTo>
                    <a:cubicBezTo>
                      <a:pt x="119" y="53"/>
                      <a:pt x="119" y="53"/>
                      <a:pt x="119" y="53"/>
                    </a:cubicBezTo>
                    <a:cubicBezTo>
                      <a:pt x="119" y="52"/>
                      <a:pt x="119" y="52"/>
                      <a:pt x="119" y="52"/>
                    </a:cubicBezTo>
                    <a:cubicBezTo>
                      <a:pt x="120" y="50"/>
                      <a:pt x="120" y="50"/>
                      <a:pt x="120" y="50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4" y="45"/>
                      <a:pt x="124" y="45"/>
                      <a:pt x="124" y="45"/>
                    </a:cubicBezTo>
                    <a:cubicBezTo>
                      <a:pt x="123" y="43"/>
                      <a:pt x="123" y="43"/>
                      <a:pt x="123" y="43"/>
                    </a:cubicBezTo>
                    <a:cubicBezTo>
                      <a:pt x="123" y="42"/>
                      <a:pt x="123" y="42"/>
                      <a:pt x="123" y="42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19" y="35"/>
                      <a:pt x="119" y="35"/>
                      <a:pt x="119" y="35"/>
                    </a:cubicBezTo>
                    <a:cubicBezTo>
                      <a:pt x="117" y="35"/>
                      <a:pt x="117" y="35"/>
                      <a:pt x="117" y="35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9" y="29"/>
                      <a:pt x="119" y="29"/>
                      <a:pt x="119" y="29"/>
                    </a:cubicBezTo>
                    <a:cubicBezTo>
                      <a:pt x="120" y="28"/>
                      <a:pt x="120" y="28"/>
                      <a:pt x="120" y="28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23" y="26"/>
                      <a:pt x="123" y="26"/>
                      <a:pt x="123" y="26"/>
                    </a:cubicBezTo>
                    <a:cubicBezTo>
                      <a:pt x="126" y="25"/>
                      <a:pt x="126" y="25"/>
                      <a:pt x="126" y="25"/>
                    </a:cubicBezTo>
                    <a:cubicBezTo>
                      <a:pt x="130" y="23"/>
                      <a:pt x="130" y="23"/>
                      <a:pt x="130" y="23"/>
                    </a:cubicBezTo>
                    <a:cubicBezTo>
                      <a:pt x="142" y="22"/>
                      <a:pt x="142" y="22"/>
                      <a:pt x="142" y="22"/>
                    </a:cubicBezTo>
                    <a:cubicBezTo>
                      <a:pt x="144" y="22"/>
                      <a:pt x="144" y="22"/>
                      <a:pt x="144" y="22"/>
                    </a:cubicBezTo>
                    <a:cubicBezTo>
                      <a:pt x="146" y="23"/>
                      <a:pt x="146" y="23"/>
                      <a:pt x="146" y="23"/>
                    </a:cubicBezTo>
                    <a:cubicBezTo>
                      <a:pt x="147" y="22"/>
                      <a:pt x="147" y="22"/>
                      <a:pt x="147" y="22"/>
                    </a:cubicBezTo>
                    <a:cubicBezTo>
                      <a:pt x="152" y="20"/>
                      <a:pt x="152" y="20"/>
                      <a:pt x="152" y="20"/>
                    </a:cubicBezTo>
                    <a:cubicBezTo>
                      <a:pt x="150" y="19"/>
                      <a:pt x="150" y="19"/>
                      <a:pt x="150" y="19"/>
                    </a:cubicBezTo>
                    <a:cubicBezTo>
                      <a:pt x="150" y="19"/>
                      <a:pt x="150" y="19"/>
                      <a:pt x="150" y="19"/>
                    </a:cubicBezTo>
                    <a:cubicBezTo>
                      <a:pt x="150" y="17"/>
                      <a:pt x="150" y="17"/>
                      <a:pt x="150" y="17"/>
                    </a:cubicBezTo>
                    <a:lnTo>
                      <a:pt x="152" y="17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" name="Freeform 151">
                <a:extLst>
                  <a:ext uri="{FF2B5EF4-FFF2-40B4-BE49-F238E27FC236}">
                    <a16:creationId xmlns:a16="http://schemas.microsoft.com/office/drawing/2014/main" id="{5E05C6FC-12F5-4B77-AD6D-F9F5D4418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1150" y="2644775"/>
                <a:ext cx="346075" cy="217488"/>
              </a:xfrm>
              <a:custGeom>
                <a:avLst/>
                <a:gdLst>
                  <a:gd name="T0" fmla="*/ 158 w 164"/>
                  <a:gd name="T1" fmla="*/ 62 h 103"/>
                  <a:gd name="T2" fmla="*/ 148 w 164"/>
                  <a:gd name="T3" fmla="*/ 59 h 103"/>
                  <a:gd name="T4" fmla="*/ 128 w 164"/>
                  <a:gd name="T5" fmla="*/ 47 h 103"/>
                  <a:gd name="T6" fmla="*/ 109 w 164"/>
                  <a:gd name="T7" fmla="*/ 36 h 103"/>
                  <a:gd name="T8" fmla="*/ 95 w 164"/>
                  <a:gd name="T9" fmla="*/ 19 h 103"/>
                  <a:gd name="T10" fmla="*/ 82 w 164"/>
                  <a:gd name="T11" fmla="*/ 19 h 103"/>
                  <a:gd name="T12" fmla="*/ 78 w 164"/>
                  <a:gd name="T13" fmla="*/ 10 h 103"/>
                  <a:gd name="T14" fmla="*/ 74 w 164"/>
                  <a:gd name="T15" fmla="*/ 6 h 103"/>
                  <a:gd name="T16" fmla="*/ 64 w 164"/>
                  <a:gd name="T17" fmla="*/ 1 h 103"/>
                  <a:gd name="T18" fmla="*/ 58 w 164"/>
                  <a:gd name="T19" fmla="*/ 0 h 103"/>
                  <a:gd name="T20" fmla="*/ 54 w 164"/>
                  <a:gd name="T21" fmla="*/ 3 h 103"/>
                  <a:gd name="T22" fmla="*/ 49 w 164"/>
                  <a:gd name="T23" fmla="*/ 7 h 103"/>
                  <a:gd name="T24" fmla="*/ 46 w 164"/>
                  <a:gd name="T25" fmla="*/ 17 h 103"/>
                  <a:gd name="T26" fmla="*/ 39 w 164"/>
                  <a:gd name="T27" fmla="*/ 19 h 103"/>
                  <a:gd name="T28" fmla="*/ 31 w 164"/>
                  <a:gd name="T29" fmla="*/ 19 h 103"/>
                  <a:gd name="T30" fmla="*/ 26 w 164"/>
                  <a:gd name="T31" fmla="*/ 16 h 103"/>
                  <a:gd name="T32" fmla="*/ 8 w 164"/>
                  <a:gd name="T33" fmla="*/ 6 h 103"/>
                  <a:gd name="T34" fmla="*/ 16 w 164"/>
                  <a:gd name="T35" fmla="*/ 17 h 103"/>
                  <a:gd name="T36" fmla="*/ 19 w 164"/>
                  <a:gd name="T37" fmla="*/ 24 h 103"/>
                  <a:gd name="T38" fmla="*/ 16 w 164"/>
                  <a:gd name="T39" fmla="*/ 24 h 103"/>
                  <a:gd name="T40" fmla="*/ 11 w 164"/>
                  <a:gd name="T41" fmla="*/ 27 h 103"/>
                  <a:gd name="T42" fmla="*/ 8 w 164"/>
                  <a:gd name="T43" fmla="*/ 26 h 103"/>
                  <a:gd name="T44" fmla="*/ 3 w 164"/>
                  <a:gd name="T45" fmla="*/ 23 h 103"/>
                  <a:gd name="T46" fmla="*/ 2 w 164"/>
                  <a:gd name="T47" fmla="*/ 23 h 103"/>
                  <a:gd name="T48" fmla="*/ 3 w 164"/>
                  <a:gd name="T49" fmla="*/ 37 h 103"/>
                  <a:gd name="T50" fmla="*/ 11 w 164"/>
                  <a:gd name="T51" fmla="*/ 37 h 103"/>
                  <a:gd name="T52" fmla="*/ 12 w 164"/>
                  <a:gd name="T53" fmla="*/ 42 h 103"/>
                  <a:gd name="T54" fmla="*/ 9 w 164"/>
                  <a:gd name="T55" fmla="*/ 40 h 103"/>
                  <a:gd name="T56" fmla="*/ 11 w 164"/>
                  <a:gd name="T57" fmla="*/ 44 h 103"/>
                  <a:gd name="T58" fmla="*/ 15 w 164"/>
                  <a:gd name="T59" fmla="*/ 47 h 103"/>
                  <a:gd name="T60" fmla="*/ 18 w 164"/>
                  <a:gd name="T61" fmla="*/ 54 h 103"/>
                  <a:gd name="T62" fmla="*/ 21 w 164"/>
                  <a:gd name="T63" fmla="*/ 72 h 103"/>
                  <a:gd name="T64" fmla="*/ 29 w 164"/>
                  <a:gd name="T65" fmla="*/ 70 h 103"/>
                  <a:gd name="T66" fmla="*/ 33 w 164"/>
                  <a:gd name="T67" fmla="*/ 64 h 103"/>
                  <a:gd name="T68" fmla="*/ 42 w 164"/>
                  <a:gd name="T69" fmla="*/ 62 h 103"/>
                  <a:gd name="T70" fmla="*/ 49 w 164"/>
                  <a:gd name="T71" fmla="*/ 60 h 103"/>
                  <a:gd name="T72" fmla="*/ 62 w 164"/>
                  <a:gd name="T73" fmla="*/ 64 h 103"/>
                  <a:gd name="T74" fmla="*/ 75 w 164"/>
                  <a:gd name="T75" fmla="*/ 69 h 103"/>
                  <a:gd name="T76" fmla="*/ 85 w 164"/>
                  <a:gd name="T77" fmla="*/ 74 h 103"/>
                  <a:gd name="T78" fmla="*/ 95 w 164"/>
                  <a:gd name="T79" fmla="*/ 81 h 103"/>
                  <a:gd name="T80" fmla="*/ 101 w 164"/>
                  <a:gd name="T81" fmla="*/ 82 h 103"/>
                  <a:gd name="T82" fmla="*/ 107 w 164"/>
                  <a:gd name="T83" fmla="*/ 86 h 103"/>
                  <a:gd name="T84" fmla="*/ 107 w 164"/>
                  <a:gd name="T85" fmla="*/ 92 h 103"/>
                  <a:gd name="T86" fmla="*/ 109 w 164"/>
                  <a:gd name="T87" fmla="*/ 96 h 103"/>
                  <a:gd name="T88" fmla="*/ 118 w 164"/>
                  <a:gd name="T89" fmla="*/ 99 h 103"/>
                  <a:gd name="T90" fmla="*/ 124 w 164"/>
                  <a:gd name="T91" fmla="*/ 100 h 103"/>
                  <a:gd name="T92" fmla="*/ 129 w 164"/>
                  <a:gd name="T93" fmla="*/ 97 h 103"/>
                  <a:gd name="T94" fmla="*/ 132 w 164"/>
                  <a:gd name="T95" fmla="*/ 93 h 103"/>
                  <a:gd name="T96" fmla="*/ 144 w 164"/>
                  <a:gd name="T97" fmla="*/ 85 h 103"/>
                  <a:gd name="T98" fmla="*/ 145 w 164"/>
                  <a:gd name="T99" fmla="*/ 76 h 103"/>
                  <a:gd name="T100" fmla="*/ 151 w 164"/>
                  <a:gd name="T101" fmla="*/ 74 h 103"/>
                  <a:gd name="T102" fmla="*/ 155 w 164"/>
                  <a:gd name="T103" fmla="*/ 70 h 103"/>
                  <a:gd name="T104" fmla="*/ 161 w 164"/>
                  <a:gd name="T105" fmla="*/ 7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4" h="103">
                    <a:moveTo>
                      <a:pt x="162" y="67"/>
                    </a:moveTo>
                    <a:cubicBezTo>
                      <a:pt x="162" y="64"/>
                      <a:pt x="162" y="64"/>
                      <a:pt x="162" y="64"/>
                    </a:cubicBezTo>
                    <a:cubicBezTo>
                      <a:pt x="162" y="63"/>
                      <a:pt x="162" y="63"/>
                      <a:pt x="162" y="63"/>
                    </a:cubicBezTo>
                    <a:cubicBezTo>
                      <a:pt x="158" y="62"/>
                      <a:pt x="158" y="62"/>
                      <a:pt x="158" y="62"/>
                    </a:cubicBezTo>
                    <a:cubicBezTo>
                      <a:pt x="155" y="60"/>
                      <a:pt x="155" y="60"/>
                      <a:pt x="155" y="60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1" y="60"/>
                      <a:pt x="151" y="60"/>
                      <a:pt x="151" y="60"/>
                    </a:cubicBezTo>
                    <a:cubicBezTo>
                      <a:pt x="148" y="59"/>
                      <a:pt x="148" y="59"/>
                      <a:pt x="148" y="59"/>
                    </a:cubicBezTo>
                    <a:cubicBezTo>
                      <a:pt x="144" y="56"/>
                      <a:pt x="144" y="56"/>
                      <a:pt x="144" y="56"/>
                    </a:cubicBezTo>
                    <a:cubicBezTo>
                      <a:pt x="138" y="53"/>
                      <a:pt x="138" y="53"/>
                      <a:pt x="138" y="53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28" y="47"/>
                      <a:pt x="128" y="47"/>
                      <a:pt x="128" y="47"/>
                    </a:cubicBezTo>
                    <a:cubicBezTo>
                      <a:pt x="121" y="43"/>
                      <a:pt x="121" y="43"/>
                      <a:pt x="121" y="43"/>
                    </a:cubicBezTo>
                    <a:cubicBezTo>
                      <a:pt x="115" y="40"/>
                      <a:pt x="115" y="40"/>
                      <a:pt x="115" y="40"/>
                    </a:cubicBezTo>
                    <a:cubicBezTo>
                      <a:pt x="112" y="37"/>
                      <a:pt x="112" y="37"/>
                      <a:pt x="112" y="37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1" y="21"/>
                      <a:pt x="101" y="21"/>
                      <a:pt x="101" y="21"/>
                    </a:cubicBezTo>
                    <a:cubicBezTo>
                      <a:pt x="98" y="20"/>
                      <a:pt x="98" y="20"/>
                      <a:pt x="98" y="20"/>
                    </a:cubicBezTo>
                    <a:cubicBezTo>
                      <a:pt x="95" y="19"/>
                      <a:pt x="95" y="19"/>
                      <a:pt x="95" y="19"/>
                    </a:cubicBezTo>
                    <a:cubicBezTo>
                      <a:pt x="94" y="20"/>
                      <a:pt x="94" y="20"/>
                      <a:pt x="94" y="20"/>
                    </a:cubicBezTo>
                    <a:cubicBezTo>
                      <a:pt x="92" y="20"/>
                      <a:pt x="92" y="20"/>
                      <a:pt x="92" y="20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1" y="72"/>
                      <a:pt x="21" y="72"/>
                      <a:pt x="21" y="72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9" y="72"/>
                      <a:pt x="29" y="72"/>
                      <a:pt x="29" y="72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69"/>
                      <a:pt x="31" y="69"/>
                      <a:pt x="31" y="69"/>
                    </a:cubicBezTo>
                    <a:cubicBezTo>
                      <a:pt x="31" y="67"/>
                      <a:pt x="31" y="67"/>
                      <a:pt x="31" y="67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8" y="60"/>
                      <a:pt x="48" y="60"/>
                      <a:pt x="48" y="60"/>
                    </a:cubicBezTo>
                    <a:cubicBezTo>
                      <a:pt x="49" y="60"/>
                      <a:pt x="49" y="60"/>
                      <a:pt x="49" y="60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8" y="60"/>
                      <a:pt x="58" y="60"/>
                      <a:pt x="58" y="60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62" y="64"/>
                      <a:pt x="62" y="64"/>
                      <a:pt x="62" y="64"/>
                    </a:cubicBezTo>
                    <a:cubicBezTo>
                      <a:pt x="65" y="66"/>
                      <a:pt x="65" y="66"/>
                      <a:pt x="65" y="66"/>
                    </a:cubicBezTo>
                    <a:cubicBezTo>
                      <a:pt x="68" y="67"/>
                      <a:pt x="68" y="67"/>
                      <a:pt x="68" y="67"/>
                    </a:cubicBezTo>
                    <a:cubicBezTo>
                      <a:pt x="72" y="69"/>
                      <a:pt x="72" y="69"/>
                      <a:pt x="72" y="69"/>
                    </a:cubicBezTo>
                    <a:cubicBezTo>
                      <a:pt x="75" y="69"/>
                      <a:pt x="75" y="69"/>
                      <a:pt x="75" y="69"/>
                    </a:cubicBezTo>
                    <a:cubicBezTo>
                      <a:pt x="79" y="69"/>
                      <a:pt x="79" y="69"/>
                      <a:pt x="79" y="69"/>
                    </a:cubicBezTo>
                    <a:cubicBezTo>
                      <a:pt x="82" y="70"/>
                      <a:pt x="82" y="70"/>
                      <a:pt x="82" y="70"/>
                    </a:cubicBezTo>
                    <a:cubicBezTo>
                      <a:pt x="84" y="73"/>
                      <a:pt x="84" y="73"/>
                      <a:pt x="84" y="73"/>
                    </a:cubicBezTo>
                    <a:cubicBezTo>
                      <a:pt x="85" y="74"/>
                      <a:pt x="85" y="74"/>
                      <a:pt x="85" y="74"/>
                    </a:cubicBezTo>
                    <a:cubicBezTo>
                      <a:pt x="88" y="76"/>
                      <a:pt x="88" y="76"/>
                      <a:pt x="88" y="76"/>
                    </a:cubicBezTo>
                    <a:cubicBezTo>
                      <a:pt x="91" y="77"/>
                      <a:pt x="91" y="77"/>
                      <a:pt x="91" y="77"/>
                    </a:cubicBezTo>
                    <a:cubicBezTo>
                      <a:pt x="94" y="79"/>
                      <a:pt x="94" y="79"/>
                      <a:pt x="94" y="79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7" y="82"/>
                      <a:pt x="97" y="82"/>
                      <a:pt x="97" y="82"/>
                    </a:cubicBezTo>
                    <a:cubicBezTo>
                      <a:pt x="98" y="82"/>
                      <a:pt x="98" y="82"/>
                      <a:pt x="98" y="82"/>
                    </a:cubicBezTo>
                    <a:cubicBezTo>
                      <a:pt x="101" y="82"/>
                      <a:pt x="101" y="82"/>
                      <a:pt x="101" y="82"/>
                    </a:cubicBezTo>
                    <a:cubicBezTo>
                      <a:pt x="102" y="82"/>
                      <a:pt x="102" y="82"/>
                      <a:pt x="102" y="82"/>
                    </a:cubicBezTo>
                    <a:cubicBezTo>
                      <a:pt x="104" y="82"/>
                      <a:pt x="104" y="82"/>
                      <a:pt x="104" y="82"/>
                    </a:cubicBezTo>
                    <a:cubicBezTo>
                      <a:pt x="105" y="82"/>
                      <a:pt x="105" y="82"/>
                      <a:pt x="105" y="82"/>
                    </a:cubicBezTo>
                    <a:cubicBezTo>
                      <a:pt x="107" y="86"/>
                      <a:pt x="107" y="86"/>
                      <a:pt x="107" y="86"/>
                    </a:cubicBezTo>
                    <a:cubicBezTo>
                      <a:pt x="107" y="87"/>
                      <a:pt x="107" y="87"/>
                      <a:pt x="107" y="87"/>
                    </a:cubicBezTo>
                    <a:cubicBezTo>
                      <a:pt x="107" y="89"/>
                      <a:pt x="107" y="89"/>
                      <a:pt x="107" y="89"/>
                    </a:cubicBezTo>
                    <a:cubicBezTo>
                      <a:pt x="107" y="90"/>
                      <a:pt x="107" y="90"/>
                      <a:pt x="107" y="90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8" y="95"/>
                      <a:pt x="108" y="95"/>
                      <a:pt x="108" y="95"/>
                    </a:cubicBezTo>
                    <a:cubicBezTo>
                      <a:pt x="108" y="96"/>
                      <a:pt x="108" y="96"/>
                      <a:pt x="108" y="96"/>
                    </a:cubicBezTo>
                    <a:cubicBezTo>
                      <a:pt x="109" y="95"/>
                      <a:pt x="109" y="95"/>
                      <a:pt x="109" y="95"/>
                    </a:cubicBezTo>
                    <a:cubicBezTo>
                      <a:pt x="109" y="96"/>
                      <a:pt x="109" y="96"/>
                      <a:pt x="109" y="96"/>
                    </a:cubicBezTo>
                    <a:cubicBezTo>
                      <a:pt x="111" y="96"/>
                      <a:pt x="111" y="96"/>
                      <a:pt x="111" y="96"/>
                    </a:cubicBezTo>
                    <a:cubicBezTo>
                      <a:pt x="114" y="99"/>
                      <a:pt x="114" y="99"/>
                      <a:pt x="114" y="99"/>
                    </a:cubicBezTo>
                    <a:cubicBezTo>
                      <a:pt x="115" y="99"/>
                      <a:pt x="115" y="99"/>
                      <a:pt x="115" y="99"/>
                    </a:cubicBezTo>
                    <a:cubicBezTo>
                      <a:pt x="118" y="99"/>
                      <a:pt x="118" y="99"/>
                      <a:pt x="118" y="99"/>
                    </a:cubicBezTo>
                    <a:cubicBezTo>
                      <a:pt x="119" y="100"/>
                      <a:pt x="119" y="100"/>
                      <a:pt x="119" y="100"/>
                    </a:cubicBezTo>
                    <a:cubicBezTo>
                      <a:pt x="121" y="103"/>
                      <a:pt x="121" y="103"/>
                      <a:pt x="121" y="103"/>
                    </a:cubicBezTo>
                    <a:cubicBezTo>
                      <a:pt x="122" y="102"/>
                      <a:pt x="122" y="102"/>
                      <a:pt x="122" y="102"/>
                    </a:cubicBezTo>
                    <a:cubicBezTo>
                      <a:pt x="124" y="100"/>
                      <a:pt x="124" y="100"/>
                      <a:pt x="124" y="100"/>
                    </a:cubicBezTo>
                    <a:cubicBezTo>
                      <a:pt x="125" y="100"/>
                      <a:pt x="125" y="100"/>
                      <a:pt x="125" y="100"/>
                    </a:cubicBezTo>
                    <a:cubicBezTo>
                      <a:pt x="127" y="100"/>
                      <a:pt x="127" y="100"/>
                      <a:pt x="127" y="100"/>
                    </a:cubicBezTo>
                    <a:cubicBezTo>
                      <a:pt x="128" y="99"/>
                      <a:pt x="128" y="99"/>
                      <a:pt x="128" y="99"/>
                    </a:cubicBezTo>
                    <a:cubicBezTo>
                      <a:pt x="129" y="97"/>
                      <a:pt x="129" y="97"/>
                      <a:pt x="129" y="97"/>
                    </a:cubicBezTo>
                    <a:cubicBezTo>
                      <a:pt x="129" y="96"/>
                      <a:pt x="129" y="96"/>
                      <a:pt x="129" y="96"/>
                    </a:cubicBezTo>
                    <a:cubicBezTo>
                      <a:pt x="131" y="95"/>
                      <a:pt x="131" y="95"/>
                      <a:pt x="131" y="95"/>
                    </a:cubicBezTo>
                    <a:cubicBezTo>
                      <a:pt x="129" y="93"/>
                      <a:pt x="129" y="93"/>
                      <a:pt x="129" y="93"/>
                    </a:cubicBezTo>
                    <a:cubicBezTo>
                      <a:pt x="132" y="93"/>
                      <a:pt x="132" y="93"/>
                      <a:pt x="132" y="93"/>
                    </a:cubicBezTo>
                    <a:cubicBezTo>
                      <a:pt x="135" y="92"/>
                      <a:pt x="135" y="92"/>
                      <a:pt x="135" y="92"/>
                    </a:cubicBezTo>
                    <a:cubicBezTo>
                      <a:pt x="138" y="90"/>
                      <a:pt x="138" y="90"/>
                      <a:pt x="138" y="90"/>
                    </a:cubicBezTo>
                    <a:cubicBezTo>
                      <a:pt x="142" y="87"/>
                      <a:pt x="142" y="87"/>
                      <a:pt x="142" y="87"/>
                    </a:cubicBezTo>
                    <a:cubicBezTo>
                      <a:pt x="144" y="85"/>
                      <a:pt x="144" y="85"/>
                      <a:pt x="144" y="85"/>
                    </a:cubicBezTo>
                    <a:cubicBezTo>
                      <a:pt x="144" y="80"/>
                      <a:pt x="144" y="80"/>
                      <a:pt x="144" y="80"/>
                    </a:cubicBezTo>
                    <a:cubicBezTo>
                      <a:pt x="144" y="79"/>
                      <a:pt x="144" y="79"/>
                      <a:pt x="144" y="79"/>
                    </a:cubicBezTo>
                    <a:cubicBezTo>
                      <a:pt x="144" y="77"/>
                      <a:pt x="144" y="77"/>
                      <a:pt x="144" y="77"/>
                    </a:cubicBezTo>
                    <a:cubicBezTo>
                      <a:pt x="145" y="76"/>
                      <a:pt x="145" y="76"/>
                      <a:pt x="145" y="76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48" y="74"/>
                      <a:pt x="148" y="74"/>
                      <a:pt x="148" y="74"/>
                    </a:cubicBezTo>
                    <a:cubicBezTo>
                      <a:pt x="150" y="74"/>
                      <a:pt x="150" y="74"/>
                      <a:pt x="150" y="74"/>
                    </a:cubicBezTo>
                    <a:cubicBezTo>
                      <a:pt x="151" y="74"/>
                      <a:pt x="151" y="74"/>
                      <a:pt x="151" y="74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52" y="72"/>
                      <a:pt x="152" y="72"/>
                      <a:pt x="152" y="72"/>
                    </a:cubicBezTo>
                    <a:cubicBezTo>
                      <a:pt x="154" y="70"/>
                      <a:pt x="154" y="70"/>
                      <a:pt x="154" y="70"/>
                    </a:cubicBezTo>
                    <a:cubicBezTo>
                      <a:pt x="155" y="70"/>
                      <a:pt x="155" y="70"/>
                      <a:pt x="155" y="70"/>
                    </a:cubicBezTo>
                    <a:cubicBezTo>
                      <a:pt x="157" y="70"/>
                      <a:pt x="157" y="70"/>
                      <a:pt x="157" y="70"/>
                    </a:cubicBezTo>
                    <a:cubicBezTo>
                      <a:pt x="158" y="71"/>
                      <a:pt x="158" y="71"/>
                      <a:pt x="158" y="71"/>
                    </a:cubicBezTo>
                    <a:cubicBezTo>
                      <a:pt x="160" y="72"/>
                      <a:pt x="160" y="72"/>
                      <a:pt x="160" y="72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4" y="72"/>
                      <a:pt x="164" y="72"/>
                      <a:pt x="164" y="72"/>
                    </a:cubicBezTo>
                    <a:cubicBezTo>
                      <a:pt x="162" y="70"/>
                      <a:pt x="162" y="70"/>
                      <a:pt x="162" y="70"/>
                    </a:cubicBezTo>
                    <a:lnTo>
                      <a:pt x="162" y="67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2" name="Freeform 152">
                <a:extLst>
                  <a:ext uri="{FF2B5EF4-FFF2-40B4-BE49-F238E27FC236}">
                    <a16:creationId xmlns:a16="http://schemas.microsoft.com/office/drawing/2014/main" id="{4AC65522-DC99-42C4-AFD3-DC258E08F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5650" y="2851150"/>
                <a:ext cx="704850" cy="787400"/>
              </a:xfrm>
              <a:custGeom>
                <a:avLst/>
                <a:gdLst>
                  <a:gd name="T0" fmla="*/ 320 w 334"/>
                  <a:gd name="T1" fmla="*/ 95 h 374"/>
                  <a:gd name="T2" fmla="*/ 316 w 334"/>
                  <a:gd name="T3" fmla="*/ 83 h 374"/>
                  <a:gd name="T4" fmla="*/ 301 w 334"/>
                  <a:gd name="T5" fmla="*/ 85 h 374"/>
                  <a:gd name="T6" fmla="*/ 284 w 334"/>
                  <a:gd name="T7" fmla="*/ 94 h 374"/>
                  <a:gd name="T8" fmla="*/ 273 w 334"/>
                  <a:gd name="T9" fmla="*/ 106 h 374"/>
                  <a:gd name="T10" fmla="*/ 271 w 334"/>
                  <a:gd name="T11" fmla="*/ 118 h 374"/>
                  <a:gd name="T12" fmla="*/ 240 w 334"/>
                  <a:gd name="T13" fmla="*/ 117 h 374"/>
                  <a:gd name="T14" fmla="*/ 235 w 334"/>
                  <a:gd name="T15" fmla="*/ 104 h 374"/>
                  <a:gd name="T16" fmla="*/ 230 w 334"/>
                  <a:gd name="T17" fmla="*/ 121 h 374"/>
                  <a:gd name="T18" fmla="*/ 202 w 334"/>
                  <a:gd name="T19" fmla="*/ 120 h 374"/>
                  <a:gd name="T20" fmla="*/ 181 w 334"/>
                  <a:gd name="T21" fmla="*/ 110 h 374"/>
                  <a:gd name="T22" fmla="*/ 155 w 334"/>
                  <a:gd name="T23" fmla="*/ 103 h 374"/>
                  <a:gd name="T24" fmla="*/ 132 w 334"/>
                  <a:gd name="T25" fmla="*/ 85 h 374"/>
                  <a:gd name="T26" fmla="*/ 128 w 334"/>
                  <a:gd name="T27" fmla="*/ 67 h 374"/>
                  <a:gd name="T28" fmla="*/ 109 w 334"/>
                  <a:gd name="T29" fmla="*/ 57 h 374"/>
                  <a:gd name="T30" fmla="*/ 108 w 334"/>
                  <a:gd name="T31" fmla="*/ 42 h 374"/>
                  <a:gd name="T32" fmla="*/ 105 w 334"/>
                  <a:gd name="T33" fmla="*/ 28 h 374"/>
                  <a:gd name="T34" fmla="*/ 92 w 334"/>
                  <a:gd name="T35" fmla="*/ 9 h 374"/>
                  <a:gd name="T36" fmla="*/ 68 w 334"/>
                  <a:gd name="T37" fmla="*/ 12 h 374"/>
                  <a:gd name="T38" fmla="*/ 46 w 334"/>
                  <a:gd name="T39" fmla="*/ 18 h 374"/>
                  <a:gd name="T40" fmla="*/ 53 w 334"/>
                  <a:gd name="T41" fmla="*/ 34 h 374"/>
                  <a:gd name="T42" fmla="*/ 63 w 334"/>
                  <a:gd name="T43" fmla="*/ 47 h 374"/>
                  <a:gd name="T44" fmla="*/ 55 w 334"/>
                  <a:gd name="T45" fmla="*/ 70 h 374"/>
                  <a:gd name="T46" fmla="*/ 39 w 334"/>
                  <a:gd name="T47" fmla="*/ 98 h 374"/>
                  <a:gd name="T48" fmla="*/ 16 w 334"/>
                  <a:gd name="T49" fmla="*/ 106 h 374"/>
                  <a:gd name="T50" fmla="*/ 26 w 334"/>
                  <a:gd name="T51" fmla="*/ 133 h 374"/>
                  <a:gd name="T52" fmla="*/ 29 w 334"/>
                  <a:gd name="T53" fmla="*/ 153 h 374"/>
                  <a:gd name="T54" fmla="*/ 6 w 334"/>
                  <a:gd name="T55" fmla="*/ 153 h 374"/>
                  <a:gd name="T56" fmla="*/ 7 w 334"/>
                  <a:gd name="T57" fmla="*/ 167 h 374"/>
                  <a:gd name="T58" fmla="*/ 26 w 334"/>
                  <a:gd name="T59" fmla="*/ 176 h 374"/>
                  <a:gd name="T60" fmla="*/ 25 w 334"/>
                  <a:gd name="T61" fmla="*/ 194 h 374"/>
                  <a:gd name="T62" fmla="*/ 48 w 334"/>
                  <a:gd name="T63" fmla="*/ 187 h 374"/>
                  <a:gd name="T64" fmla="*/ 56 w 334"/>
                  <a:gd name="T65" fmla="*/ 181 h 374"/>
                  <a:gd name="T66" fmla="*/ 58 w 334"/>
                  <a:gd name="T67" fmla="*/ 196 h 374"/>
                  <a:gd name="T68" fmla="*/ 60 w 334"/>
                  <a:gd name="T69" fmla="*/ 220 h 374"/>
                  <a:gd name="T70" fmla="*/ 65 w 334"/>
                  <a:gd name="T71" fmla="*/ 233 h 374"/>
                  <a:gd name="T72" fmla="*/ 76 w 334"/>
                  <a:gd name="T73" fmla="*/ 270 h 374"/>
                  <a:gd name="T74" fmla="*/ 85 w 334"/>
                  <a:gd name="T75" fmla="*/ 288 h 374"/>
                  <a:gd name="T76" fmla="*/ 111 w 334"/>
                  <a:gd name="T77" fmla="*/ 345 h 374"/>
                  <a:gd name="T78" fmla="*/ 112 w 334"/>
                  <a:gd name="T79" fmla="*/ 354 h 374"/>
                  <a:gd name="T80" fmla="*/ 135 w 334"/>
                  <a:gd name="T81" fmla="*/ 369 h 374"/>
                  <a:gd name="T82" fmla="*/ 148 w 334"/>
                  <a:gd name="T83" fmla="*/ 346 h 374"/>
                  <a:gd name="T84" fmla="*/ 155 w 334"/>
                  <a:gd name="T85" fmla="*/ 316 h 374"/>
                  <a:gd name="T86" fmla="*/ 154 w 334"/>
                  <a:gd name="T87" fmla="*/ 283 h 374"/>
                  <a:gd name="T88" fmla="*/ 165 w 334"/>
                  <a:gd name="T89" fmla="*/ 262 h 374"/>
                  <a:gd name="T90" fmla="*/ 188 w 334"/>
                  <a:gd name="T91" fmla="*/ 243 h 374"/>
                  <a:gd name="T92" fmla="*/ 208 w 334"/>
                  <a:gd name="T93" fmla="*/ 217 h 374"/>
                  <a:gd name="T94" fmla="*/ 224 w 334"/>
                  <a:gd name="T95" fmla="*/ 207 h 374"/>
                  <a:gd name="T96" fmla="*/ 240 w 334"/>
                  <a:gd name="T97" fmla="*/ 184 h 374"/>
                  <a:gd name="T98" fmla="*/ 245 w 334"/>
                  <a:gd name="T99" fmla="*/ 181 h 374"/>
                  <a:gd name="T100" fmla="*/ 250 w 334"/>
                  <a:gd name="T101" fmla="*/ 186 h 374"/>
                  <a:gd name="T102" fmla="*/ 241 w 334"/>
                  <a:gd name="T103" fmla="*/ 160 h 374"/>
                  <a:gd name="T104" fmla="*/ 237 w 334"/>
                  <a:gd name="T105" fmla="*/ 143 h 374"/>
                  <a:gd name="T106" fmla="*/ 235 w 334"/>
                  <a:gd name="T107" fmla="*/ 134 h 374"/>
                  <a:gd name="T108" fmla="*/ 238 w 334"/>
                  <a:gd name="T109" fmla="*/ 126 h 374"/>
                  <a:gd name="T110" fmla="*/ 252 w 334"/>
                  <a:gd name="T111" fmla="*/ 138 h 374"/>
                  <a:gd name="T112" fmla="*/ 277 w 334"/>
                  <a:gd name="T113" fmla="*/ 154 h 374"/>
                  <a:gd name="T114" fmla="*/ 280 w 334"/>
                  <a:gd name="T115" fmla="*/ 167 h 374"/>
                  <a:gd name="T116" fmla="*/ 295 w 334"/>
                  <a:gd name="T117" fmla="*/ 184 h 374"/>
                  <a:gd name="T118" fmla="*/ 297 w 334"/>
                  <a:gd name="T119" fmla="*/ 157 h 374"/>
                  <a:gd name="T120" fmla="*/ 313 w 334"/>
                  <a:gd name="T121" fmla="*/ 128 h 374"/>
                  <a:gd name="T122" fmla="*/ 323 w 334"/>
                  <a:gd name="T123" fmla="*/ 113 h 374"/>
                  <a:gd name="T124" fmla="*/ 333 w 334"/>
                  <a:gd name="T125" fmla="*/ 101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4" h="374">
                    <a:moveTo>
                      <a:pt x="330" y="97"/>
                    </a:moveTo>
                    <a:cubicBezTo>
                      <a:pt x="330" y="97"/>
                      <a:pt x="330" y="97"/>
                      <a:pt x="330" y="97"/>
                    </a:cubicBezTo>
                    <a:cubicBezTo>
                      <a:pt x="330" y="97"/>
                      <a:pt x="330" y="97"/>
                      <a:pt x="330" y="97"/>
                    </a:cubicBezTo>
                    <a:cubicBezTo>
                      <a:pt x="328" y="97"/>
                      <a:pt x="328" y="97"/>
                      <a:pt x="328" y="97"/>
                    </a:cubicBezTo>
                    <a:cubicBezTo>
                      <a:pt x="325" y="96"/>
                      <a:pt x="325" y="96"/>
                      <a:pt x="325" y="96"/>
                    </a:cubicBezTo>
                    <a:cubicBezTo>
                      <a:pt x="324" y="95"/>
                      <a:pt x="324" y="95"/>
                      <a:pt x="324" y="95"/>
                    </a:cubicBezTo>
                    <a:cubicBezTo>
                      <a:pt x="324" y="96"/>
                      <a:pt x="324" y="96"/>
                      <a:pt x="324" y="96"/>
                    </a:cubicBezTo>
                    <a:cubicBezTo>
                      <a:pt x="323" y="97"/>
                      <a:pt x="323" y="97"/>
                      <a:pt x="323" y="97"/>
                    </a:cubicBezTo>
                    <a:cubicBezTo>
                      <a:pt x="321" y="97"/>
                      <a:pt x="321" y="97"/>
                      <a:pt x="321" y="97"/>
                    </a:cubicBezTo>
                    <a:cubicBezTo>
                      <a:pt x="320" y="96"/>
                      <a:pt x="320" y="96"/>
                      <a:pt x="320" y="96"/>
                    </a:cubicBezTo>
                    <a:cubicBezTo>
                      <a:pt x="320" y="95"/>
                      <a:pt x="320" y="95"/>
                      <a:pt x="320" y="95"/>
                    </a:cubicBezTo>
                    <a:cubicBezTo>
                      <a:pt x="321" y="94"/>
                      <a:pt x="321" y="94"/>
                      <a:pt x="321" y="94"/>
                    </a:cubicBezTo>
                    <a:cubicBezTo>
                      <a:pt x="323" y="91"/>
                      <a:pt x="323" y="91"/>
                      <a:pt x="323" y="91"/>
                    </a:cubicBezTo>
                    <a:cubicBezTo>
                      <a:pt x="321" y="90"/>
                      <a:pt x="321" y="90"/>
                      <a:pt x="321" y="90"/>
                    </a:cubicBezTo>
                    <a:cubicBezTo>
                      <a:pt x="321" y="88"/>
                      <a:pt x="321" y="88"/>
                      <a:pt x="321" y="88"/>
                    </a:cubicBezTo>
                    <a:cubicBezTo>
                      <a:pt x="321" y="87"/>
                      <a:pt x="321" y="87"/>
                      <a:pt x="321" y="87"/>
                    </a:cubicBezTo>
                    <a:cubicBezTo>
                      <a:pt x="320" y="88"/>
                      <a:pt x="320" y="88"/>
                      <a:pt x="320" y="88"/>
                    </a:cubicBezTo>
                    <a:cubicBezTo>
                      <a:pt x="318" y="88"/>
                      <a:pt x="318" y="88"/>
                      <a:pt x="318" y="88"/>
                    </a:cubicBezTo>
                    <a:cubicBezTo>
                      <a:pt x="317" y="88"/>
                      <a:pt x="317" y="88"/>
                      <a:pt x="317" y="88"/>
                    </a:cubicBezTo>
                    <a:cubicBezTo>
                      <a:pt x="317" y="87"/>
                      <a:pt x="317" y="87"/>
                      <a:pt x="317" y="87"/>
                    </a:cubicBezTo>
                    <a:cubicBezTo>
                      <a:pt x="318" y="85"/>
                      <a:pt x="318" y="85"/>
                      <a:pt x="318" y="85"/>
                    </a:cubicBezTo>
                    <a:cubicBezTo>
                      <a:pt x="316" y="83"/>
                      <a:pt x="316" y="83"/>
                      <a:pt x="316" y="83"/>
                    </a:cubicBezTo>
                    <a:cubicBezTo>
                      <a:pt x="314" y="83"/>
                      <a:pt x="314" y="83"/>
                      <a:pt x="314" y="83"/>
                    </a:cubicBezTo>
                    <a:cubicBezTo>
                      <a:pt x="313" y="83"/>
                      <a:pt x="313" y="83"/>
                      <a:pt x="313" y="83"/>
                    </a:cubicBezTo>
                    <a:cubicBezTo>
                      <a:pt x="310" y="85"/>
                      <a:pt x="310" y="85"/>
                      <a:pt x="310" y="85"/>
                    </a:cubicBezTo>
                    <a:cubicBezTo>
                      <a:pt x="308" y="88"/>
                      <a:pt x="308" y="88"/>
                      <a:pt x="308" y="88"/>
                    </a:cubicBezTo>
                    <a:cubicBezTo>
                      <a:pt x="307" y="88"/>
                      <a:pt x="307" y="88"/>
                      <a:pt x="307" y="88"/>
                    </a:cubicBezTo>
                    <a:cubicBezTo>
                      <a:pt x="306" y="88"/>
                      <a:pt x="306" y="88"/>
                      <a:pt x="306" y="88"/>
                    </a:cubicBezTo>
                    <a:cubicBezTo>
                      <a:pt x="306" y="87"/>
                      <a:pt x="306" y="87"/>
                      <a:pt x="306" y="87"/>
                    </a:cubicBezTo>
                    <a:cubicBezTo>
                      <a:pt x="304" y="87"/>
                      <a:pt x="304" y="87"/>
                      <a:pt x="304" y="87"/>
                    </a:cubicBezTo>
                    <a:cubicBezTo>
                      <a:pt x="303" y="85"/>
                      <a:pt x="303" y="85"/>
                      <a:pt x="303" y="85"/>
                    </a:cubicBezTo>
                    <a:cubicBezTo>
                      <a:pt x="303" y="87"/>
                      <a:pt x="303" y="87"/>
                      <a:pt x="303" y="87"/>
                    </a:cubicBezTo>
                    <a:cubicBezTo>
                      <a:pt x="301" y="85"/>
                      <a:pt x="301" y="85"/>
                      <a:pt x="301" y="85"/>
                    </a:cubicBezTo>
                    <a:cubicBezTo>
                      <a:pt x="300" y="84"/>
                      <a:pt x="300" y="84"/>
                      <a:pt x="300" y="84"/>
                    </a:cubicBezTo>
                    <a:cubicBezTo>
                      <a:pt x="299" y="84"/>
                      <a:pt x="299" y="84"/>
                      <a:pt x="299" y="84"/>
                    </a:cubicBezTo>
                    <a:cubicBezTo>
                      <a:pt x="297" y="85"/>
                      <a:pt x="297" y="85"/>
                      <a:pt x="297" y="85"/>
                    </a:cubicBezTo>
                    <a:cubicBezTo>
                      <a:pt x="295" y="85"/>
                      <a:pt x="295" y="85"/>
                      <a:pt x="295" y="85"/>
                    </a:cubicBezTo>
                    <a:cubicBezTo>
                      <a:pt x="294" y="88"/>
                      <a:pt x="294" y="88"/>
                      <a:pt x="294" y="88"/>
                    </a:cubicBezTo>
                    <a:cubicBezTo>
                      <a:pt x="291" y="91"/>
                      <a:pt x="291" y="91"/>
                      <a:pt x="291" y="91"/>
                    </a:cubicBezTo>
                    <a:cubicBezTo>
                      <a:pt x="290" y="93"/>
                      <a:pt x="290" y="93"/>
                      <a:pt x="290" y="93"/>
                    </a:cubicBezTo>
                    <a:cubicBezTo>
                      <a:pt x="288" y="93"/>
                      <a:pt x="288" y="93"/>
                      <a:pt x="288" y="93"/>
                    </a:cubicBezTo>
                    <a:cubicBezTo>
                      <a:pt x="287" y="93"/>
                      <a:pt x="287" y="93"/>
                      <a:pt x="287" y="93"/>
                    </a:cubicBezTo>
                    <a:cubicBezTo>
                      <a:pt x="285" y="93"/>
                      <a:pt x="285" y="93"/>
                      <a:pt x="285" y="93"/>
                    </a:cubicBezTo>
                    <a:cubicBezTo>
                      <a:pt x="284" y="94"/>
                      <a:pt x="284" y="94"/>
                      <a:pt x="284" y="94"/>
                    </a:cubicBezTo>
                    <a:cubicBezTo>
                      <a:pt x="284" y="95"/>
                      <a:pt x="284" y="95"/>
                      <a:pt x="284" y="95"/>
                    </a:cubicBezTo>
                    <a:cubicBezTo>
                      <a:pt x="284" y="97"/>
                      <a:pt x="284" y="97"/>
                      <a:pt x="284" y="97"/>
                    </a:cubicBezTo>
                    <a:cubicBezTo>
                      <a:pt x="281" y="98"/>
                      <a:pt x="281" y="98"/>
                      <a:pt x="281" y="98"/>
                    </a:cubicBezTo>
                    <a:cubicBezTo>
                      <a:pt x="281" y="98"/>
                      <a:pt x="281" y="98"/>
                      <a:pt x="281" y="98"/>
                    </a:cubicBezTo>
                    <a:cubicBezTo>
                      <a:pt x="280" y="101"/>
                      <a:pt x="280" y="101"/>
                      <a:pt x="280" y="101"/>
                    </a:cubicBezTo>
                    <a:cubicBezTo>
                      <a:pt x="278" y="104"/>
                      <a:pt x="278" y="104"/>
                      <a:pt x="278" y="104"/>
                    </a:cubicBezTo>
                    <a:cubicBezTo>
                      <a:pt x="277" y="104"/>
                      <a:pt x="277" y="104"/>
                      <a:pt x="277" y="104"/>
                    </a:cubicBezTo>
                    <a:cubicBezTo>
                      <a:pt x="275" y="104"/>
                      <a:pt x="275" y="104"/>
                      <a:pt x="275" y="104"/>
                    </a:cubicBezTo>
                    <a:cubicBezTo>
                      <a:pt x="273" y="105"/>
                      <a:pt x="273" y="105"/>
                      <a:pt x="273" y="105"/>
                    </a:cubicBezTo>
                    <a:cubicBezTo>
                      <a:pt x="273" y="105"/>
                      <a:pt x="273" y="105"/>
                      <a:pt x="274" y="106"/>
                    </a:cubicBezTo>
                    <a:cubicBezTo>
                      <a:pt x="273" y="106"/>
                      <a:pt x="273" y="106"/>
                      <a:pt x="273" y="106"/>
                    </a:cubicBezTo>
                    <a:cubicBezTo>
                      <a:pt x="270" y="106"/>
                      <a:pt x="270" y="106"/>
                      <a:pt x="270" y="106"/>
                    </a:cubicBezTo>
                    <a:cubicBezTo>
                      <a:pt x="268" y="106"/>
                      <a:pt x="268" y="106"/>
                      <a:pt x="268" y="106"/>
                    </a:cubicBezTo>
                    <a:cubicBezTo>
                      <a:pt x="268" y="108"/>
                      <a:pt x="268" y="108"/>
                      <a:pt x="268" y="108"/>
                    </a:cubicBezTo>
                    <a:cubicBezTo>
                      <a:pt x="270" y="110"/>
                      <a:pt x="270" y="110"/>
                      <a:pt x="270" y="110"/>
                    </a:cubicBezTo>
                    <a:cubicBezTo>
                      <a:pt x="271" y="110"/>
                      <a:pt x="271" y="110"/>
                      <a:pt x="271" y="110"/>
                    </a:cubicBezTo>
                    <a:cubicBezTo>
                      <a:pt x="274" y="111"/>
                      <a:pt x="274" y="111"/>
                      <a:pt x="274" y="111"/>
                    </a:cubicBezTo>
                    <a:cubicBezTo>
                      <a:pt x="274" y="113"/>
                      <a:pt x="274" y="113"/>
                      <a:pt x="274" y="113"/>
                    </a:cubicBezTo>
                    <a:cubicBezTo>
                      <a:pt x="274" y="116"/>
                      <a:pt x="274" y="116"/>
                      <a:pt x="274" y="116"/>
                    </a:cubicBezTo>
                    <a:cubicBezTo>
                      <a:pt x="275" y="117"/>
                      <a:pt x="275" y="117"/>
                      <a:pt x="275" y="117"/>
                    </a:cubicBezTo>
                    <a:cubicBezTo>
                      <a:pt x="274" y="118"/>
                      <a:pt x="274" y="118"/>
                      <a:pt x="274" y="118"/>
                    </a:cubicBezTo>
                    <a:cubicBezTo>
                      <a:pt x="271" y="118"/>
                      <a:pt x="271" y="118"/>
                      <a:pt x="271" y="118"/>
                    </a:cubicBezTo>
                    <a:cubicBezTo>
                      <a:pt x="268" y="118"/>
                      <a:pt x="268" y="118"/>
                      <a:pt x="268" y="118"/>
                    </a:cubicBezTo>
                    <a:cubicBezTo>
                      <a:pt x="267" y="118"/>
                      <a:pt x="267" y="118"/>
                      <a:pt x="267" y="118"/>
                    </a:cubicBezTo>
                    <a:cubicBezTo>
                      <a:pt x="265" y="118"/>
                      <a:pt x="265" y="118"/>
                      <a:pt x="265" y="118"/>
                    </a:cubicBezTo>
                    <a:cubicBezTo>
                      <a:pt x="261" y="118"/>
                      <a:pt x="261" y="118"/>
                      <a:pt x="261" y="118"/>
                    </a:cubicBezTo>
                    <a:cubicBezTo>
                      <a:pt x="255" y="117"/>
                      <a:pt x="255" y="117"/>
                      <a:pt x="255" y="117"/>
                    </a:cubicBezTo>
                    <a:cubicBezTo>
                      <a:pt x="254" y="118"/>
                      <a:pt x="254" y="118"/>
                      <a:pt x="254" y="118"/>
                    </a:cubicBezTo>
                    <a:cubicBezTo>
                      <a:pt x="252" y="118"/>
                      <a:pt x="252" y="118"/>
                      <a:pt x="252" y="118"/>
                    </a:cubicBezTo>
                    <a:cubicBezTo>
                      <a:pt x="250" y="120"/>
                      <a:pt x="250" y="120"/>
                      <a:pt x="250" y="120"/>
                    </a:cubicBezTo>
                    <a:cubicBezTo>
                      <a:pt x="247" y="118"/>
                      <a:pt x="247" y="118"/>
                      <a:pt x="247" y="118"/>
                    </a:cubicBezTo>
                    <a:cubicBezTo>
                      <a:pt x="244" y="118"/>
                      <a:pt x="244" y="118"/>
                      <a:pt x="244" y="118"/>
                    </a:cubicBezTo>
                    <a:cubicBezTo>
                      <a:pt x="240" y="117"/>
                      <a:pt x="240" y="117"/>
                      <a:pt x="240" y="117"/>
                    </a:cubicBezTo>
                    <a:cubicBezTo>
                      <a:pt x="238" y="116"/>
                      <a:pt x="238" y="116"/>
                      <a:pt x="238" y="116"/>
                    </a:cubicBezTo>
                    <a:cubicBezTo>
                      <a:pt x="237" y="114"/>
                      <a:pt x="237" y="114"/>
                      <a:pt x="237" y="114"/>
                    </a:cubicBezTo>
                    <a:cubicBezTo>
                      <a:pt x="235" y="113"/>
                      <a:pt x="235" y="113"/>
                      <a:pt x="235" y="113"/>
                    </a:cubicBezTo>
                    <a:cubicBezTo>
                      <a:pt x="237" y="111"/>
                      <a:pt x="237" y="111"/>
                      <a:pt x="237" y="111"/>
                    </a:cubicBezTo>
                    <a:cubicBezTo>
                      <a:pt x="235" y="110"/>
                      <a:pt x="235" y="110"/>
                      <a:pt x="235" y="110"/>
                    </a:cubicBezTo>
                    <a:cubicBezTo>
                      <a:pt x="235" y="108"/>
                      <a:pt x="235" y="108"/>
                      <a:pt x="235" y="108"/>
                    </a:cubicBezTo>
                    <a:cubicBezTo>
                      <a:pt x="235" y="108"/>
                      <a:pt x="235" y="108"/>
                      <a:pt x="235" y="108"/>
                    </a:cubicBezTo>
                    <a:cubicBezTo>
                      <a:pt x="235" y="107"/>
                      <a:pt x="235" y="107"/>
                      <a:pt x="235" y="107"/>
                    </a:cubicBezTo>
                    <a:cubicBezTo>
                      <a:pt x="235" y="107"/>
                      <a:pt x="235" y="107"/>
                      <a:pt x="235" y="107"/>
                    </a:cubicBezTo>
                    <a:cubicBezTo>
                      <a:pt x="235" y="106"/>
                      <a:pt x="235" y="106"/>
                      <a:pt x="235" y="106"/>
                    </a:cubicBezTo>
                    <a:cubicBezTo>
                      <a:pt x="235" y="104"/>
                      <a:pt x="235" y="104"/>
                      <a:pt x="235" y="104"/>
                    </a:cubicBezTo>
                    <a:cubicBezTo>
                      <a:pt x="234" y="102"/>
                      <a:pt x="234" y="102"/>
                      <a:pt x="234" y="102"/>
                    </a:cubicBezTo>
                    <a:cubicBezTo>
                      <a:pt x="234" y="101"/>
                      <a:pt x="234" y="101"/>
                      <a:pt x="234" y="101"/>
                    </a:cubicBezTo>
                    <a:cubicBezTo>
                      <a:pt x="232" y="101"/>
                      <a:pt x="232" y="101"/>
                      <a:pt x="232" y="101"/>
                    </a:cubicBezTo>
                    <a:cubicBezTo>
                      <a:pt x="231" y="101"/>
                      <a:pt x="231" y="101"/>
                      <a:pt x="231" y="101"/>
                    </a:cubicBezTo>
                    <a:cubicBezTo>
                      <a:pt x="227" y="103"/>
                      <a:pt x="227" y="103"/>
                      <a:pt x="227" y="103"/>
                    </a:cubicBezTo>
                    <a:cubicBezTo>
                      <a:pt x="227" y="104"/>
                      <a:pt x="227" y="104"/>
                      <a:pt x="227" y="104"/>
                    </a:cubicBezTo>
                    <a:cubicBezTo>
                      <a:pt x="227" y="108"/>
                      <a:pt x="227" y="108"/>
                      <a:pt x="227" y="108"/>
                    </a:cubicBezTo>
                    <a:cubicBezTo>
                      <a:pt x="227" y="111"/>
                      <a:pt x="227" y="111"/>
                      <a:pt x="227" y="111"/>
                    </a:cubicBezTo>
                    <a:cubicBezTo>
                      <a:pt x="227" y="114"/>
                      <a:pt x="227" y="114"/>
                      <a:pt x="227" y="114"/>
                    </a:cubicBezTo>
                    <a:cubicBezTo>
                      <a:pt x="230" y="117"/>
                      <a:pt x="230" y="117"/>
                      <a:pt x="230" y="117"/>
                    </a:cubicBezTo>
                    <a:cubicBezTo>
                      <a:pt x="230" y="121"/>
                      <a:pt x="230" y="121"/>
                      <a:pt x="230" y="121"/>
                    </a:cubicBezTo>
                    <a:cubicBezTo>
                      <a:pt x="228" y="123"/>
                      <a:pt x="228" y="123"/>
                      <a:pt x="228" y="123"/>
                    </a:cubicBezTo>
                    <a:cubicBezTo>
                      <a:pt x="227" y="124"/>
                      <a:pt x="227" y="124"/>
                      <a:pt x="227" y="124"/>
                    </a:cubicBezTo>
                    <a:cubicBezTo>
                      <a:pt x="222" y="124"/>
                      <a:pt x="222" y="124"/>
                      <a:pt x="222" y="124"/>
                    </a:cubicBezTo>
                    <a:cubicBezTo>
                      <a:pt x="218" y="124"/>
                      <a:pt x="218" y="124"/>
                      <a:pt x="218" y="124"/>
                    </a:cubicBezTo>
                    <a:cubicBezTo>
                      <a:pt x="217" y="121"/>
                      <a:pt x="217" y="121"/>
                      <a:pt x="217" y="121"/>
                    </a:cubicBezTo>
                    <a:cubicBezTo>
                      <a:pt x="214" y="123"/>
                      <a:pt x="214" y="123"/>
                      <a:pt x="214" y="123"/>
                    </a:cubicBezTo>
                    <a:cubicBezTo>
                      <a:pt x="211" y="123"/>
                      <a:pt x="211" y="123"/>
                      <a:pt x="211" y="123"/>
                    </a:cubicBezTo>
                    <a:cubicBezTo>
                      <a:pt x="208" y="121"/>
                      <a:pt x="208" y="121"/>
                      <a:pt x="208" y="121"/>
                    </a:cubicBezTo>
                    <a:cubicBezTo>
                      <a:pt x="205" y="121"/>
                      <a:pt x="205" y="121"/>
                      <a:pt x="205" y="121"/>
                    </a:cubicBezTo>
                    <a:cubicBezTo>
                      <a:pt x="202" y="121"/>
                      <a:pt x="202" y="121"/>
                      <a:pt x="202" y="121"/>
                    </a:cubicBezTo>
                    <a:cubicBezTo>
                      <a:pt x="202" y="120"/>
                      <a:pt x="202" y="120"/>
                      <a:pt x="202" y="120"/>
                    </a:cubicBezTo>
                    <a:cubicBezTo>
                      <a:pt x="201" y="118"/>
                      <a:pt x="201" y="118"/>
                      <a:pt x="201" y="118"/>
                    </a:cubicBezTo>
                    <a:cubicBezTo>
                      <a:pt x="199" y="118"/>
                      <a:pt x="199" y="118"/>
                      <a:pt x="199" y="118"/>
                    </a:cubicBezTo>
                    <a:cubicBezTo>
                      <a:pt x="197" y="118"/>
                      <a:pt x="197" y="118"/>
                      <a:pt x="197" y="118"/>
                    </a:cubicBezTo>
                    <a:cubicBezTo>
                      <a:pt x="197" y="120"/>
                      <a:pt x="197" y="120"/>
                      <a:pt x="197" y="120"/>
                    </a:cubicBezTo>
                    <a:cubicBezTo>
                      <a:pt x="195" y="118"/>
                      <a:pt x="195" y="118"/>
                      <a:pt x="195" y="118"/>
                    </a:cubicBezTo>
                    <a:cubicBezTo>
                      <a:pt x="192" y="117"/>
                      <a:pt x="192" y="117"/>
                      <a:pt x="192" y="117"/>
                    </a:cubicBezTo>
                    <a:cubicBezTo>
                      <a:pt x="189" y="116"/>
                      <a:pt x="189" y="116"/>
                      <a:pt x="189" y="116"/>
                    </a:cubicBezTo>
                    <a:cubicBezTo>
                      <a:pt x="188" y="114"/>
                      <a:pt x="188" y="114"/>
                      <a:pt x="188" y="114"/>
                    </a:cubicBezTo>
                    <a:cubicBezTo>
                      <a:pt x="188" y="113"/>
                      <a:pt x="188" y="113"/>
                      <a:pt x="188" y="113"/>
                    </a:cubicBezTo>
                    <a:cubicBezTo>
                      <a:pt x="187" y="111"/>
                      <a:pt x="187" y="111"/>
                      <a:pt x="187" y="111"/>
                    </a:cubicBezTo>
                    <a:cubicBezTo>
                      <a:pt x="181" y="110"/>
                      <a:pt x="181" y="110"/>
                      <a:pt x="181" y="110"/>
                    </a:cubicBezTo>
                    <a:cubicBezTo>
                      <a:pt x="178" y="110"/>
                      <a:pt x="178" y="110"/>
                      <a:pt x="178" y="110"/>
                    </a:cubicBezTo>
                    <a:cubicBezTo>
                      <a:pt x="178" y="111"/>
                      <a:pt x="178" y="111"/>
                      <a:pt x="178" y="111"/>
                    </a:cubicBezTo>
                    <a:cubicBezTo>
                      <a:pt x="175" y="110"/>
                      <a:pt x="175" y="110"/>
                      <a:pt x="175" y="110"/>
                    </a:cubicBezTo>
                    <a:cubicBezTo>
                      <a:pt x="172" y="110"/>
                      <a:pt x="172" y="110"/>
                      <a:pt x="172" y="110"/>
                    </a:cubicBezTo>
                    <a:cubicBezTo>
                      <a:pt x="171" y="110"/>
                      <a:pt x="171" y="110"/>
                      <a:pt x="171" y="110"/>
                    </a:cubicBezTo>
                    <a:cubicBezTo>
                      <a:pt x="168" y="110"/>
                      <a:pt x="168" y="110"/>
                      <a:pt x="168" y="110"/>
                    </a:cubicBezTo>
                    <a:cubicBezTo>
                      <a:pt x="165" y="108"/>
                      <a:pt x="165" y="108"/>
                      <a:pt x="165" y="108"/>
                    </a:cubicBezTo>
                    <a:cubicBezTo>
                      <a:pt x="164" y="107"/>
                      <a:pt x="164" y="107"/>
                      <a:pt x="164" y="107"/>
                    </a:cubicBezTo>
                    <a:cubicBezTo>
                      <a:pt x="159" y="106"/>
                      <a:pt x="159" y="106"/>
                      <a:pt x="159" y="106"/>
                    </a:cubicBezTo>
                    <a:cubicBezTo>
                      <a:pt x="156" y="104"/>
                      <a:pt x="156" y="104"/>
                      <a:pt x="156" y="104"/>
                    </a:cubicBezTo>
                    <a:cubicBezTo>
                      <a:pt x="155" y="103"/>
                      <a:pt x="155" y="103"/>
                      <a:pt x="155" y="103"/>
                    </a:cubicBezTo>
                    <a:cubicBezTo>
                      <a:pt x="154" y="104"/>
                      <a:pt x="154" y="104"/>
                      <a:pt x="154" y="104"/>
                    </a:cubicBezTo>
                    <a:cubicBezTo>
                      <a:pt x="151" y="103"/>
                      <a:pt x="151" y="103"/>
                      <a:pt x="151" y="103"/>
                    </a:cubicBezTo>
                    <a:cubicBezTo>
                      <a:pt x="148" y="101"/>
                      <a:pt x="148" y="101"/>
                      <a:pt x="148" y="101"/>
                    </a:cubicBezTo>
                    <a:cubicBezTo>
                      <a:pt x="142" y="95"/>
                      <a:pt x="142" y="95"/>
                      <a:pt x="142" y="95"/>
                    </a:cubicBezTo>
                    <a:cubicBezTo>
                      <a:pt x="136" y="93"/>
                      <a:pt x="136" y="93"/>
                      <a:pt x="136" y="93"/>
                    </a:cubicBezTo>
                    <a:cubicBezTo>
                      <a:pt x="135" y="94"/>
                      <a:pt x="135" y="94"/>
                      <a:pt x="135" y="94"/>
                    </a:cubicBezTo>
                    <a:cubicBezTo>
                      <a:pt x="134" y="93"/>
                      <a:pt x="134" y="93"/>
                      <a:pt x="134" y="93"/>
                    </a:cubicBezTo>
                    <a:cubicBezTo>
                      <a:pt x="131" y="91"/>
                      <a:pt x="131" y="91"/>
                      <a:pt x="131" y="91"/>
                    </a:cubicBezTo>
                    <a:cubicBezTo>
                      <a:pt x="131" y="90"/>
                      <a:pt x="131" y="90"/>
                      <a:pt x="131" y="90"/>
                    </a:cubicBezTo>
                    <a:cubicBezTo>
                      <a:pt x="131" y="88"/>
                      <a:pt x="131" y="88"/>
                      <a:pt x="131" y="88"/>
                    </a:cubicBezTo>
                    <a:cubicBezTo>
                      <a:pt x="132" y="85"/>
                      <a:pt x="132" y="85"/>
                      <a:pt x="132" y="85"/>
                    </a:cubicBezTo>
                    <a:cubicBezTo>
                      <a:pt x="132" y="84"/>
                      <a:pt x="132" y="84"/>
                      <a:pt x="132" y="84"/>
                    </a:cubicBezTo>
                    <a:cubicBezTo>
                      <a:pt x="132" y="83"/>
                      <a:pt x="132" y="83"/>
                      <a:pt x="132" y="83"/>
                    </a:cubicBezTo>
                    <a:cubicBezTo>
                      <a:pt x="132" y="80"/>
                      <a:pt x="132" y="80"/>
                      <a:pt x="132" y="80"/>
                    </a:cubicBezTo>
                    <a:cubicBezTo>
                      <a:pt x="135" y="75"/>
                      <a:pt x="135" y="75"/>
                      <a:pt x="135" y="75"/>
                    </a:cubicBezTo>
                    <a:cubicBezTo>
                      <a:pt x="136" y="73"/>
                      <a:pt x="136" y="73"/>
                      <a:pt x="136" y="73"/>
                    </a:cubicBezTo>
                    <a:cubicBezTo>
                      <a:pt x="138" y="73"/>
                      <a:pt x="138" y="73"/>
                      <a:pt x="138" y="73"/>
                    </a:cubicBezTo>
                    <a:cubicBezTo>
                      <a:pt x="136" y="71"/>
                      <a:pt x="136" y="71"/>
                      <a:pt x="136" y="71"/>
                    </a:cubicBezTo>
                    <a:cubicBezTo>
                      <a:pt x="135" y="70"/>
                      <a:pt x="135" y="70"/>
                      <a:pt x="135" y="70"/>
                    </a:cubicBezTo>
                    <a:cubicBezTo>
                      <a:pt x="134" y="69"/>
                      <a:pt x="134" y="69"/>
                      <a:pt x="134" y="69"/>
                    </a:cubicBezTo>
                    <a:cubicBezTo>
                      <a:pt x="131" y="68"/>
                      <a:pt x="131" y="68"/>
                      <a:pt x="131" y="68"/>
                    </a:cubicBez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65"/>
                      <a:pt x="128" y="65"/>
                      <a:pt x="128" y="65"/>
                    </a:cubicBezTo>
                    <a:cubicBezTo>
                      <a:pt x="126" y="64"/>
                      <a:pt x="126" y="64"/>
                      <a:pt x="126" y="64"/>
                    </a:cubicBezTo>
                    <a:cubicBezTo>
                      <a:pt x="123" y="63"/>
                      <a:pt x="123" y="63"/>
                      <a:pt x="123" y="63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119" y="61"/>
                      <a:pt x="119" y="61"/>
                      <a:pt x="119" y="61"/>
                    </a:cubicBezTo>
                    <a:cubicBezTo>
                      <a:pt x="116" y="60"/>
                      <a:pt x="116" y="60"/>
                      <a:pt x="116" y="60"/>
                    </a:cubicBezTo>
                    <a:cubicBezTo>
                      <a:pt x="115" y="58"/>
                      <a:pt x="115" y="58"/>
                      <a:pt x="115" y="58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2" y="55"/>
                      <a:pt x="112" y="55"/>
                      <a:pt x="112" y="55"/>
                    </a:cubicBezTo>
                    <a:cubicBezTo>
                      <a:pt x="111" y="57"/>
                      <a:pt x="111" y="57"/>
                      <a:pt x="111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5"/>
                      <a:pt x="109" y="55"/>
                      <a:pt x="109" y="55"/>
                    </a:cubicBezTo>
                    <a:cubicBezTo>
                      <a:pt x="108" y="52"/>
                      <a:pt x="108" y="52"/>
                      <a:pt x="108" y="52"/>
                    </a:cubicBezTo>
                    <a:cubicBezTo>
                      <a:pt x="106" y="48"/>
                      <a:pt x="106" y="48"/>
                      <a:pt x="106" y="48"/>
                    </a:cubicBezTo>
                    <a:cubicBezTo>
                      <a:pt x="105" y="47"/>
                      <a:pt x="105" y="47"/>
                      <a:pt x="105" y="47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102" y="42"/>
                      <a:pt x="102" y="42"/>
                      <a:pt x="102" y="42"/>
                    </a:cubicBezTo>
                    <a:cubicBezTo>
                      <a:pt x="102" y="40"/>
                      <a:pt x="102" y="40"/>
                      <a:pt x="102" y="40"/>
                    </a:cubicBezTo>
                    <a:cubicBezTo>
                      <a:pt x="103" y="40"/>
                      <a:pt x="103" y="40"/>
                      <a:pt x="103" y="40"/>
                    </a:cubicBezTo>
                    <a:cubicBezTo>
                      <a:pt x="105" y="40"/>
                      <a:pt x="105" y="40"/>
                      <a:pt x="105" y="40"/>
                    </a:cubicBezTo>
                    <a:cubicBezTo>
                      <a:pt x="106" y="41"/>
                      <a:pt x="106" y="41"/>
                      <a:pt x="106" y="41"/>
                    </a:cubicBezTo>
                    <a:cubicBezTo>
                      <a:pt x="108" y="42"/>
                      <a:pt x="108" y="42"/>
                      <a:pt x="108" y="42"/>
                    </a:cubicBezTo>
                    <a:cubicBezTo>
                      <a:pt x="109" y="41"/>
                      <a:pt x="109" y="41"/>
                      <a:pt x="109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2" y="41"/>
                      <a:pt x="112" y="41"/>
                      <a:pt x="112" y="41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12" y="35"/>
                      <a:pt x="112" y="35"/>
                      <a:pt x="112" y="35"/>
                    </a:cubicBezTo>
                    <a:cubicBezTo>
                      <a:pt x="111" y="32"/>
                      <a:pt x="111" y="32"/>
                      <a:pt x="111" y="32"/>
                    </a:cubicBezTo>
                    <a:cubicBezTo>
                      <a:pt x="111" y="31"/>
                      <a:pt x="111" y="31"/>
                      <a:pt x="111" y="31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4" y="27"/>
                      <a:pt x="104" y="27"/>
                      <a:pt x="104" y="27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2"/>
                      <a:pt x="102" y="22"/>
                      <a:pt x="102" y="22"/>
                    </a:cubicBezTo>
                    <a:cubicBezTo>
                      <a:pt x="101" y="18"/>
                      <a:pt x="101" y="18"/>
                      <a:pt x="101" y="18"/>
                    </a:cubicBezTo>
                    <a:cubicBezTo>
                      <a:pt x="102" y="18"/>
                      <a:pt x="102" y="18"/>
                      <a:pt x="102" y="18"/>
                    </a:cubicBezTo>
                    <a:cubicBezTo>
                      <a:pt x="103" y="18"/>
                      <a:pt x="103" y="18"/>
                      <a:pt x="103" y="18"/>
                    </a:cubicBezTo>
                    <a:cubicBezTo>
                      <a:pt x="103" y="17"/>
                      <a:pt x="103" y="17"/>
                      <a:pt x="103" y="17"/>
                    </a:cubicBezTo>
                    <a:cubicBezTo>
                      <a:pt x="102" y="17"/>
                      <a:pt x="102" y="17"/>
                      <a:pt x="102" y="17"/>
                    </a:cubicBezTo>
                    <a:cubicBezTo>
                      <a:pt x="98" y="14"/>
                      <a:pt x="98" y="14"/>
                      <a:pt x="98" y="14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1" y="7"/>
                      <a:pt x="91" y="7"/>
                      <a:pt x="91" y="7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40"/>
                      <a:pt x="59" y="40"/>
                      <a:pt x="59" y="40"/>
                    </a:cubicBezTo>
                    <a:cubicBezTo>
                      <a:pt x="60" y="41"/>
                      <a:pt x="60" y="41"/>
                      <a:pt x="60" y="41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8" y="45"/>
                      <a:pt x="68" y="45"/>
                      <a:pt x="68" y="45"/>
                    </a:cubicBezTo>
                    <a:cubicBezTo>
                      <a:pt x="66" y="45"/>
                      <a:pt x="66" y="45"/>
                      <a:pt x="66" y="45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51"/>
                      <a:pt x="59" y="51"/>
                      <a:pt x="59" y="51"/>
                    </a:cubicBezTo>
                    <a:cubicBezTo>
                      <a:pt x="60" y="52"/>
                      <a:pt x="60" y="52"/>
                      <a:pt x="60" y="52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62" y="60"/>
                      <a:pt x="62" y="60"/>
                      <a:pt x="62" y="60"/>
                    </a:cubicBezTo>
                    <a:cubicBezTo>
                      <a:pt x="60" y="61"/>
                      <a:pt x="60" y="61"/>
                      <a:pt x="60" y="61"/>
                    </a:cubicBezTo>
                    <a:cubicBezTo>
                      <a:pt x="59" y="64"/>
                      <a:pt x="59" y="64"/>
                      <a:pt x="59" y="64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55" y="74"/>
                      <a:pt x="55" y="74"/>
                      <a:pt x="55" y="74"/>
                    </a:cubicBezTo>
                    <a:cubicBezTo>
                      <a:pt x="52" y="75"/>
                      <a:pt x="52" y="75"/>
                      <a:pt x="52" y="75"/>
                    </a:cubicBezTo>
                    <a:cubicBezTo>
                      <a:pt x="50" y="77"/>
                      <a:pt x="50" y="77"/>
                      <a:pt x="50" y="77"/>
                    </a:cubicBezTo>
                    <a:cubicBezTo>
                      <a:pt x="50" y="80"/>
                      <a:pt x="50" y="80"/>
                      <a:pt x="50" y="80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45" y="88"/>
                      <a:pt x="45" y="88"/>
                      <a:pt x="45" y="88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0" y="95"/>
                      <a:pt x="40" y="95"/>
                      <a:pt x="40" y="95"/>
                    </a:cubicBezTo>
                    <a:cubicBezTo>
                      <a:pt x="39" y="98"/>
                      <a:pt x="39" y="98"/>
                      <a:pt x="39" y="98"/>
                    </a:cubicBezTo>
                    <a:cubicBezTo>
                      <a:pt x="37" y="101"/>
                      <a:pt x="37" y="101"/>
                      <a:pt x="37" y="101"/>
                    </a:cubicBezTo>
                    <a:cubicBezTo>
                      <a:pt x="36" y="103"/>
                      <a:pt x="36" y="103"/>
                      <a:pt x="36" y="103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29" y="104"/>
                      <a:pt x="29" y="104"/>
                      <a:pt x="29" y="104"/>
                    </a:cubicBezTo>
                    <a:cubicBezTo>
                      <a:pt x="27" y="106"/>
                      <a:pt x="27" y="106"/>
                      <a:pt x="27" y="106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2" y="103"/>
                      <a:pt x="22" y="103"/>
                      <a:pt x="22" y="103"/>
                    </a:cubicBezTo>
                    <a:cubicBezTo>
                      <a:pt x="20" y="101"/>
                      <a:pt x="20" y="101"/>
                      <a:pt x="20" y="101"/>
                    </a:cubicBezTo>
                    <a:cubicBezTo>
                      <a:pt x="19" y="103"/>
                      <a:pt x="19" y="103"/>
                      <a:pt x="19" y="103"/>
                    </a:cubicBezTo>
                    <a:cubicBezTo>
                      <a:pt x="16" y="106"/>
                      <a:pt x="16" y="106"/>
                      <a:pt x="16" y="106"/>
                    </a:cubicBezTo>
                    <a:cubicBezTo>
                      <a:pt x="12" y="114"/>
                      <a:pt x="12" y="114"/>
                      <a:pt x="12" y="114"/>
                    </a:cubicBezTo>
                    <a:cubicBezTo>
                      <a:pt x="12" y="117"/>
                      <a:pt x="12" y="117"/>
                      <a:pt x="12" y="117"/>
                    </a:cubicBezTo>
                    <a:cubicBezTo>
                      <a:pt x="12" y="118"/>
                      <a:pt x="12" y="118"/>
                      <a:pt x="12" y="118"/>
                    </a:cubicBezTo>
                    <a:cubicBezTo>
                      <a:pt x="16" y="121"/>
                      <a:pt x="16" y="121"/>
                      <a:pt x="16" y="121"/>
                    </a:cubicBezTo>
                    <a:cubicBezTo>
                      <a:pt x="19" y="123"/>
                      <a:pt x="19" y="123"/>
                      <a:pt x="19" y="123"/>
                    </a:cubicBezTo>
                    <a:cubicBezTo>
                      <a:pt x="20" y="124"/>
                      <a:pt x="20" y="124"/>
                      <a:pt x="20" y="124"/>
                    </a:cubicBezTo>
                    <a:cubicBezTo>
                      <a:pt x="20" y="126"/>
                      <a:pt x="20" y="126"/>
                      <a:pt x="20" y="126"/>
                    </a:cubicBezTo>
                    <a:cubicBezTo>
                      <a:pt x="20" y="131"/>
                      <a:pt x="20" y="131"/>
                      <a:pt x="20" y="131"/>
                    </a:cubicBezTo>
                    <a:cubicBezTo>
                      <a:pt x="22" y="133"/>
                      <a:pt x="22" y="133"/>
                      <a:pt x="22" y="133"/>
                    </a:cubicBezTo>
                    <a:cubicBezTo>
                      <a:pt x="23" y="134"/>
                      <a:pt x="23" y="134"/>
                      <a:pt x="23" y="134"/>
                    </a:cubicBezTo>
                    <a:cubicBezTo>
                      <a:pt x="26" y="133"/>
                      <a:pt x="26" y="133"/>
                      <a:pt x="26" y="133"/>
                    </a:cubicBezTo>
                    <a:cubicBezTo>
                      <a:pt x="27" y="134"/>
                      <a:pt x="27" y="134"/>
                      <a:pt x="27" y="134"/>
                    </a:cubicBezTo>
                    <a:cubicBezTo>
                      <a:pt x="27" y="136"/>
                      <a:pt x="27" y="136"/>
                      <a:pt x="27" y="136"/>
                    </a:cubicBezTo>
                    <a:cubicBezTo>
                      <a:pt x="27" y="138"/>
                      <a:pt x="27" y="138"/>
                      <a:pt x="27" y="138"/>
                    </a:cubicBezTo>
                    <a:cubicBezTo>
                      <a:pt x="30" y="143"/>
                      <a:pt x="30" y="143"/>
                      <a:pt x="30" y="143"/>
                    </a:cubicBezTo>
                    <a:cubicBezTo>
                      <a:pt x="33" y="146"/>
                      <a:pt x="33" y="146"/>
                      <a:pt x="33" y="146"/>
                    </a:cubicBezTo>
                    <a:cubicBezTo>
                      <a:pt x="33" y="147"/>
                      <a:pt x="33" y="147"/>
                      <a:pt x="33" y="147"/>
                    </a:cubicBezTo>
                    <a:cubicBezTo>
                      <a:pt x="33" y="149"/>
                      <a:pt x="33" y="149"/>
                      <a:pt x="33" y="149"/>
                    </a:cubicBezTo>
                    <a:cubicBezTo>
                      <a:pt x="33" y="150"/>
                      <a:pt x="33" y="150"/>
                      <a:pt x="33" y="150"/>
                    </a:cubicBezTo>
                    <a:cubicBezTo>
                      <a:pt x="35" y="151"/>
                      <a:pt x="35" y="151"/>
                      <a:pt x="35" y="151"/>
                    </a:cubicBezTo>
                    <a:cubicBezTo>
                      <a:pt x="30" y="153"/>
                      <a:pt x="30" y="153"/>
                      <a:pt x="30" y="153"/>
                    </a:cubicBezTo>
                    <a:cubicBezTo>
                      <a:pt x="29" y="153"/>
                      <a:pt x="29" y="153"/>
                      <a:pt x="29" y="153"/>
                    </a:cubicBezTo>
                    <a:cubicBezTo>
                      <a:pt x="27" y="151"/>
                      <a:pt x="27" y="151"/>
                      <a:pt x="27" y="151"/>
                    </a:cubicBezTo>
                    <a:cubicBezTo>
                      <a:pt x="26" y="151"/>
                      <a:pt x="26" y="151"/>
                      <a:pt x="26" y="151"/>
                    </a:cubicBezTo>
                    <a:cubicBezTo>
                      <a:pt x="25" y="151"/>
                      <a:pt x="25" y="151"/>
                      <a:pt x="25" y="151"/>
                    </a:cubicBezTo>
                    <a:cubicBezTo>
                      <a:pt x="23" y="153"/>
                      <a:pt x="23" y="153"/>
                      <a:pt x="23" y="153"/>
                    </a:cubicBezTo>
                    <a:cubicBezTo>
                      <a:pt x="22" y="154"/>
                      <a:pt x="22" y="154"/>
                      <a:pt x="22" y="154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7" y="154"/>
                      <a:pt x="17" y="154"/>
                      <a:pt x="17" y="154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0" y="153"/>
                      <a:pt x="10" y="153"/>
                      <a:pt x="10" y="153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6" y="153"/>
                      <a:pt x="6" y="153"/>
                      <a:pt x="6" y="153"/>
                    </a:cubicBezTo>
                    <a:cubicBezTo>
                      <a:pt x="7" y="156"/>
                      <a:pt x="7" y="156"/>
                      <a:pt x="7" y="156"/>
                    </a:cubicBezTo>
                    <a:cubicBezTo>
                      <a:pt x="6" y="157"/>
                      <a:pt x="6" y="157"/>
                      <a:pt x="6" y="157"/>
                    </a:cubicBezTo>
                    <a:cubicBezTo>
                      <a:pt x="2" y="157"/>
                      <a:pt x="2" y="157"/>
                      <a:pt x="2" y="157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4" y="161"/>
                      <a:pt x="4" y="161"/>
                      <a:pt x="4" y="161"/>
                    </a:cubicBezTo>
                    <a:cubicBezTo>
                      <a:pt x="3" y="164"/>
                      <a:pt x="3" y="164"/>
                      <a:pt x="3" y="164"/>
                    </a:cubicBezTo>
                    <a:cubicBezTo>
                      <a:pt x="6" y="166"/>
                      <a:pt x="6" y="166"/>
                      <a:pt x="6" y="166"/>
                    </a:cubicBezTo>
                    <a:cubicBezTo>
                      <a:pt x="7" y="167"/>
                      <a:pt x="7" y="167"/>
                      <a:pt x="7" y="167"/>
                    </a:cubicBezTo>
                    <a:cubicBezTo>
                      <a:pt x="7" y="169"/>
                      <a:pt x="7" y="169"/>
                      <a:pt x="7" y="169"/>
                    </a:cubicBezTo>
                    <a:cubicBezTo>
                      <a:pt x="13" y="171"/>
                      <a:pt x="13" y="171"/>
                      <a:pt x="13" y="171"/>
                    </a:cubicBezTo>
                    <a:cubicBezTo>
                      <a:pt x="19" y="174"/>
                      <a:pt x="19" y="174"/>
                      <a:pt x="19" y="174"/>
                    </a:cubicBezTo>
                    <a:cubicBezTo>
                      <a:pt x="20" y="173"/>
                      <a:pt x="20" y="173"/>
                      <a:pt x="20" y="173"/>
                    </a:cubicBezTo>
                    <a:cubicBezTo>
                      <a:pt x="22" y="171"/>
                      <a:pt x="22" y="171"/>
                      <a:pt x="22" y="171"/>
                    </a:cubicBezTo>
                    <a:cubicBezTo>
                      <a:pt x="27" y="171"/>
                      <a:pt x="27" y="171"/>
                      <a:pt x="27" y="171"/>
                    </a:cubicBezTo>
                    <a:cubicBezTo>
                      <a:pt x="27" y="170"/>
                      <a:pt x="27" y="170"/>
                      <a:pt x="27" y="170"/>
                    </a:cubicBezTo>
                    <a:cubicBezTo>
                      <a:pt x="29" y="169"/>
                      <a:pt x="29" y="169"/>
                      <a:pt x="29" y="169"/>
                    </a:cubicBezTo>
                    <a:cubicBezTo>
                      <a:pt x="29" y="170"/>
                      <a:pt x="29" y="170"/>
                      <a:pt x="29" y="170"/>
                    </a:cubicBezTo>
                    <a:cubicBezTo>
                      <a:pt x="27" y="171"/>
                      <a:pt x="27" y="171"/>
                      <a:pt x="27" y="171"/>
                    </a:cubicBezTo>
                    <a:cubicBezTo>
                      <a:pt x="26" y="176"/>
                      <a:pt x="26" y="176"/>
                      <a:pt x="26" y="176"/>
                    </a:cubicBezTo>
                    <a:cubicBezTo>
                      <a:pt x="22" y="179"/>
                      <a:pt x="22" y="179"/>
                      <a:pt x="22" y="179"/>
                    </a:cubicBezTo>
                    <a:cubicBezTo>
                      <a:pt x="20" y="179"/>
                      <a:pt x="20" y="179"/>
                      <a:pt x="20" y="179"/>
                    </a:cubicBezTo>
                    <a:cubicBezTo>
                      <a:pt x="19" y="179"/>
                      <a:pt x="19" y="179"/>
                      <a:pt x="19" y="179"/>
                    </a:cubicBezTo>
                    <a:cubicBezTo>
                      <a:pt x="16" y="180"/>
                      <a:pt x="16" y="180"/>
                      <a:pt x="16" y="180"/>
                    </a:cubicBezTo>
                    <a:cubicBezTo>
                      <a:pt x="15" y="180"/>
                      <a:pt x="15" y="180"/>
                      <a:pt x="15" y="180"/>
                    </a:cubicBezTo>
                    <a:cubicBezTo>
                      <a:pt x="13" y="179"/>
                      <a:pt x="13" y="179"/>
                      <a:pt x="13" y="179"/>
                    </a:cubicBezTo>
                    <a:cubicBezTo>
                      <a:pt x="12" y="179"/>
                      <a:pt x="12" y="179"/>
                      <a:pt x="12" y="179"/>
                    </a:cubicBezTo>
                    <a:cubicBezTo>
                      <a:pt x="12" y="180"/>
                      <a:pt x="12" y="180"/>
                      <a:pt x="12" y="180"/>
                    </a:cubicBezTo>
                    <a:cubicBezTo>
                      <a:pt x="13" y="183"/>
                      <a:pt x="13" y="183"/>
                      <a:pt x="13" y="183"/>
                    </a:cubicBezTo>
                    <a:cubicBezTo>
                      <a:pt x="19" y="189"/>
                      <a:pt x="19" y="189"/>
                      <a:pt x="19" y="189"/>
                    </a:cubicBezTo>
                    <a:cubicBezTo>
                      <a:pt x="25" y="194"/>
                      <a:pt x="25" y="194"/>
                      <a:pt x="25" y="194"/>
                    </a:cubicBezTo>
                    <a:cubicBezTo>
                      <a:pt x="29" y="199"/>
                      <a:pt x="29" y="199"/>
                      <a:pt x="29" y="199"/>
                    </a:cubicBezTo>
                    <a:cubicBezTo>
                      <a:pt x="35" y="202"/>
                      <a:pt x="35" y="202"/>
                      <a:pt x="35" y="202"/>
                    </a:cubicBezTo>
                    <a:cubicBezTo>
                      <a:pt x="37" y="202"/>
                      <a:pt x="37" y="202"/>
                      <a:pt x="37" y="202"/>
                    </a:cubicBezTo>
                    <a:cubicBezTo>
                      <a:pt x="39" y="202"/>
                      <a:pt x="39" y="202"/>
                      <a:pt x="39" y="202"/>
                    </a:cubicBezTo>
                    <a:cubicBezTo>
                      <a:pt x="43" y="199"/>
                      <a:pt x="43" y="199"/>
                      <a:pt x="43" y="199"/>
                    </a:cubicBezTo>
                    <a:cubicBezTo>
                      <a:pt x="49" y="196"/>
                      <a:pt x="49" y="196"/>
                      <a:pt x="49" y="196"/>
                    </a:cubicBezTo>
                    <a:cubicBezTo>
                      <a:pt x="50" y="194"/>
                      <a:pt x="50" y="194"/>
                      <a:pt x="50" y="194"/>
                    </a:cubicBezTo>
                    <a:cubicBezTo>
                      <a:pt x="50" y="193"/>
                      <a:pt x="50" y="193"/>
                      <a:pt x="50" y="193"/>
                    </a:cubicBezTo>
                    <a:cubicBezTo>
                      <a:pt x="52" y="190"/>
                      <a:pt x="52" y="190"/>
                      <a:pt x="52" y="190"/>
                    </a:cubicBezTo>
                    <a:cubicBezTo>
                      <a:pt x="52" y="189"/>
                      <a:pt x="52" y="189"/>
                      <a:pt x="52" y="189"/>
                    </a:cubicBezTo>
                    <a:cubicBezTo>
                      <a:pt x="48" y="187"/>
                      <a:pt x="48" y="187"/>
                      <a:pt x="48" y="187"/>
                    </a:cubicBezTo>
                    <a:cubicBezTo>
                      <a:pt x="49" y="186"/>
                      <a:pt x="49" y="186"/>
                      <a:pt x="49" y="186"/>
                    </a:cubicBezTo>
                    <a:cubicBezTo>
                      <a:pt x="50" y="186"/>
                      <a:pt x="50" y="186"/>
                      <a:pt x="50" y="186"/>
                    </a:cubicBezTo>
                    <a:cubicBezTo>
                      <a:pt x="49" y="184"/>
                      <a:pt x="49" y="184"/>
                      <a:pt x="49" y="184"/>
                    </a:cubicBezTo>
                    <a:cubicBezTo>
                      <a:pt x="50" y="184"/>
                      <a:pt x="50" y="184"/>
                      <a:pt x="50" y="184"/>
                    </a:cubicBezTo>
                    <a:cubicBezTo>
                      <a:pt x="52" y="181"/>
                      <a:pt x="52" y="181"/>
                      <a:pt x="52" y="181"/>
                    </a:cubicBezTo>
                    <a:cubicBezTo>
                      <a:pt x="50" y="180"/>
                      <a:pt x="50" y="180"/>
                      <a:pt x="50" y="180"/>
                    </a:cubicBezTo>
                    <a:cubicBezTo>
                      <a:pt x="52" y="180"/>
                      <a:pt x="52" y="180"/>
                      <a:pt x="52" y="180"/>
                    </a:cubicBezTo>
                    <a:cubicBezTo>
                      <a:pt x="52" y="179"/>
                      <a:pt x="52" y="179"/>
                      <a:pt x="52" y="179"/>
                    </a:cubicBezTo>
                    <a:cubicBezTo>
                      <a:pt x="55" y="180"/>
                      <a:pt x="55" y="180"/>
                      <a:pt x="55" y="180"/>
                    </a:cubicBezTo>
                    <a:cubicBezTo>
                      <a:pt x="58" y="181"/>
                      <a:pt x="58" y="181"/>
                      <a:pt x="58" y="181"/>
                    </a:cubicBezTo>
                    <a:cubicBezTo>
                      <a:pt x="56" y="181"/>
                      <a:pt x="56" y="181"/>
                      <a:pt x="56" y="181"/>
                    </a:cubicBezTo>
                    <a:cubicBezTo>
                      <a:pt x="55" y="183"/>
                      <a:pt x="55" y="183"/>
                      <a:pt x="55" y="183"/>
                    </a:cubicBezTo>
                    <a:cubicBezTo>
                      <a:pt x="53" y="183"/>
                      <a:pt x="53" y="183"/>
                      <a:pt x="53" y="183"/>
                    </a:cubicBezTo>
                    <a:cubicBezTo>
                      <a:pt x="55" y="184"/>
                      <a:pt x="55" y="184"/>
                      <a:pt x="55" y="184"/>
                    </a:cubicBezTo>
                    <a:cubicBezTo>
                      <a:pt x="56" y="184"/>
                      <a:pt x="56" y="184"/>
                      <a:pt x="56" y="184"/>
                    </a:cubicBezTo>
                    <a:cubicBezTo>
                      <a:pt x="55" y="187"/>
                      <a:pt x="55" y="187"/>
                      <a:pt x="55" y="187"/>
                    </a:cubicBezTo>
                    <a:cubicBezTo>
                      <a:pt x="56" y="189"/>
                      <a:pt x="56" y="189"/>
                      <a:pt x="56" y="189"/>
                    </a:cubicBezTo>
                    <a:cubicBezTo>
                      <a:pt x="59" y="189"/>
                      <a:pt x="59" y="189"/>
                      <a:pt x="59" y="189"/>
                    </a:cubicBezTo>
                    <a:cubicBezTo>
                      <a:pt x="56" y="190"/>
                      <a:pt x="56" y="190"/>
                      <a:pt x="56" y="190"/>
                    </a:cubicBezTo>
                    <a:cubicBezTo>
                      <a:pt x="56" y="193"/>
                      <a:pt x="56" y="193"/>
                      <a:pt x="56" y="193"/>
                    </a:cubicBezTo>
                    <a:cubicBezTo>
                      <a:pt x="56" y="194"/>
                      <a:pt x="56" y="194"/>
                      <a:pt x="56" y="194"/>
                    </a:cubicBezTo>
                    <a:cubicBezTo>
                      <a:pt x="58" y="196"/>
                      <a:pt x="58" y="196"/>
                      <a:pt x="58" y="196"/>
                    </a:cubicBezTo>
                    <a:cubicBezTo>
                      <a:pt x="58" y="197"/>
                      <a:pt x="58" y="197"/>
                      <a:pt x="58" y="197"/>
                    </a:cubicBezTo>
                    <a:cubicBezTo>
                      <a:pt x="59" y="196"/>
                      <a:pt x="59" y="196"/>
                      <a:pt x="59" y="196"/>
                    </a:cubicBezTo>
                    <a:cubicBezTo>
                      <a:pt x="59" y="197"/>
                      <a:pt x="59" y="197"/>
                      <a:pt x="59" y="197"/>
                    </a:cubicBezTo>
                    <a:cubicBezTo>
                      <a:pt x="60" y="200"/>
                      <a:pt x="60" y="200"/>
                      <a:pt x="60" y="200"/>
                    </a:cubicBezTo>
                    <a:cubicBezTo>
                      <a:pt x="60" y="203"/>
                      <a:pt x="60" y="203"/>
                      <a:pt x="60" y="203"/>
                    </a:cubicBezTo>
                    <a:cubicBezTo>
                      <a:pt x="60" y="204"/>
                      <a:pt x="60" y="204"/>
                      <a:pt x="60" y="204"/>
                    </a:cubicBezTo>
                    <a:cubicBezTo>
                      <a:pt x="59" y="210"/>
                      <a:pt x="59" y="210"/>
                      <a:pt x="59" y="210"/>
                    </a:cubicBezTo>
                    <a:cubicBezTo>
                      <a:pt x="59" y="216"/>
                      <a:pt x="59" y="216"/>
                      <a:pt x="59" y="216"/>
                    </a:cubicBezTo>
                    <a:cubicBezTo>
                      <a:pt x="60" y="217"/>
                      <a:pt x="60" y="217"/>
                      <a:pt x="60" y="217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60" y="220"/>
                      <a:pt x="60" y="220"/>
                      <a:pt x="60" y="220"/>
                    </a:cubicBezTo>
                    <a:cubicBezTo>
                      <a:pt x="62" y="220"/>
                      <a:pt x="62" y="220"/>
                      <a:pt x="62" y="220"/>
                    </a:cubicBezTo>
                    <a:cubicBezTo>
                      <a:pt x="65" y="222"/>
                      <a:pt x="65" y="222"/>
                      <a:pt x="65" y="222"/>
                    </a:cubicBezTo>
                    <a:cubicBezTo>
                      <a:pt x="62" y="222"/>
                      <a:pt x="62" y="222"/>
                      <a:pt x="62" y="222"/>
                    </a:cubicBezTo>
                    <a:cubicBezTo>
                      <a:pt x="62" y="226"/>
                      <a:pt x="62" y="226"/>
                      <a:pt x="62" y="226"/>
                    </a:cubicBezTo>
                    <a:cubicBezTo>
                      <a:pt x="63" y="223"/>
                      <a:pt x="63" y="223"/>
                      <a:pt x="63" y="223"/>
                    </a:cubicBezTo>
                    <a:cubicBezTo>
                      <a:pt x="63" y="224"/>
                      <a:pt x="63" y="224"/>
                      <a:pt x="63" y="224"/>
                    </a:cubicBezTo>
                    <a:cubicBezTo>
                      <a:pt x="63" y="226"/>
                      <a:pt x="63" y="226"/>
                      <a:pt x="63" y="226"/>
                    </a:cubicBezTo>
                    <a:cubicBezTo>
                      <a:pt x="63" y="227"/>
                      <a:pt x="63" y="227"/>
                      <a:pt x="63" y="227"/>
                    </a:cubicBezTo>
                    <a:cubicBezTo>
                      <a:pt x="63" y="229"/>
                      <a:pt x="63" y="229"/>
                      <a:pt x="63" y="229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5" y="233"/>
                      <a:pt x="65" y="233"/>
                      <a:pt x="65" y="233"/>
                    </a:cubicBezTo>
                    <a:cubicBezTo>
                      <a:pt x="63" y="232"/>
                      <a:pt x="63" y="232"/>
                      <a:pt x="63" y="232"/>
                    </a:cubicBezTo>
                    <a:cubicBezTo>
                      <a:pt x="63" y="233"/>
                      <a:pt x="63" y="233"/>
                      <a:pt x="63" y="233"/>
                    </a:cubicBezTo>
                    <a:cubicBezTo>
                      <a:pt x="65" y="236"/>
                      <a:pt x="65" y="236"/>
                      <a:pt x="65" y="236"/>
                    </a:cubicBezTo>
                    <a:cubicBezTo>
                      <a:pt x="65" y="237"/>
                      <a:pt x="65" y="237"/>
                      <a:pt x="65" y="237"/>
                    </a:cubicBezTo>
                    <a:cubicBezTo>
                      <a:pt x="66" y="240"/>
                      <a:pt x="66" y="240"/>
                      <a:pt x="66" y="240"/>
                    </a:cubicBezTo>
                    <a:cubicBezTo>
                      <a:pt x="68" y="246"/>
                      <a:pt x="68" y="246"/>
                      <a:pt x="68" y="246"/>
                    </a:cubicBezTo>
                    <a:cubicBezTo>
                      <a:pt x="69" y="253"/>
                      <a:pt x="69" y="253"/>
                      <a:pt x="69" y="253"/>
                    </a:cubicBezTo>
                    <a:cubicBezTo>
                      <a:pt x="70" y="260"/>
                      <a:pt x="70" y="260"/>
                      <a:pt x="70" y="260"/>
                    </a:cubicBezTo>
                    <a:cubicBezTo>
                      <a:pt x="73" y="265"/>
                      <a:pt x="73" y="265"/>
                      <a:pt x="73" y="265"/>
                    </a:cubicBezTo>
                    <a:cubicBezTo>
                      <a:pt x="75" y="269"/>
                      <a:pt x="75" y="269"/>
                      <a:pt x="75" y="269"/>
                    </a:cubicBezTo>
                    <a:cubicBezTo>
                      <a:pt x="76" y="270"/>
                      <a:pt x="76" y="270"/>
                      <a:pt x="76" y="270"/>
                    </a:cubicBezTo>
                    <a:cubicBezTo>
                      <a:pt x="78" y="272"/>
                      <a:pt x="78" y="272"/>
                      <a:pt x="78" y="272"/>
                    </a:cubicBezTo>
                    <a:cubicBezTo>
                      <a:pt x="78" y="273"/>
                      <a:pt x="78" y="273"/>
                      <a:pt x="78" y="273"/>
                    </a:cubicBezTo>
                    <a:cubicBezTo>
                      <a:pt x="79" y="275"/>
                      <a:pt x="79" y="275"/>
                      <a:pt x="79" y="275"/>
                    </a:cubicBezTo>
                    <a:cubicBezTo>
                      <a:pt x="78" y="275"/>
                      <a:pt x="78" y="275"/>
                      <a:pt x="78" y="275"/>
                    </a:cubicBezTo>
                    <a:cubicBezTo>
                      <a:pt x="79" y="276"/>
                      <a:pt x="79" y="276"/>
                      <a:pt x="79" y="276"/>
                    </a:cubicBezTo>
                    <a:cubicBezTo>
                      <a:pt x="80" y="279"/>
                      <a:pt x="80" y="279"/>
                      <a:pt x="80" y="279"/>
                    </a:cubicBezTo>
                    <a:cubicBezTo>
                      <a:pt x="82" y="280"/>
                      <a:pt x="82" y="280"/>
                      <a:pt x="82" y="280"/>
                    </a:cubicBezTo>
                    <a:cubicBezTo>
                      <a:pt x="82" y="282"/>
                      <a:pt x="82" y="282"/>
                      <a:pt x="82" y="282"/>
                    </a:cubicBezTo>
                    <a:cubicBezTo>
                      <a:pt x="82" y="283"/>
                      <a:pt x="82" y="283"/>
                      <a:pt x="82" y="283"/>
                    </a:cubicBezTo>
                    <a:cubicBezTo>
                      <a:pt x="85" y="285"/>
                      <a:pt x="85" y="285"/>
                      <a:pt x="85" y="285"/>
                    </a:cubicBezTo>
                    <a:cubicBezTo>
                      <a:pt x="85" y="288"/>
                      <a:pt x="85" y="288"/>
                      <a:pt x="85" y="288"/>
                    </a:cubicBezTo>
                    <a:cubicBezTo>
                      <a:pt x="86" y="289"/>
                      <a:pt x="86" y="289"/>
                      <a:pt x="86" y="289"/>
                    </a:cubicBezTo>
                    <a:cubicBezTo>
                      <a:pt x="88" y="290"/>
                      <a:pt x="88" y="290"/>
                      <a:pt x="88" y="290"/>
                    </a:cubicBezTo>
                    <a:cubicBezTo>
                      <a:pt x="86" y="290"/>
                      <a:pt x="86" y="290"/>
                      <a:pt x="86" y="290"/>
                    </a:cubicBezTo>
                    <a:cubicBezTo>
                      <a:pt x="88" y="293"/>
                      <a:pt x="88" y="293"/>
                      <a:pt x="88" y="293"/>
                    </a:cubicBezTo>
                    <a:cubicBezTo>
                      <a:pt x="89" y="298"/>
                      <a:pt x="89" y="298"/>
                      <a:pt x="89" y="298"/>
                    </a:cubicBezTo>
                    <a:cubicBezTo>
                      <a:pt x="91" y="303"/>
                      <a:pt x="91" y="303"/>
                      <a:pt x="91" y="303"/>
                    </a:cubicBezTo>
                    <a:cubicBezTo>
                      <a:pt x="93" y="313"/>
                      <a:pt x="93" y="313"/>
                      <a:pt x="93" y="313"/>
                    </a:cubicBezTo>
                    <a:cubicBezTo>
                      <a:pt x="99" y="322"/>
                      <a:pt x="99" y="322"/>
                      <a:pt x="99" y="322"/>
                    </a:cubicBezTo>
                    <a:cubicBezTo>
                      <a:pt x="106" y="333"/>
                      <a:pt x="106" y="333"/>
                      <a:pt x="106" y="333"/>
                    </a:cubicBezTo>
                    <a:cubicBezTo>
                      <a:pt x="109" y="342"/>
                      <a:pt x="109" y="342"/>
                      <a:pt x="109" y="342"/>
                    </a:cubicBezTo>
                    <a:cubicBezTo>
                      <a:pt x="111" y="345"/>
                      <a:pt x="111" y="345"/>
                      <a:pt x="111" y="345"/>
                    </a:cubicBezTo>
                    <a:cubicBezTo>
                      <a:pt x="111" y="346"/>
                      <a:pt x="111" y="346"/>
                      <a:pt x="111" y="346"/>
                    </a:cubicBezTo>
                    <a:cubicBezTo>
                      <a:pt x="111" y="348"/>
                      <a:pt x="111" y="348"/>
                      <a:pt x="111" y="348"/>
                    </a:cubicBezTo>
                    <a:cubicBezTo>
                      <a:pt x="112" y="346"/>
                      <a:pt x="112" y="346"/>
                      <a:pt x="112" y="346"/>
                    </a:cubicBezTo>
                    <a:cubicBezTo>
                      <a:pt x="112" y="349"/>
                      <a:pt x="112" y="349"/>
                      <a:pt x="112" y="349"/>
                    </a:cubicBezTo>
                    <a:cubicBezTo>
                      <a:pt x="113" y="351"/>
                      <a:pt x="113" y="351"/>
                      <a:pt x="113" y="351"/>
                    </a:cubicBezTo>
                    <a:cubicBezTo>
                      <a:pt x="115" y="355"/>
                      <a:pt x="115" y="355"/>
                      <a:pt x="115" y="355"/>
                    </a:cubicBezTo>
                    <a:cubicBezTo>
                      <a:pt x="113" y="354"/>
                      <a:pt x="113" y="354"/>
                      <a:pt x="113" y="354"/>
                    </a:cubicBezTo>
                    <a:cubicBezTo>
                      <a:pt x="113" y="352"/>
                      <a:pt x="113" y="352"/>
                      <a:pt x="113" y="352"/>
                    </a:cubicBezTo>
                    <a:cubicBezTo>
                      <a:pt x="113" y="351"/>
                      <a:pt x="113" y="351"/>
                      <a:pt x="113" y="351"/>
                    </a:cubicBezTo>
                    <a:cubicBezTo>
                      <a:pt x="112" y="352"/>
                      <a:pt x="112" y="352"/>
                      <a:pt x="112" y="352"/>
                    </a:cubicBezTo>
                    <a:cubicBezTo>
                      <a:pt x="112" y="354"/>
                      <a:pt x="112" y="354"/>
                      <a:pt x="112" y="354"/>
                    </a:cubicBezTo>
                    <a:cubicBezTo>
                      <a:pt x="113" y="356"/>
                      <a:pt x="113" y="356"/>
                      <a:pt x="113" y="356"/>
                    </a:cubicBezTo>
                    <a:cubicBezTo>
                      <a:pt x="115" y="361"/>
                      <a:pt x="115" y="361"/>
                      <a:pt x="115" y="361"/>
                    </a:cubicBezTo>
                    <a:cubicBezTo>
                      <a:pt x="115" y="362"/>
                      <a:pt x="115" y="362"/>
                      <a:pt x="115" y="362"/>
                    </a:cubicBezTo>
                    <a:cubicBezTo>
                      <a:pt x="116" y="362"/>
                      <a:pt x="116" y="362"/>
                      <a:pt x="116" y="362"/>
                    </a:cubicBezTo>
                    <a:cubicBezTo>
                      <a:pt x="116" y="364"/>
                      <a:pt x="116" y="364"/>
                      <a:pt x="116" y="364"/>
                    </a:cubicBezTo>
                    <a:cubicBezTo>
                      <a:pt x="119" y="366"/>
                      <a:pt x="119" y="366"/>
                      <a:pt x="119" y="366"/>
                    </a:cubicBezTo>
                    <a:cubicBezTo>
                      <a:pt x="123" y="372"/>
                      <a:pt x="123" y="372"/>
                      <a:pt x="123" y="372"/>
                    </a:cubicBezTo>
                    <a:cubicBezTo>
                      <a:pt x="126" y="374"/>
                      <a:pt x="126" y="374"/>
                      <a:pt x="126" y="374"/>
                    </a:cubicBezTo>
                    <a:cubicBezTo>
                      <a:pt x="129" y="374"/>
                      <a:pt x="129" y="374"/>
                      <a:pt x="129" y="374"/>
                    </a:cubicBezTo>
                    <a:cubicBezTo>
                      <a:pt x="132" y="372"/>
                      <a:pt x="132" y="372"/>
                      <a:pt x="132" y="372"/>
                    </a:cubicBezTo>
                    <a:cubicBezTo>
                      <a:pt x="135" y="369"/>
                      <a:pt x="135" y="369"/>
                      <a:pt x="135" y="369"/>
                    </a:cubicBezTo>
                    <a:cubicBezTo>
                      <a:pt x="135" y="366"/>
                      <a:pt x="135" y="366"/>
                      <a:pt x="135" y="366"/>
                    </a:cubicBezTo>
                    <a:cubicBezTo>
                      <a:pt x="136" y="365"/>
                      <a:pt x="136" y="365"/>
                      <a:pt x="136" y="365"/>
                    </a:cubicBezTo>
                    <a:cubicBezTo>
                      <a:pt x="136" y="362"/>
                      <a:pt x="136" y="362"/>
                      <a:pt x="136" y="362"/>
                    </a:cubicBezTo>
                    <a:cubicBezTo>
                      <a:pt x="139" y="361"/>
                      <a:pt x="139" y="361"/>
                      <a:pt x="139" y="361"/>
                    </a:cubicBezTo>
                    <a:cubicBezTo>
                      <a:pt x="145" y="358"/>
                      <a:pt x="145" y="358"/>
                      <a:pt x="145" y="358"/>
                    </a:cubicBezTo>
                    <a:cubicBezTo>
                      <a:pt x="146" y="358"/>
                      <a:pt x="146" y="358"/>
                      <a:pt x="146" y="358"/>
                    </a:cubicBezTo>
                    <a:cubicBezTo>
                      <a:pt x="144" y="356"/>
                      <a:pt x="144" y="356"/>
                      <a:pt x="144" y="356"/>
                    </a:cubicBezTo>
                    <a:cubicBezTo>
                      <a:pt x="144" y="354"/>
                      <a:pt x="144" y="354"/>
                      <a:pt x="144" y="354"/>
                    </a:cubicBezTo>
                    <a:cubicBezTo>
                      <a:pt x="146" y="351"/>
                      <a:pt x="146" y="351"/>
                      <a:pt x="146" y="351"/>
                    </a:cubicBezTo>
                    <a:cubicBezTo>
                      <a:pt x="148" y="349"/>
                      <a:pt x="148" y="349"/>
                      <a:pt x="148" y="349"/>
                    </a:cubicBezTo>
                    <a:cubicBezTo>
                      <a:pt x="148" y="346"/>
                      <a:pt x="148" y="346"/>
                      <a:pt x="148" y="346"/>
                    </a:cubicBezTo>
                    <a:cubicBezTo>
                      <a:pt x="148" y="345"/>
                      <a:pt x="148" y="345"/>
                      <a:pt x="148" y="345"/>
                    </a:cubicBezTo>
                    <a:cubicBezTo>
                      <a:pt x="149" y="343"/>
                      <a:pt x="149" y="343"/>
                      <a:pt x="149" y="343"/>
                    </a:cubicBezTo>
                    <a:cubicBezTo>
                      <a:pt x="152" y="343"/>
                      <a:pt x="152" y="343"/>
                      <a:pt x="152" y="343"/>
                    </a:cubicBezTo>
                    <a:cubicBezTo>
                      <a:pt x="155" y="343"/>
                      <a:pt x="155" y="343"/>
                      <a:pt x="155" y="343"/>
                    </a:cubicBezTo>
                    <a:cubicBezTo>
                      <a:pt x="154" y="335"/>
                      <a:pt x="154" y="335"/>
                      <a:pt x="154" y="335"/>
                    </a:cubicBezTo>
                    <a:cubicBezTo>
                      <a:pt x="154" y="332"/>
                      <a:pt x="154" y="332"/>
                      <a:pt x="154" y="332"/>
                    </a:cubicBezTo>
                    <a:cubicBezTo>
                      <a:pt x="152" y="329"/>
                      <a:pt x="152" y="329"/>
                      <a:pt x="152" y="329"/>
                    </a:cubicBezTo>
                    <a:cubicBezTo>
                      <a:pt x="152" y="328"/>
                      <a:pt x="152" y="328"/>
                      <a:pt x="152" y="328"/>
                    </a:cubicBezTo>
                    <a:cubicBezTo>
                      <a:pt x="154" y="326"/>
                      <a:pt x="154" y="326"/>
                      <a:pt x="154" y="326"/>
                    </a:cubicBezTo>
                    <a:cubicBezTo>
                      <a:pt x="154" y="321"/>
                      <a:pt x="154" y="321"/>
                      <a:pt x="154" y="321"/>
                    </a:cubicBezTo>
                    <a:cubicBezTo>
                      <a:pt x="155" y="316"/>
                      <a:pt x="155" y="316"/>
                      <a:pt x="155" y="316"/>
                    </a:cubicBezTo>
                    <a:cubicBezTo>
                      <a:pt x="158" y="311"/>
                      <a:pt x="158" y="311"/>
                      <a:pt x="158" y="311"/>
                    </a:cubicBezTo>
                    <a:cubicBezTo>
                      <a:pt x="158" y="306"/>
                      <a:pt x="158" y="306"/>
                      <a:pt x="158" y="306"/>
                    </a:cubicBezTo>
                    <a:cubicBezTo>
                      <a:pt x="158" y="302"/>
                      <a:pt x="158" y="302"/>
                      <a:pt x="158" y="302"/>
                    </a:cubicBezTo>
                    <a:cubicBezTo>
                      <a:pt x="156" y="300"/>
                      <a:pt x="156" y="300"/>
                      <a:pt x="156" y="300"/>
                    </a:cubicBezTo>
                    <a:cubicBezTo>
                      <a:pt x="155" y="299"/>
                      <a:pt x="155" y="299"/>
                      <a:pt x="155" y="299"/>
                    </a:cubicBezTo>
                    <a:cubicBezTo>
                      <a:pt x="154" y="298"/>
                      <a:pt x="154" y="298"/>
                      <a:pt x="154" y="298"/>
                    </a:cubicBezTo>
                    <a:cubicBezTo>
                      <a:pt x="155" y="298"/>
                      <a:pt x="155" y="298"/>
                      <a:pt x="155" y="298"/>
                    </a:cubicBezTo>
                    <a:cubicBezTo>
                      <a:pt x="156" y="300"/>
                      <a:pt x="156" y="300"/>
                      <a:pt x="156" y="300"/>
                    </a:cubicBezTo>
                    <a:cubicBezTo>
                      <a:pt x="155" y="293"/>
                      <a:pt x="155" y="293"/>
                      <a:pt x="155" y="293"/>
                    </a:cubicBezTo>
                    <a:cubicBezTo>
                      <a:pt x="155" y="288"/>
                      <a:pt x="155" y="288"/>
                      <a:pt x="155" y="288"/>
                    </a:cubicBezTo>
                    <a:cubicBezTo>
                      <a:pt x="154" y="283"/>
                      <a:pt x="154" y="283"/>
                      <a:pt x="154" y="283"/>
                    </a:cubicBezTo>
                    <a:cubicBezTo>
                      <a:pt x="152" y="280"/>
                      <a:pt x="152" y="280"/>
                      <a:pt x="152" y="280"/>
                    </a:cubicBezTo>
                    <a:cubicBezTo>
                      <a:pt x="152" y="278"/>
                      <a:pt x="152" y="278"/>
                      <a:pt x="152" y="278"/>
                    </a:cubicBezTo>
                    <a:cubicBezTo>
                      <a:pt x="154" y="275"/>
                      <a:pt x="154" y="275"/>
                      <a:pt x="154" y="275"/>
                    </a:cubicBezTo>
                    <a:cubicBezTo>
                      <a:pt x="155" y="270"/>
                      <a:pt x="155" y="270"/>
                      <a:pt x="155" y="270"/>
                    </a:cubicBezTo>
                    <a:cubicBezTo>
                      <a:pt x="159" y="268"/>
                      <a:pt x="159" y="268"/>
                      <a:pt x="159" y="268"/>
                    </a:cubicBezTo>
                    <a:cubicBezTo>
                      <a:pt x="161" y="268"/>
                      <a:pt x="161" y="268"/>
                      <a:pt x="161" y="268"/>
                    </a:cubicBezTo>
                    <a:cubicBezTo>
                      <a:pt x="161" y="266"/>
                      <a:pt x="161" y="266"/>
                      <a:pt x="161" y="266"/>
                    </a:cubicBezTo>
                    <a:cubicBezTo>
                      <a:pt x="162" y="268"/>
                      <a:pt x="162" y="268"/>
                      <a:pt x="162" y="268"/>
                    </a:cubicBezTo>
                    <a:cubicBezTo>
                      <a:pt x="164" y="269"/>
                      <a:pt x="164" y="269"/>
                      <a:pt x="164" y="269"/>
                    </a:cubicBezTo>
                    <a:cubicBezTo>
                      <a:pt x="165" y="263"/>
                      <a:pt x="165" y="263"/>
                      <a:pt x="165" y="263"/>
                    </a:cubicBezTo>
                    <a:cubicBezTo>
                      <a:pt x="165" y="262"/>
                      <a:pt x="165" y="262"/>
                      <a:pt x="165" y="262"/>
                    </a:cubicBezTo>
                    <a:cubicBezTo>
                      <a:pt x="166" y="262"/>
                      <a:pt x="166" y="262"/>
                      <a:pt x="166" y="262"/>
                    </a:cubicBezTo>
                    <a:cubicBezTo>
                      <a:pt x="174" y="260"/>
                      <a:pt x="174" y="260"/>
                      <a:pt x="174" y="260"/>
                    </a:cubicBezTo>
                    <a:cubicBezTo>
                      <a:pt x="177" y="260"/>
                      <a:pt x="177" y="260"/>
                      <a:pt x="177" y="260"/>
                    </a:cubicBezTo>
                    <a:cubicBezTo>
                      <a:pt x="178" y="257"/>
                      <a:pt x="178" y="257"/>
                      <a:pt x="178" y="257"/>
                    </a:cubicBezTo>
                    <a:cubicBezTo>
                      <a:pt x="178" y="256"/>
                      <a:pt x="178" y="256"/>
                      <a:pt x="178" y="256"/>
                    </a:cubicBezTo>
                    <a:cubicBezTo>
                      <a:pt x="178" y="255"/>
                      <a:pt x="178" y="255"/>
                      <a:pt x="178" y="255"/>
                    </a:cubicBezTo>
                    <a:cubicBezTo>
                      <a:pt x="177" y="253"/>
                      <a:pt x="177" y="253"/>
                      <a:pt x="177" y="253"/>
                    </a:cubicBezTo>
                    <a:cubicBezTo>
                      <a:pt x="179" y="249"/>
                      <a:pt x="179" y="249"/>
                      <a:pt x="179" y="249"/>
                    </a:cubicBezTo>
                    <a:cubicBezTo>
                      <a:pt x="184" y="246"/>
                      <a:pt x="184" y="246"/>
                      <a:pt x="184" y="246"/>
                    </a:cubicBezTo>
                    <a:cubicBezTo>
                      <a:pt x="187" y="245"/>
                      <a:pt x="187" y="245"/>
                      <a:pt x="187" y="245"/>
                    </a:cubicBezTo>
                    <a:cubicBezTo>
                      <a:pt x="188" y="243"/>
                      <a:pt x="188" y="243"/>
                      <a:pt x="188" y="243"/>
                    </a:cubicBezTo>
                    <a:cubicBezTo>
                      <a:pt x="189" y="242"/>
                      <a:pt x="189" y="242"/>
                      <a:pt x="189" y="242"/>
                    </a:cubicBezTo>
                    <a:cubicBezTo>
                      <a:pt x="191" y="240"/>
                      <a:pt x="191" y="240"/>
                      <a:pt x="191" y="240"/>
                    </a:cubicBezTo>
                    <a:cubicBezTo>
                      <a:pt x="191" y="237"/>
                      <a:pt x="191" y="237"/>
                      <a:pt x="191" y="237"/>
                    </a:cubicBezTo>
                    <a:cubicBezTo>
                      <a:pt x="194" y="237"/>
                      <a:pt x="194" y="237"/>
                      <a:pt x="194" y="237"/>
                    </a:cubicBezTo>
                    <a:cubicBezTo>
                      <a:pt x="198" y="233"/>
                      <a:pt x="198" y="233"/>
                      <a:pt x="198" y="233"/>
                    </a:cubicBezTo>
                    <a:cubicBezTo>
                      <a:pt x="201" y="229"/>
                      <a:pt x="201" y="229"/>
                      <a:pt x="201" y="229"/>
                    </a:cubicBezTo>
                    <a:cubicBezTo>
                      <a:pt x="202" y="224"/>
                      <a:pt x="202" y="224"/>
                      <a:pt x="202" y="224"/>
                    </a:cubicBezTo>
                    <a:cubicBezTo>
                      <a:pt x="205" y="220"/>
                      <a:pt x="205" y="220"/>
                      <a:pt x="205" y="220"/>
                    </a:cubicBezTo>
                    <a:cubicBezTo>
                      <a:pt x="208" y="219"/>
                      <a:pt x="208" y="219"/>
                      <a:pt x="208" y="219"/>
                    </a:cubicBezTo>
                    <a:cubicBezTo>
                      <a:pt x="209" y="216"/>
                      <a:pt x="209" y="216"/>
                      <a:pt x="209" y="216"/>
                    </a:cubicBezTo>
                    <a:cubicBezTo>
                      <a:pt x="208" y="217"/>
                      <a:pt x="208" y="217"/>
                      <a:pt x="208" y="217"/>
                    </a:cubicBezTo>
                    <a:cubicBezTo>
                      <a:pt x="207" y="219"/>
                      <a:pt x="207" y="219"/>
                      <a:pt x="207" y="219"/>
                    </a:cubicBezTo>
                    <a:cubicBezTo>
                      <a:pt x="208" y="216"/>
                      <a:pt x="208" y="216"/>
                      <a:pt x="208" y="216"/>
                    </a:cubicBezTo>
                    <a:cubicBezTo>
                      <a:pt x="209" y="213"/>
                      <a:pt x="209" y="213"/>
                      <a:pt x="209" y="213"/>
                    </a:cubicBezTo>
                    <a:cubicBezTo>
                      <a:pt x="211" y="213"/>
                      <a:pt x="211" y="213"/>
                      <a:pt x="211" y="213"/>
                    </a:cubicBezTo>
                    <a:cubicBezTo>
                      <a:pt x="211" y="214"/>
                      <a:pt x="211" y="214"/>
                      <a:pt x="211" y="214"/>
                    </a:cubicBezTo>
                    <a:cubicBezTo>
                      <a:pt x="211" y="216"/>
                      <a:pt x="211" y="216"/>
                      <a:pt x="211" y="216"/>
                    </a:cubicBezTo>
                    <a:cubicBezTo>
                      <a:pt x="217" y="214"/>
                      <a:pt x="217" y="214"/>
                      <a:pt x="217" y="214"/>
                    </a:cubicBezTo>
                    <a:cubicBezTo>
                      <a:pt x="221" y="212"/>
                      <a:pt x="221" y="212"/>
                      <a:pt x="221" y="212"/>
                    </a:cubicBezTo>
                    <a:cubicBezTo>
                      <a:pt x="220" y="212"/>
                      <a:pt x="220" y="212"/>
                      <a:pt x="220" y="212"/>
                    </a:cubicBezTo>
                    <a:cubicBezTo>
                      <a:pt x="221" y="210"/>
                      <a:pt x="221" y="210"/>
                      <a:pt x="221" y="210"/>
                    </a:cubicBezTo>
                    <a:cubicBezTo>
                      <a:pt x="224" y="207"/>
                      <a:pt x="224" y="207"/>
                      <a:pt x="224" y="207"/>
                    </a:cubicBezTo>
                    <a:cubicBezTo>
                      <a:pt x="225" y="206"/>
                      <a:pt x="225" y="206"/>
                      <a:pt x="225" y="206"/>
                    </a:cubicBezTo>
                    <a:cubicBezTo>
                      <a:pt x="225" y="204"/>
                      <a:pt x="225" y="204"/>
                      <a:pt x="225" y="204"/>
                    </a:cubicBezTo>
                    <a:cubicBezTo>
                      <a:pt x="227" y="203"/>
                      <a:pt x="227" y="203"/>
                      <a:pt x="227" y="203"/>
                    </a:cubicBezTo>
                    <a:cubicBezTo>
                      <a:pt x="225" y="199"/>
                      <a:pt x="225" y="199"/>
                      <a:pt x="225" y="199"/>
                    </a:cubicBezTo>
                    <a:cubicBezTo>
                      <a:pt x="225" y="194"/>
                      <a:pt x="225" y="194"/>
                      <a:pt x="225" y="194"/>
                    </a:cubicBezTo>
                    <a:cubicBezTo>
                      <a:pt x="227" y="192"/>
                      <a:pt x="227" y="192"/>
                      <a:pt x="227" y="192"/>
                    </a:cubicBezTo>
                    <a:cubicBezTo>
                      <a:pt x="230" y="190"/>
                      <a:pt x="230" y="190"/>
                      <a:pt x="230" y="190"/>
                    </a:cubicBezTo>
                    <a:cubicBezTo>
                      <a:pt x="235" y="189"/>
                      <a:pt x="235" y="189"/>
                      <a:pt x="235" y="189"/>
                    </a:cubicBezTo>
                    <a:cubicBezTo>
                      <a:pt x="238" y="184"/>
                      <a:pt x="238" y="184"/>
                      <a:pt x="238" y="184"/>
                    </a:cubicBezTo>
                    <a:cubicBezTo>
                      <a:pt x="238" y="183"/>
                      <a:pt x="238" y="183"/>
                      <a:pt x="238" y="183"/>
                    </a:cubicBezTo>
                    <a:cubicBezTo>
                      <a:pt x="240" y="184"/>
                      <a:pt x="240" y="184"/>
                      <a:pt x="240" y="184"/>
                    </a:cubicBezTo>
                    <a:cubicBezTo>
                      <a:pt x="240" y="187"/>
                      <a:pt x="240" y="187"/>
                      <a:pt x="240" y="187"/>
                    </a:cubicBezTo>
                    <a:cubicBezTo>
                      <a:pt x="241" y="190"/>
                      <a:pt x="241" y="190"/>
                      <a:pt x="241" y="190"/>
                    </a:cubicBezTo>
                    <a:cubicBezTo>
                      <a:pt x="241" y="189"/>
                      <a:pt x="241" y="189"/>
                      <a:pt x="241" y="189"/>
                    </a:cubicBezTo>
                    <a:cubicBezTo>
                      <a:pt x="242" y="189"/>
                      <a:pt x="242" y="189"/>
                      <a:pt x="242" y="189"/>
                    </a:cubicBezTo>
                    <a:cubicBezTo>
                      <a:pt x="242" y="187"/>
                      <a:pt x="242" y="187"/>
                      <a:pt x="242" y="187"/>
                    </a:cubicBezTo>
                    <a:cubicBezTo>
                      <a:pt x="242" y="186"/>
                      <a:pt x="242" y="186"/>
                      <a:pt x="242" y="186"/>
                    </a:cubicBezTo>
                    <a:cubicBezTo>
                      <a:pt x="244" y="189"/>
                      <a:pt x="244" y="189"/>
                      <a:pt x="244" y="189"/>
                    </a:cubicBezTo>
                    <a:cubicBezTo>
                      <a:pt x="244" y="186"/>
                      <a:pt x="244" y="186"/>
                      <a:pt x="244" y="186"/>
                    </a:cubicBezTo>
                    <a:cubicBezTo>
                      <a:pt x="244" y="184"/>
                      <a:pt x="244" y="184"/>
                      <a:pt x="244" y="184"/>
                    </a:cubicBezTo>
                    <a:cubicBezTo>
                      <a:pt x="244" y="183"/>
                      <a:pt x="244" y="183"/>
                      <a:pt x="244" y="183"/>
                    </a:cubicBezTo>
                    <a:cubicBezTo>
                      <a:pt x="245" y="181"/>
                      <a:pt x="245" y="181"/>
                      <a:pt x="245" y="181"/>
                    </a:cubicBezTo>
                    <a:cubicBezTo>
                      <a:pt x="244" y="184"/>
                      <a:pt x="244" y="184"/>
                      <a:pt x="244" y="184"/>
                    </a:cubicBezTo>
                    <a:cubicBezTo>
                      <a:pt x="245" y="183"/>
                      <a:pt x="245" y="183"/>
                      <a:pt x="245" y="183"/>
                    </a:cubicBezTo>
                    <a:cubicBezTo>
                      <a:pt x="245" y="186"/>
                      <a:pt x="245" y="186"/>
                      <a:pt x="245" y="186"/>
                    </a:cubicBezTo>
                    <a:cubicBezTo>
                      <a:pt x="245" y="189"/>
                      <a:pt x="245" y="189"/>
                      <a:pt x="245" y="189"/>
                    </a:cubicBezTo>
                    <a:cubicBezTo>
                      <a:pt x="247" y="189"/>
                      <a:pt x="247" y="189"/>
                      <a:pt x="247" y="189"/>
                    </a:cubicBezTo>
                    <a:cubicBezTo>
                      <a:pt x="248" y="187"/>
                      <a:pt x="248" y="187"/>
                      <a:pt x="248" y="187"/>
                    </a:cubicBezTo>
                    <a:cubicBezTo>
                      <a:pt x="248" y="189"/>
                      <a:pt x="248" y="189"/>
                      <a:pt x="248" y="189"/>
                    </a:cubicBezTo>
                    <a:cubicBezTo>
                      <a:pt x="250" y="189"/>
                      <a:pt x="250" y="189"/>
                      <a:pt x="250" y="189"/>
                    </a:cubicBezTo>
                    <a:cubicBezTo>
                      <a:pt x="250" y="187"/>
                      <a:pt x="250" y="187"/>
                      <a:pt x="250" y="187"/>
                    </a:cubicBezTo>
                    <a:cubicBezTo>
                      <a:pt x="248" y="184"/>
                      <a:pt x="248" y="184"/>
                      <a:pt x="248" y="184"/>
                    </a:cubicBezTo>
                    <a:cubicBezTo>
                      <a:pt x="250" y="186"/>
                      <a:pt x="250" y="186"/>
                      <a:pt x="250" y="186"/>
                    </a:cubicBezTo>
                    <a:cubicBezTo>
                      <a:pt x="250" y="183"/>
                      <a:pt x="250" y="183"/>
                      <a:pt x="250" y="183"/>
                    </a:cubicBezTo>
                    <a:cubicBezTo>
                      <a:pt x="250" y="181"/>
                      <a:pt x="250" y="181"/>
                      <a:pt x="250" y="181"/>
                    </a:cubicBezTo>
                    <a:cubicBezTo>
                      <a:pt x="248" y="179"/>
                      <a:pt x="248" y="179"/>
                      <a:pt x="248" y="179"/>
                    </a:cubicBezTo>
                    <a:cubicBezTo>
                      <a:pt x="247" y="174"/>
                      <a:pt x="247" y="174"/>
                      <a:pt x="247" y="174"/>
                    </a:cubicBezTo>
                    <a:cubicBezTo>
                      <a:pt x="247" y="170"/>
                      <a:pt x="247" y="170"/>
                      <a:pt x="247" y="170"/>
                    </a:cubicBezTo>
                    <a:cubicBezTo>
                      <a:pt x="247" y="169"/>
                      <a:pt x="247" y="169"/>
                      <a:pt x="247" y="169"/>
                    </a:cubicBezTo>
                    <a:cubicBezTo>
                      <a:pt x="245" y="167"/>
                      <a:pt x="245" y="167"/>
                      <a:pt x="245" y="167"/>
                    </a:cubicBezTo>
                    <a:cubicBezTo>
                      <a:pt x="244" y="167"/>
                      <a:pt x="244" y="167"/>
                      <a:pt x="244" y="167"/>
                    </a:cubicBezTo>
                    <a:cubicBezTo>
                      <a:pt x="244" y="163"/>
                      <a:pt x="244" y="163"/>
                      <a:pt x="244" y="163"/>
                    </a:cubicBezTo>
                    <a:cubicBezTo>
                      <a:pt x="241" y="161"/>
                      <a:pt x="241" y="161"/>
                      <a:pt x="241" y="161"/>
                    </a:cubicBezTo>
                    <a:cubicBezTo>
                      <a:pt x="241" y="160"/>
                      <a:pt x="241" y="160"/>
                      <a:pt x="241" y="160"/>
                    </a:cubicBezTo>
                    <a:cubicBezTo>
                      <a:pt x="241" y="159"/>
                      <a:pt x="241" y="159"/>
                      <a:pt x="241" y="159"/>
                    </a:cubicBezTo>
                    <a:cubicBezTo>
                      <a:pt x="242" y="157"/>
                      <a:pt x="242" y="157"/>
                      <a:pt x="242" y="157"/>
                    </a:cubicBezTo>
                    <a:cubicBezTo>
                      <a:pt x="242" y="156"/>
                      <a:pt x="242" y="156"/>
                      <a:pt x="242" y="156"/>
                    </a:cubicBezTo>
                    <a:cubicBezTo>
                      <a:pt x="241" y="153"/>
                      <a:pt x="241" y="153"/>
                      <a:pt x="241" y="153"/>
                    </a:cubicBezTo>
                    <a:cubicBezTo>
                      <a:pt x="238" y="151"/>
                      <a:pt x="238" y="151"/>
                      <a:pt x="238" y="151"/>
                    </a:cubicBezTo>
                    <a:cubicBezTo>
                      <a:pt x="234" y="150"/>
                      <a:pt x="234" y="150"/>
                      <a:pt x="234" y="150"/>
                    </a:cubicBezTo>
                    <a:cubicBezTo>
                      <a:pt x="232" y="149"/>
                      <a:pt x="232" y="149"/>
                      <a:pt x="232" y="149"/>
                    </a:cubicBezTo>
                    <a:cubicBezTo>
                      <a:pt x="232" y="147"/>
                      <a:pt x="232" y="147"/>
                      <a:pt x="232" y="147"/>
                    </a:cubicBezTo>
                    <a:cubicBezTo>
                      <a:pt x="234" y="144"/>
                      <a:pt x="234" y="144"/>
                      <a:pt x="234" y="144"/>
                    </a:cubicBezTo>
                    <a:cubicBezTo>
                      <a:pt x="235" y="144"/>
                      <a:pt x="235" y="144"/>
                      <a:pt x="235" y="144"/>
                    </a:cubicBezTo>
                    <a:cubicBezTo>
                      <a:pt x="237" y="143"/>
                      <a:pt x="237" y="143"/>
                      <a:pt x="237" y="143"/>
                    </a:cubicBezTo>
                    <a:cubicBezTo>
                      <a:pt x="237" y="141"/>
                      <a:pt x="237" y="141"/>
                      <a:pt x="237" y="141"/>
                    </a:cubicBezTo>
                    <a:cubicBezTo>
                      <a:pt x="238" y="140"/>
                      <a:pt x="238" y="140"/>
                      <a:pt x="238" y="140"/>
                    </a:cubicBezTo>
                    <a:cubicBezTo>
                      <a:pt x="242" y="141"/>
                      <a:pt x="242" y="141"/>
                      <a:pt x="242" y="141"/>
                    </a:cubicBezTo>
                    <a:cubicBezTo>
                      <a:pt x="242" y="140"/>
                      <a:pt x="242" y="140"/>
                      <a:pt x="242" y="140"/>
                    </a:cubicBezTo>
                    <a:cubicBezTo>
                      <a:pt x="242" y="138"/>
                      <a:pt x="242" y="138"/>
                      <a:pt x="242" y="138"/>
                    </a:cubicBezTo>
                    <a:cubicBezTo>
                      <a:pt x="241" y="138"/>
                      <a:pt x="241" y="138"/>
                      <a:pt x="241" y="138"/>
                    </a:cubicBezTo>
                    <a:cubicBezTo>
                      <a:pt x="241" y="137"/>
                      <a:pt x="241" y="137"/>
                      <a:pt x="241" y="137"/>
                    </a:cubicBezTo>
                    <a:cubicBezTo>
                      <a:pt x="240" y="137"/>
                      <a:pt x="240" y="137"/>
                      <a:pt x="240" y="137"/>
                    </a:cubicBezTo>
                    <a:cubicBezTo>
                      <a:pt x="240" y="136"/>
                      <a:pt x="240" y="136"/>
                      <a:pt x="240" y="136"/>
                    </a:cubicBezTo>
                    <a:cubicBezTo>
                      <a:pt x="237" y="136"/>
                      <a:pt x="237" y="136"/>
                      <a:pt x="237" y="136"/>
                    </a:cubicBezTo>
                    <a:cubicBezTo>
                      <a:pt x="235" y="134"/>
                      <a:pt x="235" y="134"/>
                      <a:pt x="235" y="134"/>
                    </a:cubicBezTo>
                    <a:cubicBezTo>
                      <a:pt x="234" y="133"/>
                      <a:pt x="234" y="133"/>
                      <a:pt x="234" y="133"/>
                    </a:cubicBezTo>
                    <a:cubicBezTo>
                      <a:pt x="231" y="131"/>
                      <a:pt x="231" y="131"/>
                      <a:pt x="231" y="131"/>
                    </a:cubicBezTo>
                    <a:cubicBezTo>
                      <a:pt x="231" y="128"/>
                      <a:pt x="231" y="128"/>
                      <a:pt x="231" y="128"/>
                    </a:cubicBezTo>
                    <a:cubicBezTo>
                      <a:pt x="232" y="126"/>
                      <a:pt x="232" y="126"/>
                      <a:pt x="232" y="126"/>
                    </a:cubicBezTo>
                    <a:cubicBezTo>
                      <a:pt x="235" y="124"/>
                      <a:pt x="235" y="124"/>
                      <a:pt x="235" y="124"/>
                    </a:cubicBezTo>
                    <a:cubicBezTo>
                      <a:pt x="234" y="123"/>
                      <a:pt x="234" y="123"/>
                      <a:pt x="234" y="123"/>
                    </a:cubicBezTo>
                    <a:cubicBezTo>
                      <a:pt x="232" y="123"/>
                      <a:pt x="232" y="123"/>
                      <a:pt x="232" y="123"/>
                    </a:cubicBezTo>
                    <a:cubicBezTo>
                      <a:pt x="232" y="121"/>
                      <a:pt x="232" y="121"/>
                      <a:pt x="232" y="121"/>
                    </a:cubicBezTo>
                    <a:cubicBezTo>
                      <a:pt x="235" y="123"/>
                      <a:pt x="235" y="123"/>
                      <a:pt x="235" y="123"/>
                    </a:cubicBezTo>
                    <a:cubicBezTo>
                      <a:pt x="237" y="126"/>
                      <a:pt x="237" y="126"/>
                      <a:pt x="237" y="126"/>
                    </a:cubicBezTo>
                    <a:cubicBezTo>
                      <a:pt x="238" y="126"/>
                      <a:pt x="238" y="126"/>
                      <a:pt x="238" y="126"/>
                    </a:cubicBezTo>
                    <a:cubicBezTo>
                      <a:pt x="239" y="126"/>
                      <a:pt x="239" y="126"/>
                      <a:pt x="239" y="126"/>
                    </a:cubicBezTo>
                    <a:cubicBezTo>
                      <a:pt x="241" y="126"/>
                      <a:pt x="241" y="126"/>
                      <a:pt x="241" y="126"/>
                    </a:cubicBezTo>
                    <a:cubicBezTo>
                      <a:pt x="242" y="127"/>
                      <a:pt x="242" y="127"/>
                      <a:pt x="242" y="127"/>
                    </a:cubicBezTo>
                    <a:cubicBezTo>
                      <a:pt x="245" y="128"/>
                      <a:pt x="245" y="128"/>
                      <a:pt x="245" y="128"/>
                    </a:cubicBezTo>
                    <a:cubicBezTo>
                      <a:pt x="248" y="130"/>
                      <a:pt x="248" y="130"/>
                      <a:pt x="248" y="130"/>
                    </a:cubicBezTo>
                    <a:cubicBezTo>
                      <a:pt x="248" y="128"/>
                      <a:pt x="248" y="128"/>
                      <a:pt x="248" y="128"/>
                    </a:cubicBezTo>
                    <a:cubicBezTo>
                      <a:pt x="248" y="127"/>
                      <a:pt x="248" y="127"/>
                      <a:pt x="248" y="127"/>
                    </a:cubicBezTo>
                    <a:cubicBezTo>
                      <a:pt x="250" y="128"/>
                      <a:pt x="250" y="128"/>
                      <a:pt x="250" y="128"/>
                    </a:cubicBezTo>
                    <a:cubicBezTo>
                      <a:pt x="251" y="131"/>
                      <a:pt x="251" y="131"/>
                      <a:pt x="251" y="131"/>
                    </a:cubicBezTo>
                    <a:cubicBezTo>
                      <a:pt x="252" y="136"/>
                      <a:pt x="252" y="136"/>
                      <a:pt x="252" y="136"/>
                    </a:cubicBezTo>
                    <a:cubicBezTo>
                      <a:pt x="252" y="138"/>
                      <a:pt x="252" y="138"/>
                      <a:pt x="252" y="138"/>
                    </a:cubicBezTo>
                    <a:cubicBezTo>
                      <a:pt x="257" y="140"/>
                      <a:pt x="257" y="140"/>
                      <a:pt x="257" y="140"/>
                    </a:cubicBezTo>
                    <a:cubicBezTo>
                      <a:pt x="264" y="141"/>
                      <a:pt x="264" y="141"/>
                      <a:pt x="264" y="141"/>
                    </a:cubicBezTo>
                    <a:cubicBezTo>
                      <a:pt x="271" y="140"/>
                      <a:pt x="271" y="140"/>
                      <a:pt x="271" y="140"/>
                    </a:cubicBezTo>
                    <a:cubicBezTo>
                      <a:pt x="277" y="141"/>
                      <a:pt x="277" y="141"/>
                      <a:pt x="277" y="141"/>
                    </a:cubicBezTo>
                    <a:cubicBezTo>
                      <a:pt x="281" y="141"/>
                      <a:pt x="281" y="141"/>
                      <a:pt x="281" y="141"/>
                    </a:cubicBezTo>
                    <a:cubicBezTo>
                      <a:pt x="284" y="144"/>
                      <a:pt x="284" y="144"/>
                      <a:pt x="284" y="144"/>
                    </a:cubicBezTo>
                    <a:cubicBezTo>
                      <a:pt x="281" y="144"/>
                      <a:pt x="281" y="144"/>
                      <a:pt x="281" y="144"/>
                    </a:cubicBezTo>
                    <a:cubicBezTo>
                      <a:pt x="283" y="147"/>
                      <a:pt x="283" y="147"/>
                      <a:pt x="283" y="147"/>
                    </a:cubicBezTo>
                    <a:cubicBezTo>
                      <a:pt x="281" y="150"/>
                      <a:pt x="281" y="150"/>
                      <a:pt x="281" y="150"/>
                    </a:cubicBezTo>
                    <a:cubicBezTo>
                      <a:pt x="278" y="154"/>
                      <a:pt x="278" y="154"/>
                      <a:pt x="278" y="154"/>
                    </a:cubicBezTo>
                    <a:cubicBezTo>
                      <a:pt x="277" y="154"/>
                      <a:pt x="277" y="154"/>
                      <a:pt x="277" y="154"/>
                    </a:cubicBezTo>
                    <a:cubicBezTo>
                      <a:pt x="275" y="154"/>
                      <a:pt x="275" y="154"/>
                      <a:pt x="275" y="154"/>
                    </a:cubicBezTo>
                    <a:cubicBezTo>
                      <a:pt x="275" y="156"/>
                      <a:pt x="275" y="156"/>
                      <a:pt x="275" y="156"/>
                    </a:cubicBezTo>
                    <a:cubicBezTo>
                      <a:pt x="273" y="156"/>
                      <a:pt x="273" y="156"/>
                      <a:pt x="273" y="156"/>
                    </a:cubicBezTo>
                    <a:cubicBezTo>
                      <a:pt x="273" y="159"/>
                      <a:pt x="273" y="159"/>
                      <a:pt x="273" y="159"/>
                    </a:cubicBezTo>
                    <a:cubicBezTo>
                      <a:pt x="271" y="163"/>
                      <a:pt x="271" y="163"/>
                      <a:pt x="271" y="163"/>
                    </a:cubicBezTo>
                    <a:cubicBezTo>
                      <a:pt x="274" y="169"/>
                      <a:pt x="274" y="169"/>
                      <a:pt x="274" y="169"/>
                    </a:cubicBezTo>
                    <a:cubicBezTo>
                      <a:pt x="274" y="167"/>
                      <a:pt x="274" y="167"/>
                      <a:pt x="274" y="167"/>
                    </a:cubicBezTo>
                    <a:cubicBezTo>
                      <a:pt x="277" y="170"/>
                      <a:pt x="277" y="170"/>
                      <a:pt x="277" y="170"/>
                    </a:cubicBezTo>
                    <a:cubicBezTo>
                      <a:pt x="280" y="171"/>
                      <a:pt x="280" y="171"/>
                      <a:pt x="280" y="171"/>
                    </a:cubicBezTo>
                    <a:cubicBezTo>
                      <a:pt x="280" y="169"/>
                      <a:pt x="280" y="169"/>
                      <a:pt x="280" y="169"/>
                    </a:cubicBezTo>
                    <a:cubicBezTo>
                      <a:pt x="280" y="167"/>
                      <a:pt x="280" y="167"/>
                      <a:pt x="280" y="167"/>
                    </a:cubicBezTo>
                    <a:cubicBezTo>
                      <a:pt x="280" y="164"/>
                      <a:pt x="280" y="164"/>
                      <a:pt x="280" y="164"/>
                    </a:cubicBezTo>
                    <a:cubicBezTo>
                      <a:pt x="281" y="163"/>
                      <a:pt x="281" y="163"/>
                      <a:pt x="281" y="163"/>
                    </a:cubicBezTo>
                    <a:cubicBezTo>
                      <a:pt x="280" y="161"/>
                      <a:pt x="280" y="161"/>
                      <a:pt x="280" y="161"/>
                    </a:cubicBezTo>
                    <a:cubicBezTo>
                      <a:pt x="281" y="161"/>
                      <a:pt x="281" y="161"/>
                      <a:pt x="281" y="161"/>
                    </a:cubicBezTo>
                    <a:cubicBezTo>
                      <a:pt x="283" y="161"/>
                      <a:pt x="283" y="161"/>
                      <a:pt x="283" y="161"/>
                    </a:cubicBezTo>
                    <a:cubicBezTo>
                      <a:pt x="284" y="160"/>
                      <a:pt x="284" y="160"/>
                      <a:pt x="284" y="160"/>
                    </a:cubicBezTo>
                    <a:cubicBezTo>
                      <a:pt x="284" y="161"/>
                      <a:pt x="284" y="161"/>
                      <a:pt x="284" y="161"/>
                    </a:cubicBezTo>
                    <a:cubicBezTo>
                      <a:pt x="290" y="180"/>
                      <a:pt x="290" y="180"/>
                      <a:pt x="290" y="180"/>
                    </a:cubicBezTo>
                    <a:cubicBezTo>
                      <a:pt x="291" y="184"/>
                      <a:pt x="291" y="184"/>
                      <a:pt x="291" y="184"/>
                    </a:cubicBezTo>
                    <a:cubicBezTo>
                      <a:pt x="293" y="181"/>
                      <a:pt x="293" y="181"/>
                      <a:pt x="293" y="181"/>
                    </a:cubicBezTo>
                    <a:cubicBezTo>
                      <a:pt x="295" y="184"/>
                      <a:pt x="295" y="184"/>
                      <a:pt x="295" y="184"/>
                    </a:cubicBezTo>
                    <a:cubicBezTo>
                      <a:pt x="295" y="181"/>
                      <a:pt x="295" y="181"/>
                      <a:pt x="295" y="181"/>
                    </a:cubicBezTo>
                    <a:cubicBezTo>
                      <a:pt x="297" y="181"/>
                      <a:pt x="297" y="181"/>
                      <a:pt x="297" y="181"/>
                    </a:cubicBezTo>
                    <a:cubicBezTo>
                      <a:pt x="298" y="180"/>
                      <a:pt x="298" y="180"/>
                      <a:pt x="298" y="180"/>
                    </a:cubicBezTo>
                    <a:cubicBezTo>
                      <a:pt x="297" y="179"/>
                      <a:pt x="297" y="179"/>
                      <a:pt x="297" y="179"/>
                    </a:cubicBezTo>
                    <a:cubicBezTo>
                      <a:pt x="295" y="174"/>
                      <a:pt x="295" y="174"/>
                      <a:pt x="295" y="174"/>
                    </a:cubicBezTo>
                    <a:cubicBezTo>
                      <a:pt x="295" y="170"/>
                      <a:pt x="295" y="170"/>
                      <a:pt x="295" y="170"/>
                    </a:cubicBezTo>
                    <a:cubicBezTo>
                      <a:pt x="297" y="170"/>
                      <a:pt x="297" y="170"/>
                      <a:pt x="297" y="170"/>
                    </a:cubicBezTo>
                    <a:cubicBezTo>
                      <a:pt x="298" y="169"/>
                      <a:pt x="298" y="169"/>
                      <a:pt x="298" y="169"/>
                    </a:cubicBezTo>
                    <a:cubicBezTo>
                      <a:pt x="298" y="166"/>
                      <a:pt x="298" y="166"/>
                      <a:pt x="298" y="166"/>
                    </a:cubicBezTo>
                    <a:cubicBezTo>
                      <a:pt x="295" y="157"/>
                      <a:pt x="295" y="157"/>
                      <a:pt x="295" y="157"/>
                    </a:cubicBezTo>
                    <a:cubicBezTo>
                      <a:pt x="297" y="157"/>
                      <a:pt x="297" y="157"/>
                      <a:pt x="297" y="157"/>
                    </a:cubicBezTo>
                    <a:cubicBezTo>
                      <a:pt x="298" y="157"/>
                      <a:pt x="298" y="157"/>
                      <a:pt x="298" y="157"/>
                    </a:cubicBezTo>
                    <a:cubicBezTo>
                      <a:pt x="300" y="157"/>
                      <a:pt x="300" y="157"/>
                      <a:pt x="300" y="157"/>
                    </a:cubicBezTo>
                    <a:cubicBezTo>
                      <a:pt x="306" y="159"/>
                      <a:pt x="306" y="159"/>
                      <a:pt x="306" y="159"/>
                    </a:cubicBezTo>
                    <a:cubicBezTo>
                      <a:pt x="308" y="151"/>
                      <a:pt x="308" y="151"/>
                      <a:pt x="308" y="151"/>
                    </a:cubicBezTo>
                    <a:cubicBezTo>
                      <a:pt x="310" y="143"/>
                      <a:pt x="310" y="143"/>
                      <a:pt x="310" y="143"/>
                    </a:cubicBezTo>
                    <a:cubicBezTo>
                      <a:pt x="308" y="140"/>
                      <a:pt x="308" y="140"/>
                      <a:pt x="308" y="140"/>
                    </a:cubicBezTo>
                    <a:cubicBezTo>
                      <a:pt x="308" y="138"/>
                      <a:pt x="308" y="138"/>
                      <a:pt x="308" y="138"/>
                    </a:cubicBezTo>
                    <a:cubicBezTo>
                      <a:pt x="310" y="136"/>
                      <a:pt x="310" y="136"/>
                      <a:pt x="310" y="136"/>
                    </a:cubicBezTo>
                    <a:cubicBezTo>
                      <a:pt x="311" y="134"/>
                      <a:pt x="311" y="134"/>
                      <a:pt x="311" y="134"/>
                    </a:cubicBezTo>
                    <a:cubicBezTo>
                      <a:pt x="313" y="131"/>
                      <a:pt x="313" y="131"/>
                      <a:pt x="313" y="131"/>
                    </a:cubicBezTo>
                    <a:cubicBezTo>
                      <a:pt x="313" y="128"/>
                      <a:pt x="313" y="128"/>
                      <a:pt x="313" y="128"/>
                    </a:cubicBezTo>
                    <a:cubicBezTo>
                      <a:pt x="311" y="126"/>
                      <a:pt x="311" y="126"/>
                      <a:pt x="311" y="126"/>
                    </a:cubicBezTo>
                    <a:cubicBezTo>
                      <a:pt x="311" y="124"/>
                      <a:pt x="311" y="124"/>
                      <a:pt x="311" y="124"/>
                    </a:cubicBezTo>
                    <a:cubicBezTo>
                      <a:pt x="311" y="121"/>
                      <a:pt x="311" y="121"/>
                      <a:pt x="311" y="121"/>
                    </a:cubicBezTo>
                    <a:cubicBezTo>
                      <a:pt x="313" y="120"/>
                      <a:pt x="313" y="120"/>
                      <a:pt x="313" y="120"/>
                    </a:cubicBezTo>
                    <a:cubicBezTo>
                      <a:pt x="314" y="120"/>
                      <a:pt x="314" y="120"/>
                      <a:pt x="314" y="120"/>
                    </a:cubicBezTo>
                    <a:cubicBezTo>
                      <a:pt x="316" y="120"/>
                      <a:pt x="316" y="120"/>
                      <a:pt x="316" y="120"/>
                    </a:cubicBezTo>
                    <a:cubicBezTo>
                      <a:pt x="316" y="118"/>
                      <a:pt x="316" y="118"/>
                      <a:pt x="316" y="118"/>
                    </a:cubicBezTo>
                    <a:cubicBezTo>
                      <a:pt x="317" y="117"/>
                      <a:pt x="317" y="117"/>
                      <a:pt x="317" y="117"/>
                    </a:cubicBezTo>
                    <a:cubicBezTo>
                      <a:pt x="318" y="116"/>
                      <a:pt x="318" y="116"/>
                      <a:pt x="318" y="116"/>
                    </a:cubicBezTo>
                    <a:cubicBezTo>
                      <a:pt x="320" y="114"/>
                      <a:pt x="320" y="114"/>
                      <a:pt x="320" y="114"/>
                    </a:cubicBezTo>
                    <a:cubicBezTo>
                      <a:pt x="323" y="113"/>
                      <a:pt x="323" y="113"/>
                      <a:pt x="323" y="113"/>
                    </a:cubicBezTo>
                    <a:cubicBezTo>
                      <a:pt x="328" y="111"/>
                      <a:pt x="328" y="111"/>
                      <a:pt x="328" y="111"/>
                    </a:cubicBezTo>
                    <a:cubicBezTo>
                      <a:pt x="330" y="111"/>
                      <a:pt x="330" y="111"/>
                      <a:pt x="330" y="111"/>
                    </a:cubicBezTo>
                    <a:cubicBezTo>
                      <a:pt x="330" y="113"/>
                      <a:pt x="330" y="113"/>
                      <a:pt x="330" y="113"/>
                    </a:cubicBezTo>
                    <a:cubicBezTo>
                      <a:pt x="331" y="114"/>
                      <a:pt x="331" y="114"/>
                      <a:pt x="331" y="114"/>
                    </a:cubicBezTo>
                    <a:cubicBezTo>
                      <a:pt x="334" y="114"/>
                      <a:pt x="334" y="114"/>
                      <a:pt x="334" y="114"/>
                    </a:cubicBezTo>
                    <a:cubicBezTo>
                      <a:pt x="333" y="113"/>
                      <a:pt x="333" y="113"/>
                      <a:pt x="333" y="113"/>
                    </a:cubicBezTo>
                    <a:cubicBezTo>
                      <a:pt x="331" y="110"/>
                      <a:pt x="331" y="110"/>
                      <a:pt x="331" y="110"/>
                    </a:cubicBezTo>
                    <a:cubicBezTo>
                      <a:pt x="330" y="108"/>
                      <a:pt x="330" y="108"/>
                      <a:pt x="330" y="108"/>
                    </a:cubicBezTo>
                    <a:cubicBezTo>
                      <a:pt x="331" y="106"/>
                      <a:pt x="331" y="106"/>
                      <a:pt x="331" y="106"/>
                    </a:cubicBezTo>
                    <a:cubicBezTo>
                      <a:pt x="334" y="103"/>
                      <a:pt x="334" y="103"/>
                      <a:pt x="334" y="103"/>
                    </a:cubicBezTo>
                    <a:cubicBezTo>
                      <a:pt x="333" y="101"/>
                      <a:pt x="333" y="101"/>
                      <a:pt x="333" y="101"/>
                    </a:cubicBezTo>
                    <a:cubicBezTo>
                      <a:pt x="333" y="100"/>
                      <a:pt x="333" y="100"/>
                      <a:pt x="333" y="100"/>
                    </a:cubicBezTo>
                    <a:cubicBezTo>
                      <a:pt x="331" y="98"/>
                      <a:pt x="331" y="98"/>
                      <a:pt x="331" y="98"/>
                    </a:cubicBezTo>
                    <a:lnTo>
                      <a:pt x="330" y="97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3" name="Freeform 153">
                <a:extLst>
                  <a:ext uri="{FF2B5EF4-FFF2-40B4-BE49-F238E27FC236}">
                    <a16:creationId xmlns:a16="http://schemas.microsoft.com/office/drawing/2014/main" id="{DDD9D200-67E3-4D72-B6FB-09604B55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7213" y="2806700"/>
                <a:ext cx="377825" cy="381000"/>
              </a:xfrm>
              <a:custGeom>
                <a:avLst/>
                <a:gdLst>
                  <a:gd name="T0" fmla="*/ 137 w 238"/>
                  <a:gd name="T1" fmla="*/ 231 h 240"/>
                  <a:gd name="T2" fmla="*/ 154 w 238"/>
                  <a:gd name="T3" fmla="*/ 232 h 240"/>
                  <a:gd name="T4" fmla="*/ 164 w 238"/>
                  <a:gd name="T5" fmla="*/ 231 h 240"/>
                  <a:gd name="T6" fmla="*/ 169 w 238"/>
                  <a:gd name="T7" fmla="*/ 223 h 240"/>
                  <a:gd name="T8" fmla="*/ 161 w 238"/>
                  <a:gd name="T9" fmla="*/ 206 h 240"/>
                  <a:gd name="T10" fmla="*/ 152 w 238"/>
                  <a:gd name="T11" fmla="*/ 195 h 240"/>
                  <a:gd name="T12" fmla="*/ 141 w 238"/>
                  <a:gd name="T13" fmla="*/ 183 h 240"/>
                  <a:gd name="T14" fmla="*/ 154 w 238"/>
                  <a:gd name="T15" fmla="*/ 165 h 240"/>
                  <a:gd name="T16" fmla="*/ 172 w 238"/>
                  <a:gd name="T17" fmla="*/ 166 h 240"/>
                  <a:gd name="T18" fmla="*/ 181 w 238"/>
                  <a:gd name="T19" fmla="*/ 149 h 240"/>
                  <a:gd name="T20" fmla="*/ 194 w 238"/>
                  <a:gd name="T21" fmla="*/ 127 h 240"/>
                  <a:gd name="T22" fmla="*/ 200 w 238"/>
                  <a:gd name="T23" fmla="*/ 117 h 240"/>
                  <a:gd name="T24" fmla="*/ 205 w 238"/>
                  <a:gd name="T25" fmla="*/ 104 h 240"/>
                  <a:gd name="T26" fmla="*/ 209 w 238"/>
                  <a:gd name="T27" fmla="*/ 90 h 240"/>
                  <a:gd name="T28" fmla="*/ 205 w 238"/>
                  <a:gd name="T29" fmla="*/ 82 h 240"/>
                  <a:gd name="T30" fmla="*/ 198 w 238"/>
                  <a:gd name="T31" fmla="*/ 74 h 240"/>
                  <a:gd name="T32" fmla="*/ 192 w 238"/>
                  <a:gd name="T33" fmla="*/ 64 h 240"/>
                  <a:gd name="T34" fmla="*/ 190 w 238"/>
                  <a:gd name="T35" fmla="*/ 54 h 240"/>
                  <a:gd name="T36" fmla="*/ 182 w 238"/>
                  <a:gd name="T37" fmla="*/ 48 h 240"/>
                  <a:gd name="T38" fmla="*/ 200 w 238"/>
                  <a:gd name="T39" fmla="*/ 44 h 240"/>
                  <a:gd name="T40" fmla="*/ 226 w 238"/>
                  <a:gd name="T41" fmla="*/ 40 h 240"/>
                  <a:gd name="T42" fmla="*/ 238 w 238"/>
                  <a:gd name="T43" fmla="*/ 28 h 240"/>
                  <a:gd name="T44" fmla="*/ 218 w 238"/>
                  <a:gd name="T45" fmla="*/ 24 h 240"/>
                  <a:gd name="T46" fmla="*/ 207 w 238"/>
                  <a:gd name="T47" fmla="*/ 12 h 240"/>
                  <a:gd name="T48" fmla="*/ 190 w 238"/>
                  <a:gd name="T49" fmla="*/ 0 h 240"/>
                  <a:gd name="T50" fmla="*/ 177 w 238"/>
                  <a:gd name="T51" fmla="*/ 4 h 240"/>
                  <a:gd name="T52" fmla="*/ 146 w 238"/>
                  <a:gd name="T53" fmla="*/ 8 h 240"/>
                  <a:gd name="T54" fmla="*/ 138 w 238"/>
                  <a:gd name="T55" fmla="*/ 20 h 240"/>
                  <a:gd name="T56" fmla="*/ 148 w 238"/>
                  <a:gd name="T57" fmla="*/ 33 h 240"/>
                  <a:gd name="T58" fmla="*/ 138 w 238"/>
                  <a:gd name="T59" fmla="*/ 46 h 240"/>
                  <a:gd name="T60" fmla="*/ 130 w 238"/>
                  <a:gd name="T61" fmla="*/ 56 h 240"/>
                  <a:gd name="T62" fmla="*/ 130 w 238"/>
                  <a:gd name="T63" fmla="*/ 61 h 240"/>
                  <a:gd name="T64" fmla="*/ 124 w 238"/>
                  <a:gd name="T65" fmla="*/ 70 h 240"/>
                  <a:gd name="T66" fmla="*/ 121 w 238"/>
                  <a:gd name="T67" fmla="*/ 84 h 240"/>
                  <a:gd name="T68" fmla="*/ 116 w 238"/>
                  <a:gd name="T69" fmla="*/ 97 h 240"/>
                  <a:gd name="T70" fmla="*/ 104 w 238"/>
                  <a:gd name="T71" fmla="*/ 96 h 240"/>
                  <a:gd name="T72" fmla="*/ 95 w 238"/>
                  <a:gd name="T73" fmla="*/ 105 h 240"/>
                  <a:gd name="T74" fmla="*/ 84 w 238"/>
                  <a:gd name="T75" fmla="*/ 109 h 240"/>
                  <a:gd name="T76" fmla="*/ 84 w 238"/>
                  <a:gd name="T77" fmla="*/ 127 h 240"/>
                  <a:gd name="T78" fmla="*/ 59 w 238"/>
                  <a:gd name="T79" fmla="*/ 135 h 240"/>
                  <a:gd name="T80" fmla="*/ 38 w 238"/>
                  <a:gd name="T81" fmla="*/ 135 h 240"/>
                  <a:gd name="T82" fmla="*/ 3 w 238"/>
                  <a:gd name="T83" fmla="*/ 134 h 240"/>
                  <a:gd name="T84" fmla="*/ 24 w 238"/>
                  <a:gd name="T85" fmla="*/ 157 h 240"/>
                  <a:gd name="T86" fmla="*/ 36 w 238"/>
                  <a:gd name="T87" fmla="*/ 175 h 240"/>
                  <a:gd name="T88" fmla="*/ 44 w 238"/>
                  <a:gd name="T89" fmla="*/ 187 h 240"/>
                  <a:gd name="T90" fmla="*/ 28 w 238"/>
                  <a:gd name="T91" fmla="*/ 191 h 240"/>
                  <a:gd name="T92" fmla="*/ 20 w 238"/>
                  <a:gd name="T93" fmla="*/ 210 h 240"/>
                  <a:gd name="T94" fmla="*/ 23 w 238"/>
                  <a:gd name="T95" fmla="*/ 215 h 240"/>
                  <a:gd name="T96" fmla="*/ 32 w 238"/>
                  <a:gd name="T97" fmla="*/ 215 h 240"/>
                  <a:gd name="T98" fmla="*/ 49 w 238"/>
                  <a:gd name="T99" fmla="*/ 211 h 240"/>
                  <a:gd name="T100" fmla="*/ 60 w 238"/>
                  <a:gd name="T101" fmla="*/ 211 h 240"/>
                  <a:gd name="T102" fmla="*/ 71 w 238"/>
                  <a:gd name="T103" fmla="*/ 214 h 240"/>
                  <a:gd name="T104" fmla="*/ 91 w 238"/>
                  <a:gd name="T105" fmla="*/ 208 h 240"/>
                  <a:gd name="T106" fmla="*/ 101 w 238"/>
                  <a:gd name="T107" fmla="*/ 219 h 240"/>
                  <a:gd name="T108" fmla="*/ 111 w 238"/>
                  <a:gd name="T109" fmla="*/ 226 h 240"/>
                  <a:gd name="T110" fmla="*/ 116 w 238"/>
                  <a:gd name="T111" fmla="*/ 235 h 240"/>
                  <a:gd name="T112" fmla="*/ 120 w 238"/>
                  <a:gd name="T113" fmla="*/ 239 h 240"/>
                  <a:gd name="T114" fmla="*/ 128 w 238"/>
                  <a:gd name="T115" fmla="*/ 236 h 240"/>
                  <a:gd name="T116" fmla="*/ 128 w 238"/>
                  <a:gd name="T117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8" h="240">
                    <a:moveTo>
                      <a:pt x="128" y="236"/>
                    </a:moveTo>
                    <a:lnTo>
                      <a:pt x="133" y="236"/>
                    </a:lnTo>
                    <a:lnTo>
                      <a:pt x="134" y="235"/>
                    </a:lnTo>
                    <a:lnTo>
                      <a:pt x="133" y="231"/>
                    </a:lnTo>
                    <a:lnTo>
                      <a:pt x="137" y="231"/>
                    </a:lnTo>
                    <a:lnTo>
                      <a:pt x="138" y="231"/>
                    </a:lnTo>
                    <a:lnTo>
                      <a:pt x="141" y="231"/>
                    </a:lnTo>
                    <a:lnTo>
                      <a:pt x="148" y="232"/>
                    </a:lnTo>
                    <a:lnTo>
                      <a:pt x="150" y="232"/>
                    </a:lnTo>
                    <a:lnTo>
                      <a:pt x="154" y="232"/>
                    </a:lnTo>
                    <a:lnTo>
                      <a:pt x="156" y="231"/>
                    </a:lnTo>
                    <a:lnTo>
                      <a:pt x="158" y="228"/>
                    </a:lnTo>
                    <a:lnTo>
                      <a:pt x="160" y="228"/>
                    </a:lnTo>
                    <a:lnTo>
                      <a:pt x="161" y="228"/>
                    </a:lnTo>
                    <a:lnTo>
                      <a:pt x="164" y="231"/>
                    </a:lnTo>
                    <a:lnTo>
                      <a:pt x="165" y="231"/>
                    </a:lnTo>
                    <a:lnTo>
                      <a:pt x="172" y="228"/>
                    </a:lnTo>
                    <a:lnTo>
                      <a:pt x="169" y="227"/>
                    </a:lnTo>
                    <a:lnTo>
                      <a:pt x="169" y="226"/>
                    </a:lnTo>
                    <a:lnTo>
                      <a:pt x="169" y="223"/>
                    </a:lnTo>
                    <a:lnTo>
                      <a:pt x="169" y="222"/>
                    </a:lnTo>
                    <a:lnTo>
                      <a:pt x="165" y="218"/>
                    </a:lnTo>
                    <a:lnTo>
                      <a:pt x="161" y="211"/>
                    </a:lnTo>
                    <a:lnTo>
                      <a:pt x="161" y="208"/>
                    </a:lnTo>
                    <a:lnTo>
                      <a:pt x="161" y="206"/>
                    </a:lnTo>
                    <a:lnTo>
                      <a:pt x="160" y="204"/>
                    </a:lnTo>
                    <a:lnTo>
                      <a:pt x="156" y="206"/>
                    </a:lnTo>
                    <a:lnTo>
                      <a:pt x="154" y="204"/>
                    </a:lnTo>
                    <a:lnTo>
                      <a:pt x="152" y="202"/>
                    </a:lnTo>
                    <a:lnTo>
                      <a:pt x="152" y="195"/>
                    </a:lnTo>
                    <a:lnTo>
                      <a:pt x="152" y="192"/>
                    </a:lnTo>
                    <a:lnTo>
                      <a:pt x="150" y="191"/>
                    </a:lnTo>
                    <a:lnTo>
                      <a:pt x="146" y="188"/>
                    </a:lnTo>
                    <a:lnTo>
                      <a:pt x="141" y="184"/>
                    </a:lnTo>
                    <a:lnTo>
                      <a:pt x="141" y="183"/>
                    </a:lnTo>
                    <a:lnTo>
                      <a:pt x="141" y="179"/>
                    </a:lnTo>
                    <a:lnTo>
                      <a:pt x="146" y="169"/>
                    </a:lnTo>
                    <a:lnTo>
                      <a:pt x="150" y="165"/>
                    </a:lnTo>
                    <a:lnTo>
                      <a:pt x="152" y="162"/>
                    </a:lnTo>
                    <a:lnTo>
                      <a:pt x="154" y="165"/>
                    </a:lnTo>
                    <a:lnTo>
                      <a:pt x="156" y="166"/>
                    </a:lnTo>
                    <a:lnTo>
                      <a:pt x="158" y="169"/>
                    </a:lnTo>
                    <a:lnTo>
                      <a:pt x="161" y="169"/>
                    </a:lnTo>
                    <a:lnTo>
                      <a:pt x="164" y="166"/>
                    </a:lnTo>
                    <a:lnTo>
                      <a:pt x="172" y="166"/>
                    </a:lnTo>
                    <a:lnTo>
                      <a:pt x="173" y="165"/>
                    </a:lnTo>
                    <a:lnTo>
                      <a:pt x="174" y="162"/>
                    </a:lnTo>
                    <a:lnTo>
                      <a:pt x="177" y="158"/>
                    </a:lnTo>
                    <a:lnTo>
                      <a:pt x="178" y="154"/>
                    </a:lnTo>
                    <a:lnTo>
                      <a:pt x="181" y="149"/>
                    </a:lnTo>
                    <a:lnTo>
                      <a:pt x="185" y="145"/>
                    </a:lnTo>
                    <a:lnTo>
                      <a:pt x="189" y="141"/>
                    </a:lnTo>
                    <a:lnTo>
                      <a:pt x="192" y="134"/>
                    </a:lnTo>
                    <a:lnTo>
                      <a:pt x="192" y="130"/>
                    </a:lnTo>
                    <a:lnTo>
                      <a:pt x="194" y="127"/>
                    </a:lnTo>
                    <a:lnTo>
                      <a:pt x="198" y="126"/>
                    </a:lnTo>
                    <a:lnTo>
                      <a:pt x="200" y="125"/>
                    </a:lnTo>
                    <a:lnTo>
                      <a:pt x="198" y="122"/>
                    </a:lnTo>
                    <a:lnTo>
                      <a:pt x="198" y="121"/>
                    </a:lnTo>
                    <a:lnTo>
                      <a:pt x="200" y="117"/>
                    </a:lnTo>
                    <a:lnTo>
                      <a:pt x="204" y="113"/>
                    </a:lnTo>
                    <a:lnTo>
                      <a:pt x="205" y="109"/>
                    </a:lnTo>
                    <a:lnTo>
                      <a:pt x="207" y="108"/>
                    </a:lnTo>
                    <a:lnTo>
                      <a:pt x="205" y="108"/>
                    </a:lnTo>
                    <a:lnTo>
                      <a:pt x="205" y="104"/>
                    </a:lnTo>
                    <a:lnTo>
                      <a:pt x="205" y="101"/>
                    </a:lnTo>
                    <a:lnTo>
                      <a:pt x="205" y="97"/>
                    </a:lnTo>
                    <a:lnTo>
                      <a:pt x="204" y="96"/>
                    </a:lnTo>
                    <a:lnTo>
                      <a:pt x="204" y="94"/>
                    </a:lnTo>
                    <a:lnTo>
                      <a:pt x="209" y="90"/>
                    </a:lnTo>
                    <a:lnTo>
                      <a:pt x="213" y="88"/>
                    </a:lnTo>
                    <a:lnTo>
                      <a:pt x="215" y="88"/>
                    </a:lnTo>
                    <a:lnTo>
                      <a:pt x="215" y="86"/>
                    </a:lnTo>
                    <a:lnTo>
                      <a:pt x="211" y="84"/>
                    </a:lnTo>
                    <a:lnTo>
                      <a:pt x="205" y="82"/>
                    </a:lnTo>
                    <a:lnTo>
                      <a:pt x="204" y="81"/>
                    </a:lnTo>
                    <a:lnTo>
                      <a:pt x="202" y="78"/>
                    </a:lnTo>
                    <a:lnTo>
                      <a:pt x="200" y="77"/>
                    </a:lnTo>
                    <a:lnTo>
                      <a:pt x="198" y="77"/>
                    </a:lnTo>
                    <a:lnTo>
                      <a:pt x="198" y="74"/>
                    </a:lnTo>
                    <a:lnTo>
                      <a:pt x="196" y="73"/>
                    </a:lnTo>
                    <a:lnTo>
                      <a:pt x="192" y="69"/>
                    </a:lnTo>
                    <a:lnTo>
                      <a:pt x="190" y="69"/>
                    </a:lnTo>
                    <a:lnTo>
                      <a:pt x="192" y="65"/>
                    </a:lnTo>
                    <a:lnTo>
                      <a:pt x="192" y="64"/>
                    </a:lnTo>
                    <a:lnTo>
                      <a:pt x="190" y="61"/>
                    </a:lnTo>
                    <a:lnTo>
                      <a:pt x="189" y="61"/>
                    </a:lnTo>
                    <a:lnTo>
                      <a:pt x="189" y="60"/>
                    </a:lnTo>
                    <a:lnTo>
                      <a:pt x="192" y="56"/>
                    </a:lnTo>
                    <a:lnTo>
                      <a:pt x="190" y="54"/>
                    </a:lnTo>
                    <a:lnTo>
                      <a:pt x="186" y="54"/>
                    </a:lnTo>
                    <a:lnTo>
                      <a:pt x="186" y="52"/>
                    </a:lnTo>
                    <a:lnTo>
                      <a:pt x="186" y="50"/>
                    </a:lnTo>
                    <a:lnTo>
                      <a:pt x="185" y="50"/>
                    </a:lnTo>
                    <a:lnTo>
                      <a:pt x="182" y="48"/>
                    </a:lnTo>
                    <a:lnTo>
                      <a:pt x="182" y="46"/>
                    </a:lnTo>
                    <a:lnTo>
                      <a:pt x="186" y="42"/>
                    </a:lnTo>
                    <a:lnTo>
                      <a:pt x="190" y="40"/>
                    </a:lnTo>
                    <a:lnTo>
                      <a:pt x="194" y="42"/>
                    </a:lnTo>
                    <a:lnTo>
                      <a:pt x="200" y="44"/>
                    </a:lnTo>
                    <a:lnTo>
                      <a:pt x="207" y="46"/>
                    </a:lnTo>
                    <a:lnTo>
                      <a:pt x="211" y="46"/>
                    </a:lnTo>
                    <a:lnTo>
                      <a:pt x="215" y="44"/>
                    </a:lnTo>
                    <a:lnTo>
                      <a:pt x="221" y="42"/>
                    </a:lnTo>
                    <a:lnTo>
                      <a:pt x="226" y="40"/>
                    </a:lnTo>
                    <a:lnTo>
                      <a:pt x="229" y="38"/>
                    </a:lnTo>
                    <a:lnTo>
                      <a:pt x="230" y="35"/>
                    </a:lnTo>
                    <a:lnTo>
                      <a:pt x="230" y="33"/>
                    </a:lnTo>
                    <a:lnTo>
                      <a:pt x="234" y="31"/>
                    </a:lnTo>
                    <a:lnTo>
                      <a:pt x="238" y="28"/>
                    </a:lnTo>
                    <a:lnTo>
                      <a:pt x="238" y="27"/>
                    </a:lnTo>
                    <a:lnTo>
                      <a:pt x="234" y="27"/>
                    </a:lnTo>
                    <a:lnTo>
                      <a:pt x="226" y="27"/>
                    </a:lnTo>
                    <a:lnTo>
                      <a:pt x="221" y="25"/>
                    </a:lnTo>
                    <a:lnTo>
                      <a:pt x="218" y="24"/>
                    </a:lnTo>
                    <a:lnTo>
                      <a:pt x="218" y="20"/>
                    </a:lnTo>
                    <a:lnTo>
                      <a:pt x="217" y="21"/>
                    </a:lnTo>
                    <a:lnTo>
                      <a:pt x="213" y="21"/>
                    </a:lnTo>
                    <a:lnTo>
                      <a:pt x="209" y="17"/>
                    </a:lnTo>
                    <a:lnTo>
                      <a:pt x="207" y="12"/>
                    </a:lnTo>
                    <a:lnTo>
                      <a:pt x="205" y="7"/>
                    </a:lnTo>
                    <a:lnTo>
                      <a:pt x="200" y="4"/>
                    </a:lnTo>
                    <a:lnTo>
                      <a:pt x="198" y="4"/>
                    </a:lnTo>
                    <a:lnTo>
                      <a:pt x="194" y="0"/>
                    </a:lnTo>
                    <a:lnTo>
                      <a:pt x="190" y="0"/>
                    </a:lnTo>
                    <a:lnTo>
                      <a:pt x="189" y="3"/>
                    </a:lnTo>
                    <a:lnTo>
                      <a:pt x="189" y="0"/>
                    </a:lnTo>
                    <a:lnTo>
                      <a:pt x="185" y="0"/>
                    </a:lnTo>
                    <a:lnTo>
                      <a:pt x="178" y="3"/>
                    </a:lnTo>
                    <a:lnTo>
                      <a:pt x="177" y="4"/>
                    </a:lnTo>
                    <a:lnTo>
                      <a:pt x="174" y="3"/>
                    </a:lnTo>
                    <a:lnTo>
                      <a:pt x="172" y="3"/>
                    </a:lnTo>
                    <a:lnTo>
                      <a:pt x="156" y="4"/>
                    </a:lnTo>
                    <a:lnTo>
                      <a:pt x="150" y="7"/>
                    </a:lnTo>
                    <a:lnTo>
                      <a:pt x="146" y="8"/>
                    </a:lnTo>
                    <a:lnTo>
                      <a:pt x="145" y="11"/>
                    </a:lnTo>
                    <a:lnTo>
                      <a:pt x="142" y="11"/>
                    </a:lnTo>
                    <a:lnTo>
                      <a:pt x="141" y="12"/>
                    </a:lnTo>
                    <a:lnTo>
                      <a:pt x="137" y="17"/>
                    </a:lnTo>
                    <a:lnTo>
                      <a:pt x="138" y="20"/>
                    </a:lnTo>
                    <a:lnTo>
                      <a:pt x="141" y="20"/>
                    </a:lnTo>
                    <a:lnTo>
                      <a:pt x="145" y="25"/>
                    </a:lnTo>
                    <a:lnTo>
                      <a:pt x="146" y="29"/>
                    </a:lnTo>
                    <a:lnTo>
                      <a:pt x="146" y="31"/>
                    </a:lnTo>
                    <a:lnTo>
                      <a:pt x="148" y="33"/>
                    </a:lnTo>
                    <a:lnTo>
                      <a:pt x="146" y="37"/>
                    </a:lnTo>
                    <a:lnTo>
                      <a:pt x="142" y="40"/>
                    </a:lnTo>
                    <a:lnTo>
                      <a:pt x="141" y="42"/>
                    </a:lnTo>
                    <a:lnTo>
                      <a:pt x="141" y="44"/>
                    </a:lnTo>
                    <a:lnTo>
                      <a:pt x="138" y="46"/>
                    </a:lnTo>
                    <a:lnTo>
                      <a:pt x="142" y="48"/>
                    </a:lnTo>
                    <a:lnTo>
                      <a:pt x="145" y="50"/>
                    </a:lnTo>
                    <a:lnTo>
                      <a:pt x="142" y="54"/>
                    </a:lnTo>
                    <a:lnTo>
                      <a:pt x="138" y="56"/>
                    </a:lnTo>
                    <a:lnTo>
                      <a:pt x="130" y="56"/>
                    </a:lnTo>
                    <a:lnTo>
                      <a:pt x="129" y="54"/>
                    </a:lnTo>
                    <a:lnTo>
                      <a:pt x="125" y="56"/>
                    </a:lnTo>
                    <a:lnTo>
                      <a:pt x="128" y="57"/>
                    </a:lnTo>
                    <a:lnTo>
                      <a:pt x="129" y="60"/>
                    </a:lnTo>
                    <a:lnTo>
                      <a:pt x="130" y="61"/>
                    </a:lnTo>
                    <a:lnTo>
                      <a:pt x="133" y="65"/>
                    </a:lnTo>
                    <a:lnTo>
                      <a:pt x="133" y="68"/>
                    </a:lnTo>
                    <a:lnTo>
                      <a:pt x="130" y="69"/>
                    </a:lnTo>
                    <a:lnTo>
                      <a:pt x="128" y="70"/>
                    </a:lnTo>
                    <a:lnTo>
                      <a:pt x="124" y="70"/>
                    </a:lnTo>
                    <a:lnTo>
                      <a:pt x="124" y="73"/>
                    </a:lnTo>
                    <a:lnTo>
                      <a:pt x="124" y="74"/>
                    </a:lnTo>
                    <a:lnTo>
                      <a:pt x="124" y="78"/>
                    </a:lnTo>
                    <a:lnTo>
                      <a:pt x="121" y="82"/>
                    </a:lnTo>
                    <a:lnTo>
                      <a:pt x="121" y="84"/>
                    </a:lnTo>
                    <a:lnTo>
                      <a:pt x="121" y="88"/>
                    </a:lnTo>
                    <a:lnTo>
                      <a:pt x="121" y="94"/>
                    </a:lnTo>
                    <a:lnTo>
                      <a:pt x="121" y="96"/>
                    </a:lnTo>
                    <a:lnTo>
                      <a:pt x="120" y="97"/>
                    </a:lnTo>
                    <a:lnTo>
                      <a:pt x="116" y="97"/>
                    </a:lnTo>
                    <a:lnTo>
                      <a:pt x="115" y="96"/>
                    </a:lnTo>
                    <a:lnTo>
                      <a:pt x="112" y="94"/>
                    </a:lnTo>
                    <a:lnTo>
                      <a:pt x="111" y="96"/>
                    </a:lnTo>
                    <a:lnTo>
                      <a:pt x="107" y="96"/>
                    </a:lnTo>
                    <a:lnTo>
                      <a:pt x="104" y="96"/>
                    </a:lnTo>
                    <a:lnTo>
                      <a:pt x="103" y="97"/>
                    </a:lnTo>
                    <a:lnTo>
                      <a:pt x="99" y="100"/>
                    </a:lnTo>
                    <a:lnTo>
                      <a:pt x="99" y="101"/>
                    </a:lnTo>
                    <a:lnTo>
                      <a:pt x="103" y="104"/>
                    </a:lnTo>
                    <a:lnTo>
                      <a:pt x="95" y="105"/>
                    </a:lnTo>
                    <a:lnTo>
                      <a:pt x="91" y="105"/>
                    </a:lnTo>
                    <a:lnTo>
                      <a:pt x="89" y="104"/>
                    </a:lnTo>
                    <a:lnTo>
                      <a:pt x="88" y="104"/>
                    </a:lnTo>
                    <a:lnTo>
                      <a:pt x="85" y="105"/>
                    </a:lnTo>
                    <a:lnTo>
                      <a:pt x="84" y="109"/>
                    </a:lnTo>
                    <a:lnTo>
                      <a:pt x="81" y="111"/>
                    </a:lnTo>
                    <a:lnTo>
                      <a:pt x="81" y="114"/>
                    </a:lnTo>
                    <a:lnTo>
                      <a:pt x="81" y="122"/>
                    </a:lnTo>
                    <a:lnTo>
                      <a:pt x="81" y="126"/>
                    </a:lnTo>
                    <a:lnTo>
                      <a:pt x="84" y="127"/>
                    </a:lnTo>
                    <a:lnTo>
                      <a:pt x="81" y="130"/>
                    </a:lnTo>
                    <a:lnTo>
                      <a:pt x="77" y="131"/>
                    </a:lnTo>
                    <a:lnTo>
                      <a:pt x="71" y="134"/>
                    </a:lnTo>
                    <a:lnTo>
                      <a:pt x="63" y="135"/>
                    </a:lnTo>
                    <a:lnTo>
                      <a:pt x="59" y="135"/>
                    </a:lnTo>
                    <a:lnTo>
                      <a:pt x="55" y="135"/>
                    </a:lnTo>
                    <a:lnTo>
                      <a:pt x="51" y="138"/>
                    </a:lnTo>
                    <a:lnTo>
                      <a:pt x="47" y="138"/>
                    </a:lnTo>
                    <a:lnTo>
                      <a:pt x="44" y="135"/>
                    </a:lnTo>
                    <a:lnTo>
                      <a:pt x="38" y="135"/>
                    </a:lnTo>
                    <a:lnTo>
                      <a:pt x="28" y="138"/>
                    </a:lnTo>
                    <a:lnTo>
                      <a:pt x="19" y="138"/>
                    </a:lnTo>
                    <a:lnTo>
                      <a:pt x="10" y="134"/>
                    </a:lnTo>
                    <a:lnTo>
                      <a:pt x="0" y="130"/>
                    </a:lnTo>
                    <a:lnTo>
                      <a:pt x="3" y="134"/>
                    </a:lnTo>
                    <a:lnTo>
                      <a:pt x="7" y="139"/>
                    </a:lnTo>
                    <a:lnTo>
                      <a:pt x="11" y="145"/>
                    </a:lnTo>
                    <a:lnTo>
                      <a:pt x="15" y="149"/>
                    </a:lnTo>
                    <a:lnTo>
                      <a:pt x="19" y="153"/>
                    </a:lnTo>
                    <a:lnTo>
                      <a:pt x="24" y="157"/>
                    </a:lnTo>
                    <a:lnTo>
                      <a:pt x="31" y="158"/>
                    </a:lnTo>
                    <a:lnTo>
                      <a:pt x="32" y="161"/>
                    </a:lnTo>
                    <a:lnTo>
                      <a:pt x="34" y="165"/>
                    </a:lnTo>
                    <a:lnTo>
                      <a:pt x="36" y="171"/>
                    </a:lnTo>
                    <a:lnTo>
                      <a:pt x="36" y="175"/>
                    </a:lnTo>
                    <a:lnTo>
                      <a:pt x="36" y="178"/>
                    </a:lnTo>
                    <a:lnTo>
                      <a:pt x="41" y="178"/>
                    </a:lnTo>
                    <a:lnTo>
                      <a:pt x="44" y="178"/>
                    </a:lnTo>
                    <a:lnTo>
                      <a:pt x="44" y="182"/>
                    </a:lnTo>
                    <a:lnTo>
                      <a:pt x="44" y="187"/>
                    </a:lnTo>
                    <a:lnTo>
                      <a:pt x="41" y="187"/>
                    </a:lnTo>
                    <a:lnTo>
                      <a:pt x="40" y="188"/>
                    </a:lnTo>
                    <a:lnTo>
                      <a:pt x="34" y="188"/>
                    </a:lnTo>
                    <a:lnTo>
                      <a:pt x="31" y="191"/>
                    </a:lnTo>
                    <a:lnTo>
                      <a:pt x="28" y="191"/>
                    </a:lnTo>
                    <a:lnTo>
                      <a:pt x="28" y="192"/>
                    </a:lnTo>
                    <a:lnTo>
                      <a:pt x="27" y="192"/>
                    </a:lnTo>
                    <a:lnTo>
                      <a:pt x="24" y="195"/>
                    </a:lnTo>
                    <a:lnTo>
                      <a:pt x="23" y="202"/>
                    </a:lnTo>
                    <a:lnTo>
                      <a:pt x="20" y="210"/>
                    </a:lnTo>
                    <a:lnTo>
                      <a:pt x="20" y="214"/>
                    </a:lnTo>
                    <a:lnTo>
                      <a:pt x="19" y="214"/>
                    </a:lnTo>
                    <a:lnTo>
                      <a:pt x="19" y="214"/>
                    </a:lnTo>
                    <a:lnTo>
                      <a:pt x="22" y="214"/>
                    </a:lnTo>
                    <a:lnTo>
                      <a:pt x="23" y="215"/>
                    </a:lnTo>
                    <a:lnTo>
                      <a:pt x="24" y="218"/>
                    </a:lnTo>
                    <a:lnTo>
                      <a:pt x="28" y="215"/>
                    </a:lnTo>
                    <a:lnTo>
                      <a:pt x="28" y="214"/>
                    </a:lnTo>
                    <a:lnTo>
                      <a:pt x="31" y="214"/>
                    </a:lnTo>
                    <a:lnTo>
                      <a:pt x="32" y="215"/>
                    </a:lnTo>
                    <a:lnTo>
                      <a:pt x="34" y="215"/>
                    </a:lnTo>
                    <a:lnTo>
                      <a:pt x="34" y="214"/>
                    </a:lnTo>
                    <a:lnTo>
                      <a:pt x="40" y="214"/>
                    </a:lnTo>
                    <a:lnTo>
                      <a:pt x="49" y="214"/>
                    </a:lnTo>
                    <a:lnTo>
                      <a:pt x="49" y="211"/>
                    </a:lnTo>
                    <a:lnTo>
                      <a:pt x="53" y="211"/>
                    </a:lnTo>
                    <a:lnTo>
                      <a:pt x="59" y="211"/>
                    </a:lnTo>
                    <a:lnTo>
                      <a:pt x="57" y="210"/>
                    </a:lnTo>
                    <a:lnTo>
                      <a:pt x="59" y="210"/>
                    </a:lnTo>
                    <a:lnTo>
                      <a:pt x="60" y="211"/>
                    </a:lnTo>
                    <a:lnTo>
                      <a:pt x="64" y="214"/>
                    </a:lnTo>
                    <a:lnTo>
                      <a:pt x="67" y="214"/>
                    </a:lnTo>
                    <a:lnTo>
                      <a:pt x="68" y="214"/>
                    </a:lnTo>
                    <a:lnTo>
                      <a:pt x="68" y="215"/>
                    </a:lnTo>
                    <a:lnTo>
                      <a:pt x="71" y="214"/>
                    </a:lnTo>
                    <a:lnTo>
                      <a:pt x="72" y="211"/>
                    </a:lnTo>
                    <a:lnTo>
                      <a:pt x="77" y="211"/>
                    </a:lnTo>
                    <a:lnTo>
                      <a:pt x="88" y="210"/>
                    </a:lnTo>
                    <a:lnTo>
                      <a:pt x="91" y="210"/>
                    </a:lnTo>
                    <a:lnTo>
                      <a:pt x="91" y="208"/>
                    </a:lnTo>
                    <a:lnTo>
                      <a:pt x="93" y="208"/>
                    </a:lnTo>
                    <a:lnTo>
                      <a:pt x="91" y="210"/>
                    </a:lnTo>
                    <a:lnTo>
                      <a:pt x="97" y="210"/>
                    </a:lnTo>
                    <a:lnTo>
                      <a:pt x="101" y="214"/>
                    </a:lnTo>
                    <a:lnTo>
                      <a:pt x="101" y="219"/>
                    </a:lnTo>
                    <a:lnTo>
                      <a:pt x="101" y="222"/>
                    </a:lnTo>
                    <a:lnTo>
                      <a:pt x="104" y="222"/>
                    </a:lnTo>
                    <a:lnTo>
                      <a:pt x="108" y="222"/>
                    </a:lnTo>
                    <a:lnTo>
                      <a:pt x="111" y="223"/>
                    </a:lnTo>
                    <a:lnTo>
                      <a:pt x="111" y="226"/>
                    </a:lnTo>
                    <a:lnTo>
                      <a:pt x="111" y="228"/>
                    </a:lnTo>
                    <a:lnTo>
                      <a:pt x="112" y="228"/>
                    </a:lnTo>
                    <a:lnTo>
                      <a:pt x="111" y="231"/>
                    </a:lnTo>
                    <a:lnTo>
                      <a:pt x="112" y="232"/>
                    </a:lnTo>
                    <a:lnTo>
                      <a:pt x="116" y="235"/>
                    </a:lnTo>
                    <a:lnTo>
                      <a:pt x="115" y="236"/>
                    </a:lnTo>
                    <a:lnTo>
                      <a:pt x="117" y="236"/>
                    </a:lnTo>
                    <a:lnTo>
                      <a:pt x="117" y="240"/>
                    </a:lnTo>
                    <a:lnTo>
                      <a:pt x="120" y="240"/>
                    </a:lnTo>
                    <a:lnTo>
                      <a:pt x="120" y="239"/>
                    </a:lnTo>
                    <a:lnTo>
                      <a:pt x="124" y="240"/>
                    </a:lnTo>
                    <a:lnTo>
                      <a:pt x="124" y="236"/>
                    </a:lnTo>
                    <a:lnTo>
                      <a:pt x="125" y="240"/>
                    </a:lnTo>
                    <a:lnTo>
                      <a:pt x="128" y="239"/>
                    </a:lnTo>
                    <a:lnTo>
                      <a:pt x="128" y="236"/>
                    </a:lnTo>
                    <a:lnTo>
                      <a:pt x="128" y="236"/>
                    </a:lnTo>
                    <a:lnTo>
                      <a:pt x="128" y="236"/>
                    </a:lnTo>
                    <a:lnTo>
                      <a:pt x="128" y="236"/>
                    </a:lnTo>
                    <a:lnTo>
                      <a:pt x="128" y="236"/>
                    </a:lnTo>
                    <a:lnTo>
                      <a:pt x="128" y="236"/>
                    </a:lnTo>
                    <a:lnTo>
                      <a:pt x="128" y="236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4" name="Freeform 154">
                <a:extLst>
                  <a:ext uri="{FF2B5EF4-FFF2-40B4-BE49-F238E27FC236}">
                    <a16:creationId xmlns:a16="http://schemas.microsoft.com/office/drawing/2014/main" id="{4E38FFCC-5573-4A0C-A87B-FD903A82E7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0950" y="3057525"/>
                <a:ext cx="84138" cy="46038"/>
              </a:xfrm>
              <a:custGeom>
                <a:avLst/>
                <a:gdLst>
                  <a:gd name="T0" fmla="*/ 3 w 53"/>
                  <a:gd name="T1" fmla="*/ 21 h 29"/>
                  <a:gd name="T2" fmla="*/ 4 w 53"/>
                  <a:gd name="T3" fmla="*/ 24 h 29"/>
                  <a:gd name="T4" fmla="*/ 7 w 53"/>
                  <a:gd name="T5" fmla="*/ 25 h 29"/>
                  <a:gd name="T6" fmla="*/ 12 w 53"/>
                  <a:gd name="T7" fmla="*/ 26 h 29"/>
                  <a:gd name="T8" fmla="*/ 16 w 53"/>
                  <a:gd name="T9" fmla="*/ 26 h 29"/>
                  <a:gd name="T10" fmla="*/ 20 w 53"/>
                  <a:gd name="T11" fmla="*/ 29 h 29"/>
                  <a:gd name="T12" fmla="*/ 23 w 53"/>
                  <a:gd name="T13" fmla="*/ 26 h 29"/>
                  <a:gd name="T14" fmla="*/ 25 w 53"/>
                  <a:gd name="T15" fmla="*/ 26 h 29"/>
                  <a:gd name="T16" fmla="*/ 27 w 53"/>
                  <a:gd name="T17" fmla="*/ 25 h 29"/>
                  <a:gd name="T18" fmla="*/ 35 w 53"/>
                  <a:gd name="T19" fmla="*/ 26 h 29"/>
                  <a:gd name="T20" fmla="*/ 40 w 53"/>
                  <a:gd name="T21" fmla="*/ 26 h 29"/>
                  <a:gd name="T22" fmla="*/ 43 w 53"/>
                  <a:gd name="T23" fmla="*/ 26 h 29"/>
                  <a:gd name="T24" fmla="*/ 44 w 53"/>
                  <a:gd name="T25" fmla="*/ 26 h 29"/>
                  <a:gd name="T26" fmla="*/ 48 w 53"/>
                  <a:gd name="T27" fmla="*/ 26 h 29"/>
                  <a:gd name="T28" fmla="*/ 52 w 53"/>
                  <a:gd name="T29" fmla="*/ 26 h 29"/>
                  <a:gd name="T30" fmla="*/ 53 w 53"/>
                  <a:gd name="T31" fmla="*/ 25 h 29"/>
                  <a:gd name="T32" fmla="*/ 52 w 53"/>
                  <a:gd name="T33" fmla="*/ 24 h 29"/>
                  <a:gd name="T34" fmla="*/ 52 w 53"/>
                  <a:gd name="T35" fmla="*/ 20 h 29"/>
                  <a:gd name="T36" fmla="*/ 52 w 53"/>
                  <a:gd name="T37" fmla="*/ 17 h 29"/>
                  <a:gd name="T38" fmla="*/ 48 w 53"/>
                  <a:gd name="T39" fmla="*/ 16 h 29"/>
                  <a:gd name="T40" fmla="*/ 47 w 53"/>
                  <a:gd name="T41" fmla="*/ 16 h 29"/>
                  <a:gd name="T42" fmla="*/ 44 w 53"/>
                  <a:gd name="T43" fmla="*/ 13 h 29"/>
                  <a:gd name="T44" fmla="*/ 44 w 53"/>
                  <a:gd name="T45" fmla="*/ 11 h 29"/>
                  <a:gd name="T46" fmla="*/ 44 w 53"/>
                  <a:gd name="T47" fmla="*/ 8 h 29"/>
                  <a:gd name="T48" fmla="*/ 40 w 53"/>
                  <a:gd name="T49" fmla="*/ 7 h 29"/>
                  <a:gd name="T50" fmla="*/ 37 w 53"/>
                  <a:gd name="T51" fmla="*/ 4 h 29"/>
                  <a:gd name="T52" fmla="*/ 35 w 53"/>
                  <a:gd name="T53" fmla="*/ 7 h 29"/>
                  <a:gd name="T54" fmla="*/ 33 w 53"/>
                  <a:gd name="T55" fmla="*/ 7 h 29"/>
                  <a:gd name="T56" fmla="*/ 31 w 53"/>
                  <a:gd name="T57" fmla="*/ 7 h 29"/>
                  <a:gd name="T58" fmla="*/ 23 w 53"/>
                  <a:gd name="T59" fmla="*/ 4 h 29"/>
                  <a:gd name="T60" fmla="*/ 21 w 53"/>
                  <a:gd name="T61" fmla="*/ 3 h 29"/>
                  <a:gd name="T62" fmla="*/ 21 w 53"/>
                  <a:gd name="T63" fmla="*/ 0 h 29"/>
                  <a:gd name="T64" fmla="*/ 18 w 53"/>
                  <a:gd name="T65" fmla="*/ 0 h 29"/>
                  <a:gd name="T66" fmla="*/ 12 w 53"/>
                  <a:gd name="T67" fmla="*/ 3 h 29"/>
                  <a:gd name="T68" fmla="*/ 10 w 53"/>
                  <a:gd name="T69" fmla="*/ 7 h 29"/>
                  <a:gd name="T70" fmla="*/ 7 w 53"/>
                  <a:gd name="T71" fmla="*/ 12 h 29"/>
                  <a:gd name="T72" fmla="*/ 4 w 53"/>
                  <a:gd name="T73" fmla="*/ 13 h 29"/>
                  <a:gd name="T74" fmla="*/ 3 w 53"/>
                  <a:gd name="T75" fmla="*/ 17 h 29"/>
                  <a:gd name="T76" fmla="*/ 0 w 53"/>
                  <a:gd name="T77" fmla="*/ 20 h 29"/>
                  <a:gd name="T78" fmla="*/ 3 w 53"/>
                  <a:gd name="T79" fmla="*/ 21 h 29"/>
                  <a:gd name="T80" fmla="*/ 3 w 53"/>
                  <a:gd name="T81" fmla="*/ 21 h 29"/>
                  <a:gd name="T82" fmla="*/ 3 w 53"/>
                  <a:gd name="T83" fmla="*/ 21 h 29"/>
                  <a:gd name="T84" fmla="*/ 3 w 53"/>
                  <a:gd name="T85" fmla="*/ 21 h 29"/>
                  <a:gd name="T86" fmla="*/ 3 w 53"/>
                  <a:gd name="T87" fmla="*/ 21 h 29"/>
                  <a:gd name="T88" fmla="*/ 3 w 53"/>
                  <a:gd name="T89" fmla="*/ 21 h 29"/>
                  <a:gd name="T90" fmla="*/ 3 w 53"/>
                  <a:gd name="T91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3" h="29">
                    <a:moveTo>
                      <a:pt x="3" y="21"/>
                    </a:moveTo>
                    <a:lnTo>
                      <a:pt x="4" y="24"/>
                    </a:lnTo>
                    <a:lnTo>
                      <a:pt x="7" y="25"/>
                    </a:lnTo>
                    <a:lnTo>
                      <a:pt x="12" y="26"/>
                    </a:lnTo>
                    <a:lnTo>
                      <a:pt x="16" y="26"/>
                    </a:lnTo>
                    <a:lnTo>
                      <a:pt x="20" y="29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7" y="25"/>
                    </a:lnTo>
                    <a:lnTo>
                      <a:pt x="35" y="26"/>
                    </a:lnTo>
                    <a:lnTo>
                      <a:pt x="40" y="26"/>
                    </a:lnTo>
                    <a:lnTo>
                      <a:pt x="43" y="26"/>
                    </a:lnTo>
                    <a:lnTo>
                      <a:pt x="44" y="26"/>
                    </a:lnTo>
                    <a:lnTo>
                      <a:pt x="48" y="26"/>
                    </a:lnTo>
                    <a:lnTo>
                      <a:pt x="52" y="26"/>
                    </a:lnTo>
                    <a:lnTo>
                      <a:pt x="53" y="25"/>
                    </a:lnTo>
                    <a:lnTo>
                      <a:pt x="52" y="24"/>
                    </a:lnTo>
                    <a:lnTo>
                      <a:pt x="52" y="20"/>
                    </a:lnTo>
                    <a:lnTo>
                      <a:pt x="52" y="17"/>
                    </a:lnTo>
                    <a:lnTo>
                      <a:pt x="48" y="16"/>
                    </a:lnTo>
                    <a:lnTo>
                      <a:pt x="47" y="16"/>
                    </a:lnTo>
                    <a:lnTo>
                      <a:pt x="44" y="13"/>
                    </a:lnTo>
                    <a:lnTo>
                      <a:pt x="44" y="11"/>
                    </a:lnTo>
                    <a:lnTo>
                      <a:pt x="44" y="8"/>
                    </a:lnTo>
                    <a:lnTo>
                      <a:pt x="40" y="7"/>
                    </a:lnTo>
                    <a:lnTo>
                      <a:pt x="37" y="4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31" y="7"/>
                    </a:lnTo>
                    <a:lnTo>
                      <a:pt x="23" y="4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2" y="3"/>
                    </a:lnTo>
                    <a:lnTo>
                      <a:pt x="10" y="7"/>
                    </a:lnTo>
                    <a:lnTo>
                      <a:pt x="7" y="12"/>
                    </a:lnTo>
                    <a:lnTo>
                      <a:pt x="4" y="13"/>
                    </a:lnTo>
                    <a:lnTo>
                      <a:pt x="3" y="17"/>
                    </a:lnTo>
                    <a:lnTo>
                      <a:pt x="0" y="20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1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5" name="Freeform 155">
                <a:extLst>
                  <a:ext uri="{FF2B5EF4-FFF2-40B4-BE49-F238E27FC236}">
                    <a16:creationId xmlns:a16="http://schemas.microsoft.com/office/drawing/2014/main" id="{3AC3C3B5-B1A8-4009-B608-0BF228B4C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3013" y="3105150"/>
                <a:ext cx="123825" cy="160338"/>
              </a:xfrm>
              <a:custGeom>
                <a:avLst/>
                <a:gdLst>
                  <a:gd name="T0" fmla="*/ 76 w 78"/>
                  <a:gd name="T1" fmla="*/ 95 h 101"/>
                  <a:gd name="T2" fmla="*/ 70 w 78"/>
                  <a:gd name="T3" fmla="*/ 52 h 101"/>
                  <a:gd name="T4" fmla="*/ 65 w 78"/>
                  <a:gd name="T5" fmla="*/ 54 h 101"/>
                  <a:gd name="T6" fmla="*/ 65 w 78"/>
                  <a:gd name="T7" fmla="*/ 62 h 101"/>
                  <a:gd name="T8" fmla="*/ 61 w 78"/>
                  <a:gd name="T9" fmla="*/ 66 h 101"/>
                  <a:gd name="T10" fmla="*/ 53 w 78"/>
                  <a:gd name="T11" fmla="*/ 56 h 101"/>
                  <a:gd name="T12" fmla="*/ 58 w 78"/>
                  <a:gd name="T13" fmla="*/ 47 h 101"/>
                  <a:gd name="T14" fmla="*/ 62 w 78"/>
                  <a:gd name="T15" fmla="*/ 44 h 101"/>
                  <a:gd name="T16" fmla="*/ 66 w 78"/>
                  <a:gd name="T17" fmla="*/ 31 h 101"/>
                  <a:gd name="T18" fmla="*/ 61 w 78"/>
                  <a:gd name="T19" fmla="*/ 27 h 101"/>
                  <a:gd name="T20" fmla="*/ 34 w 78"/>
                  <a:gd name="T21" fmla="*/ 26 h 101"/>
                  <a:gd name="T22" fmla="*/ 26 w 78"/>
                  <a:gd name="T23" fmla="*/ 14 h 101"/>
                  <a:gd name="T24" fmla="*/ 23 w 78"/>
                  <a:gd name="T25" fmla="*/ 10 h 101"/>
                  <a:gd name="T26" fmla="*/ 15 w 78"/>
                  <a:gd name="T27" fmla="*/ 8 h 101"/>
                  <a:gd name="T28" fmla="*/ 8 w 78"/>
                  <a:gd name="T29" fmla="*/ 7 h 101"/>
                  <a:gd name="T30" fmla="*/ 1 w 78"/>
                  <a:gd name="T31" fmla="*/ 3 h 101"/>
                  <a:gd name="T32" fmla="*/ 1 w 78"/>
                  <a:gd name="T33" fmla="*/ 7 h 101"/>
                  <a:gd name="T34" fmla="*/ 4 w 78"/>
                  <a:gd name="T35" fmla="*/ 16 h 101"/>
                  <a:gd name="T36" fmla="*/ 12 w 78"/>
                  <a:gd name="T37" fmla="*/ 20 h 101"/>
                  <a:gd name="T38" fmla="*/ 13 w 78"/>
                  <a:gd name="T39" fmla="*/ 23 h 101"/>
                  <a:gd name="T40" fmla="*/ 15 w 78"/>
                  <a:gd name="T41" fmla="*/ 27 h 101"/>
                  <a:gd name="T42" fmla="*/ 8 w 78"/>
                  <a:gd name="T43" fmla="*/ 30 h 101"/>
                  <a:gd name="T44" fmla="*/ 1 w 78"/>
                  <a:gd name="T45" fmla="*/ 35 h 101"/>
                  <a:gd name="T46" fmla="*/ 9 w 78"/>
                  <a:gd name="T47" fmla="*/ 40 h 101"/>
                  <a:gd name="T48" fmla="*/ 15 w 78"/>
                  <a:gd name="T49" fmla="*/ 48 h 101"/>
                  <a:gd name="T50" fmla="*/ 13 w 78"/>
                  <a:gd name="T51" fmla="*/ 54 h 101"/>
                  <a:gd name="T52" fmla="*/ 19 w 78"/>
                  <a:gd name="T53" fmla="*/ 62 h 101"/>
                  <a:gd name="T54" fmla="*/ 21 w 78"/>
                  <a:gd name="T55" fmla="*/ 71 h 101"/>
                  <a:gd name="T56" fmla="*/ 25 w 78"/>
                  <a:gd name="T57" fmla="*/ 83 h 101"/>
                  <a:gd name="T58" fmla="*/ 28 w 78"/>
                  <a:gd name="T59" fmla="*/ 88 h 101"/>
                  <a:gd name="T60" fmla="*/ 32 w 78"/>
                  <a:gd name="T61" fmla="*/ 87 h 101"/>
                  <a:gd name="T62" fmla="*/ 36 w 78"/>
                  <a:gd name="T63" fmla="*/ 87 h 101"/>
                  <a:gd name="T64" fmla="*/ 36 w 78"/>
                  <a:gd name="T65" fmla="*/ 79 h 101"/>
                  <a:gd name="T66" fmla="*/ 38 w 78"/>
                  <a:gd name="T67" fmla="*/ 80 h 101"/>
                  <a:gd name="T68" fmla="*/ 40 w 78"/>
                  <a:gd name="T69" fmla="*/ 84 h 101"/>
                  <a:gd name="T70" fmla="*/ 42 w 78"/>
                  <a:gd name="T71" fmla="*/ 87 h 101"/>
                  <a:gd name="T72" fmla="*/ 44 w 78"/>
                  <a:gd name="T73" fmla="*/ 87 h 101"/>
                  <a:gd name="T74" fmla="*/ 48 w 78"/>
                  <a:gd name="T75" fmla="*/ 80 h 101"/>
                  <a:gd name="T76" fmla="*/ 44 w 78"/>
                  <a:gd name="T77" fmla="*/ 71 h 101"/>
                  <a:gd name="T78" fmla="*/ 45 w 78"/>
                  <a:gd name="T79" fmla="*/ 64 h 101"/>
                  <a:gd name="T80" fmla="*/ 45 w 78"/>
                  <a:gd name="T81" fmla="*/ 58 h 101"/>
                  <a:gd name="T82" fmla="*/ 45 w 78"/>
                  <a:gd name="T83" fmla="*/ 56 h 101"/>
                  <a:gd name="T84" fmla="*/ 48 w 78"/>
                  <a:gd name="T85" fmla="*/ 64 h 101"/>
                  <a:gd name="T86" fmla="*/ 52 w 78"/>
                  <a:gd name="T87" fmla="*/ 73 h 101"/>
                  <a:gd name="T88" fmla="*/ 56 w 78"/>
                  <a:gd name="T89" fmla="*/ 73 h 101"/>
                  <a:gd name="T90" fmla="*/ 58 w 78"/>
                  <a:gd name="T91" fmla="*/ 70 h 101"/>
                  <a:gd name="T92" fmla="*/ 62 w 78"/>
                  <a:gd name="T93" fmla="*/ 75 h 101"/>
                  <a:gd name="T94" fmla="*/ 72 w 78"/>
                  <a:gd name="T95" fmla="*/ 92 h 101"/>
                  <a:gd name="T96" fmla="*/ 76 w 78"/>
                  <a:gd name="T97" fmla="*/ 101 h 101"/>
                  <a:gd name="T98" fmla="*/ 76 w 78"/>
                  <a:gd name="T99" fmla="*/ 95 h 101"/>
                  <a:gd name="T100" fmla="*/ 76 w 78"/>
                  <a:gd name="T101" fmla="*/ 9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8" h="101">
                    <a:moveTo>
                      <a:pt x="76" y="95"/>
                    </a:moveTo>
                    <a:lnTo>
                      <a:pt x="76" y="95"/>
                    </a:lnTo>
                    <a:lnTo>
                      <a:pt x="76" y="95"/>
                    </a:lnTo>
                    <a:lnTo>
                      <a:pt x="78" y="79"/>
                    </a:lnTo>
                    <a:lnTo>
                      <a:pt x="70" y="54"/>
                    </a:lnTo>
                    <a:lnTo>
                      <a:pt x="70" y="52"/>
                    </a:lnTo>
                    <a:lnTo>
                      <a:pt x="69" y="54"/>
                    </a:lnTo>
                    <a:lnTo>
                      <a:pt x="66" y="54"/>
                    </a:lnTo>
                    <a:lnTo>
                      <a:pt x="65" y="54"/>
                    </a:lnTo>
                    <a:lnTo>
                      <a:pt x="66" y="56"/>
                    </a:lnTo>
                    <a:lnTo>
                      <a:pt x="65" y="58"/>
                    </a:lnTo>
                    <a:lnTo>
                      <a:pt x="65" y="62"/>
                    </a:lnTo>
                    <a:lnTo>
                      <a:pt x="65" y="64"/>
                    </a:lnTo>
                    <a:lnTo>
                      <a:pt x="65" y="67"/>
                    </a:lnTo>
                    <a:lnTo>
                      <a:pt x="61" y="66"/>
                    </a:lnTo>
                    <a:lnTo>
                      <a:pt x="57" y="62"/>
                    </a:lnTo>
                    <a:lnTo>
                      <a:pt x="57" y="64"/>
                    </a:lnTo>
                    <a:lnTo>
                      <a:pt x="53" y="56"/>
                    </a:lnTo>
                    <a:lnTo>
                      <a:pt x="56" y="51"/>
                    </a:lnTo>
                    <a:lnTo>
                      <a:pt x="56" y="47"/>
                    </a:lnTo>
                    <a:lnTo>
                      <a:pt x="58" y="47"/>
                    </a:lnTo>
                    <a:lnTo>
                      <a:pt x="58" y="44"/>
                    </a:lnTo>
                    <a:lnTo>
                      <a:pt x="61" y="44"/>
                    </a:lnTo>
                    <a:lnTo>
                      <a:pt x="62" y="44"/>
                    </a:lnTo>
                    <a:lnTo>
                      <a:pt x="66" y="39"/>
                    </a:lnTo>
                    <a:lnTo>
                      <a:pt x="69" y="35"/>
                    </a:lnTo>
                    <a:lnTo>
                      <a:pt x="66" y="31"/>
                    </a:lnTo>
                    <a:lnTo>
                      <a:pt x="70" y="31"/>
                    </a:lnTo>
                    <a:lnTo>
                      <a:pt x="66" y="27"/>
                    </a:lnTo>
                    <a:lnTo>
                      <a:pt x="61" y="27"/>
                    </a:lnTo>
                    <a:lnTo>
                      <a:pt x="53" y="26"/>
                    </a:lnTo>
                    <a:lnTo>
                      <a:pt x="44" y="27"/>
                    </a:lnTo>
                    <a:lnTo>
                      <a:pt x="34" y="26"/>
                    </a:lnTo>
                    <a:lnTo>
                      <a:pt x="28" y="23"/>
                    </a:lnTo>
                    <a:lnTo>
                      <a:pt x="28" y="20"/>
                    </a:lnTo>
                    <a:lnTo>
                      <a:pt x="26" y="14"/>
                    </a:lnTo>
                    <a:lnTo>
                      <a:pt x="25" y="10"/>
                    </a:lnTo>
                    <a:lnTo>
                      <a:pt x="23" y="8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19" y="10"/>
                    </a:lnTo>
                    <a:lnTo>
                      <a:pt x="15" y="8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5" y="3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4" y="16"/>
                    </a:lnTo>
                    <a:lnTo>
                      <a:pt x="5" y="18"/>
                    </a:lnTo>
                    <a:lnTo>
                      <a:pt x="8" y="20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3" y="22"/>
                    </a:lnTo>
                    <a:lnTo>
                      <a:pt x="13" y="23"/>
                    </a:lnTo>
                    <a:lnTo>
                      <a:pt x="15" y="23"/>
                    </a:lnTo>
                    <a:lnTo>
                      <a:pt x="15" y="26"/>
                    </a:lnTo>
                    <a:lnTo>
                      <a:pt x="15" y="27"/>
                    </a:lnTo>
                    <a:lnTo>
                      <a:pt x="9" y="26"/>
                    </a:lnTo>
                    <a:lnTo>
                      <a:pt x="8" y="27"/>
                    </a:lnTo>
                    <a:lnTo>
                      <a:pt x="8" y="30"/>
                    </a:lnTo>
                    <a:lnTo>
                      <a:pt x="5" y="31"/>
                    </a:lnTo>
                    <a:lnTo>
                      <a:pt x="4" y="31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4" y="39"/>
                    </a:lnTo>
                    <a:lnTo>
                      <a:pt x="9" y="40"/>
                    </a:lnTo>
                    <a:lnTo>
                      <a:pt x="13" y="43"/>
                    </a:lnTo>
                    <a:lnTo>
                      <a:pt x="15" y="47"/>
                    </a:lnTo>
                    <a:lnTo>
                      <a:pt x="15" y="48"/>
                    </a:lnTo>
                    <a:lnTo>
                      <a:pt x="13" y="51"/>
                    </a:lnTo>
                    <a:lnTo>
                      <a:pt x="13" y="52"/>
                    </a:lnTo>
                    <a:lnTo>
                      <a:pt x="13" y="54"/>
                    </a:lnTo>
                    <a:lnTo>
                      <a:pt x="17" y="56"/>
                    </a:lnTo>
                    <a:lnTo>
                      <a:pt x="17" y="62"/>
                    </a:lnTo>
                    <a:lnTo>
                      <a:pt x="19" y="62"/>
                    </a:lnTo>
                    <a:lnTo>
                      <a:pt x="21" y="64"/>
                    </a:lnTo>
                    <a:lnTo>
                      <a:pt x="21" y="66"/>
                    </a:lnTo>
                    <a:lnTo>
                      <a:pt x="21" y="71"/>
                    </a:lnTo>
                    <a:lnTo>
                      <a:pt x="23" y="77"/>
                    </a:lnTo>
                    <a:lnTo>
                      <a:pt x="25" y="80"/>
                    </a:lnTo>
                    <a:lnTo>
                      <a:pt x="25" y="83"/>
                    </a:lnTo>
                    <a:lnTo>
                      <a:pt x="26" y="87"/>
                    </a:lnTo>
                    <a:lnTo>
                      <a:pt x="28" y="91"/>
                    </a:lnTo>
                    <a:lnTo>
                      <a:pt x="28" y="88"/>
                    </a:lnTo>
                    <a:lnTo>
                      <a:pt x="28" y="84"/>
                    </a:lnTo>
                    <a:lnTo>
                      <a:pt x="30" y="91"/>
                    </a:lnTo>
                    <a:lnTo>
                      <a:pt x="32" y="87"/>
                    </a:lnTo>
                    <a:lnTo>
                      <a:pt x="34" y="88"/>
                    </a:lnTo>
                    <a:lnTo>
                      <a:pt x="34" y="87"/>
                    </a:lnTo>
                    <a:lnTo>
                      <a:pt x="36" y="87"/>
                    </a:lnTo>
                    <a:lnTo>
                      <a:pt x="36" y="84"/>
                    </a:lnTo>
                    <a:lnTo>
                      <a:pt x="36" y="83"/>
                    </a:lnTo>
                    <a:lnTo>
                      <a:pt x="36" y="79"/>
                    </a:lnTo>
                    <a:lnTo>
                      <a:pt x="36" y="77"/>
                    </a:lnTo>
                    <a:lnTo>
                      <a:pt x="38" y="75"/>
                    </a:lnTo>
                    <a:lnTo>
                      <a:pt x="38" y="80"/>
                    </a:lnTo>
                    <a:lnTo>
                      <a:pt x="38" y="84"/>
                    </a:lnTo>
                    <a:lnTo>
                      <a:pt x="40" y="80"/>
                    </a:lnTo>
                    <a:lnTo>
                      <a:pt x="40" y="84"/>
                    </a:lnTo>
                    <a:lnTo>
                      <a:pt x="40" y="87"/>
                    </a:lnTo>
                    <a:lnTo>
                      <a:pt x="42" y="84"/>
                    </a:lnTo>
                    <a:lnTo>
                      <a:pt x="42" y="87"/>
                    </a:lnTo>
                    <a:lnTo>
                      <a:pt x="42" y="88"/>
                    </a:lnTo>
                    <a:lnTo>
                      <a:pt x="44" y="88"/>
                    </a:lnTo>
                    <a:lnTo>
                      <a:pt x="44" y="87"/>
                    </a:lnTo>
                    <a:lnTo>
                      <a:pt x="44" y="79"/>
                    </a:lnTo>
                    <a:lnTo>
                      <a:pt x="45" y="83"/>
                    </a:lnTo>
                    <a:lnTo>
                      <a:pt x="48" y="80"/>
                    </a:lnTo>
                    <a:lnTo>
                      <a:pt x="48" y="79"/>
                    </a:lnTo>
                    <a:lnTo>
                      <a:pt x="45" y="73"/>
                    </a:lnTo>
                    <a:lnTo>
                      <a:pt x="44" y="71"/>
                    </a:lnTo>
                    <a:lnTo>
                      <a:pt x="44" y="67"/>
                    </a:lnTo>
                    <a:lnTo>
                      <a:pt x="44" y="66"/>
                    </a:lnTo>
                    <a:lnTo>
                      <a:pt x="45" y="64"/>
                    </a:lnTo>
                    <a:lnTo>
                      <a:pt x="45" y="62"/>
                    </a:lnTo>
                    <a:lnTo>
                      <a:pt x="44" y="60"/>
                    </a:lnTo>
                    <a:lnTo>
                      <a:pt x="45" y="58"/>
                    </a:lnTo>
                    <a:lnTo>
                      <a:pt x="44" y="58"/>
                    </a:lnTo>
                    <a:lnTo>
                      <a:pt x="44" y="56"/>
                    </a:lnTo>
                    <a:lnTo>
                      <a:pt x="45" y="56"/>
                    </a:lnTo>
                    <a:lnTo>
                      <a:pt x="45" y="58"/>
                    </a:lnTo>
                    <a:lnTo>
                      <a:pt x="45" y="60"/>
                    </a:lnTo>
                    <a:lnTo>
                      <a:pt x="48" y="64"/>
                    </a:lnTo>
                    <a:lnTo>
                      <a:pt x="48" y="66"/>
                    </a:lnTo>
                    <a:lnTo>
                      <a:pt x="49" y="71"/>
                    </a:lnTo>
                    <a:lnTo>
                      <a:pt x="52" y="73"/>
                    </a:lnTo>
                    <a:lnTo>
                      <a:pt x="53" y="73"/>
                    </a:lnTo>
                    <a:lnTo>
                      <a:pt x="53" y="71"/>
                    </a:lnTo>
                    <a:lnTo>
                      <a:pt x="56" y="73"/>
                    </a:lnTo>
                    <a:lnTo>
                      <a:pt x="57" y="73"/>
                    </a:lnTo>
                    <a:lnTo>
                      <a:pt x="57" y="71"/>
                    </a:lnTo>
                    <a:lnTo>
                      <a:pt x="58" y="70"/>
                    </a:lnTo>
                    <a:lnTo>
                      <a:pt x="61" y="67"/>
                    </a:lnTo>
                    <a:lnTo>
                      <a:pt x="61" y="71"/>
                    </a:lnTo>
                    <a:lnTo>
                      <a:pt x="62" y="75"/>
                    </a:lnTo>
                    <a:lnTo>
                      <a:pt x="66" y="80"/>
                    </a:lnTo>
                    <a:lnTo>
                      <a:pt x="69" y="84"/>
                    </a:lnTo>
                    <a:lnTo>
                      <a:pt x="72" y="92"/>
                    </a:lnTo>
                    <a:lnTo>
                      <a:pt x="72" y="97"/>
                    </a:lnTo>
                    <a:lnTo>
                      <a:pt x="76" y="101"/>
                    </a:lnTo>
                    <a:lnTo>
                      <a:pt x="76" y="101"/>
                    </a:lnTo>
                    <a:lnTo>
                      <a:pt x="76" y="95"/>
                    </a:lnTo>
                    <a:lnTo>
                      <a:pt x="76" y="95"/>
                    </a:lnTo>
                    <a:lnTo>
                      <a:pt x="76" y="95"/>
                    </a:lnTo>
                    <a:lnTo>
                      <a:pt x="76" y="95"/>
                    </a:lnTo>
                    <a:lnTo>
                      <a:pt x="76" y="95"/>
                    </a:lnTo>
                    <a:lnTo>
                      <a:pt x="76" y="95"/>
                    </a:lnTo>
                    <a:lnTo>
                      <a:pt x="76" y="95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" name="Freeform 169">
                <a:extLst>
                  <a:ext uri="{FF2B5EF4-FFF2-40B4-BE49-F238E27FC236}">
                    <a16:creationId xmlns:a16="http://schemas.microsoft.com/office/drawing/2014/main" id="{A8424428-DB26-4A93-824D-371A9E2D10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3688" y="3224213"/>
                <a:ext cx="207963" cy="246063"/>
              </a:xfrm>
              <a:custGeom>
                <a:avLst/>
                <a:gdLst>
                  <a:gd name="T0" fmla="*/ 123 w 131"/>
                  <a:gd name="T1" fmla="*/ 122 h 155"/>
                  <a:gd name="T2" fmla="*/ 118 w 131"/>
                  <a:gd name="T3" fmla="*/ 110 h 155"/>
                  <a:gd name="T4" fmla="*/ 110 w 131"/>
                  <a:gd name="T5" fmla="*/ 101 h 155"/>
                  <a:gd name="T6" fmla="*/ 103 w 131"/>
                  <a:gd name="T7" fmla="*/ 94 h 155"/>
                  <a:gd name="T8" fmla="*/ 91 w 131"/>
                  <a:gd name="T9" fmla="*/ 79 h 155"/>
                  <a:gd name="T10" fmla="*/ 83 w 131"/>
                  <a:gd name="T11" fmla="*/ 70 h 155"/>
                  <a:gd name="T12" fmla="*/ 76 w 131"/>
                  <a:gd name="T13" fmla="*/ 66 h 155"/>
                  <a:gd name="T14" fmla="*/ 65 w 131"/>
                  <a:gd name="T15" fmla="*/ 60 h 155"/>
                  <a:gd name="T16" fmla="*/ 65 w 131"/>
                  <a:gd name="T17" fmla="*/ 53 h 155"/>
                  <a:gd name="T18" fmla="*/ 74 w 131"/>
                  <a:gd name="T19" fmla="*/ 49 h 155"/>
                  <a:gd name="T20" fmla="*/ 78 w 131"/>
                  <a:gd name="T21" fmla="*/ 44 h 155"/>
                  <a:gd name="T22" fmla="*/ 72 w 131"/>
                  <a:gd name="T23" fmla="*/ 42 h 155"/>
                  <a:gd name="T24" fmla="*/ 69 w 131"/>
                  <a:gd name="T25" fmla="*/ 36 h 155"/>
                  <a:gd name="T26" fmla="*/ 65 w 131"/>
                  <a:gd name="T27" fmla="*/ 29 h 155"/>
                  <a:gd name="T28" fmla="*/ 57 w 131"/>
                  <a:gd name="T29" fmla="*/ 30 h 155"/>
                  <a:gd name="T30" fmla="*/ 45 w 131"/>
                  <a:gd name="T31" fmla="*/ 29 h 155"/>
                  <a:gd name="T32" fmla="*/ 40 w 131"/>
                  <a:gd name="T33" fmla="*/ 13 h 155"/>
                  <a:gd name="T34" fmla="*/ 36 w 131"/>
                  <a:gd name="T35" fmla="*/ 13 h 155"/>
                  <a:gd name="T36" fmla="*/ 26 w 131"/>
                  <a:gd name="T37" fmla="*/ 2 h 155"/>
                  <a:gd name="T38" fmla="*/ 21 w 131"/>
                  <a:gd name="T39" fmla="*/ 0 h 155"/>
                  <a:gd name="T40" fmla="*/ 22 w 131"/>
                  <a:gd name="T41" fmla="*/ 16 h 155"/>
                  <a:gd name="T42" fmla="*/ 25 w 131"/>
                  <a:gd name="T43" fmla="*/ 25 h 155"/>
                  <a:gd name="T44" fmla="*/ 14 w 131"/>
                  <a:gd name="T45" fmla="*/ 21 h 155"/>
                  <a:gd name="T46" fmla="*/ 8 w 131"/>
                  <a:gd name="T47" fmla="*/ 22 h 155"/>
                  <a:gd name="T48" fmla="*/ 5 w 131"/>
                  <a:gd name="T49" fmla="*/ 30 h 155"/>
                  <a:gd name="T50" fmla="*/ 0 w 131"/>
                  <a:gd name="T51" fmla="*/ 40 h 155"/>
                  <a:gd name="T52" fmla="*/ 8 w 131"/>
                  <a:gd name="T53" fmla="*/ 46 h 155"/>
                  <a:gd name="T54" fmla="*/ 8 w 131"/>
                  <a:gd name="T55" fmla="*/ 52 h 155"/>
                  <a:gd name="T56" fmla="*/ 13 w 131"/>
                  <a:gd name="T57" fmla="*/ 54 h 155"/>
                  <a:gd name="T58" fmla="*/ 21 w 131"/>
                  <a:gd name="T59" fmla="*/ 56 h 155"/>
                  <a:gd name="T60" fmla="*/ 22 w 131"/>
                  <a:gd name="T61" fmla="*/ 69 h 155"/>
                  <a:gd name="T62" fmla="*/ 21 w 131"/>
                  <a:gd name="T63" fmla="*/ 83 h 155"/>
                  <a:gd name="T64" fmla="*/ 25 w 131"/>
                  <a:gd name="T65" fmla="*/ 91 h 155"/>
                  <a:gd name="T66" fmla="*/ 34 w 131"/>
                  <a:gd name="T67" fmla="*/ 79 h 155"/>
                  <a:gd name="T68" fmla="*/ 44 w 131"/>
                  <a:gd name="T69" fmla="*/ 82 h 155"/>
                  <a:gd name="T70" fmla="*/ 52 w 131"/>
                  <a:gd name="T71" fmla="*/ 82 h 155"/>
                  <a:gd name="T72" fmla="*/ 56 w 131"/>
                  <a:gd name="T73" fmla="*/ 74 h 155"/>
                  <a:gd name="T74" fmla="*/ 70 w 131"/>
                  <a:gd name="T75" fmla="*/ 82 h 155"/>
                  <a:gd name="T76" fmla="*/ 82 w 131"/>
                  <a:gd name="T77" fmla="*/ 95 h 155"/>
                  <a:gd name="T78" fmla="*/ 95 w 131"/>
                  <a:gd name="T79" fmla="*/ 118 h 155"/>
                  <a:gd name="T80" fmla="*/ 98 w 131"/>
                  <a:gd name="T81" fmla="*/ 126 h 155"/>
                  <a:gd name="T82" fmla="*/ 98 w 131"/>
                  <a:gd name="T83" fmla="*/ 130 h 155"/>
                  <a:gd name="T84" fmla="*/ 98 w 131"/>
                  <a:gd name="T85" fmla="*/ 137 h 155"/>
                  <a:gd name="T86" fmla="*/ 97 w 131"/>
                  <a:gd name="T87" fmla="*/ 150 h 155"/>
                  <a:gd name="T88" fmla="*/ 107 w 131"/>
                  <a:gd name="T89" fmla="*/ 155 h 155"/>
                  <a:gd name="T90" fmla="*/ 109 w 131"/>
                  <a:gd name="T91" fmla="*/ 150 h 155"/>
                  <a:gd name="T92" fmla="*/ 110 w 131"/>
                  <a:gd name="T93" fmla="*/ 147 h 155"/>
                  <a:gd name="T94" fmla="*/ 118 w 131"/>
                  <a:gd name="T95" fmla="*/ 147 h 155"/>
                  <a:gd name="T96" fmla="*/ 126 w 131"/>
                  <a:gd name="T97" fmla="*/ 146 h 155"/>
                  <a:gd name="T98" fmla="*/ 131 w 131"/>
                  <a:gd name="T99" fmla="*/ 141 h 155"/>
                  <a:gd name="T100" fmla="*/ 131 w 131"/>
                  <a:gd name="T101" fmla="*/ 131 h 155"/>
                  <a:gd name="T102" fmla="*/ 129 w 131"/>
                  <a:gd name="T103" fmla="*/ 127 h 155"/>
                  <a:gd name="T104" fmla="*/ 129 w 131"/>
                  <a:gd name="T105" fmla="*/ 12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" h="155">
                    <a:moveTo>
                      <a:pt x="129" y="127"/>
                    </a:moveTo>
                    <a:lnTo>
                      <a:pt x="127" y="126"/>
                    </a:lnTo>
                    <a:lnTo>
                      <a:pt x="123" y="123"/>
                    </a:lnTo>
                    <a:lnTo>
                      <a:pt x="123" y="122"/>
                    </a:lnTo>
                    <a:lnTo>
                      <a:pt x="126" y="121"/>
                    </a:lnTo>
                    <a:lnTo>
                      <a:pt x="127" y="118"/>
                    </a:lnTo>
                    <a:lnTo>
                      <a:pt x="119" y="113"/>
                    </a:lnTo>
                    <a:lnTo>
                      <a:pt x="118" y="110"/>
                    </a:lnTo>
                    <a:lnTo>
                      <a:pt x="115" y="110"/>
                    </a:lnTo>
                    <a:lnTo>
                      <a:pt x="114" y="110"/>
                    </a:lnTo>
                    <a:lnTo>
                      <a:pt x="113" y="106"/>
                    </a:lnTo>
                    <a:lnTo>
                      <a:pt x="110" y="101"/>
                    </a:lnTo>
                    <a:lnTo>
                      <a:pt x="109" y="97"/>
                    </a:lnTo>
                    <a:lnTo>
                      <a:pt x="107" y="97"/>
                    </a:lnTo>
                    <a:lnTo>
                      <a:pt x="106" y="95"/>
                    </a:lnTo>
                    <a:lnTo>
                      <a:pt x="103" y="94"/>
                    </a:lnTo>
                    <a:lnTo>
                      <a:pt x="99" y="91"/>
                    </a:lnTo>
                    <a:lnTo>
                      <a:pt x="95" y="86"/>
                    </a:lnTo>
                    <a:lnTo>
                      <a:pt x="93" y="82"/>
                    </a:lnTo>
                    <a:lnTo>
                      <a:pt x="91" y="79"/>
                    </a:lnTo>
                    <a:lnTo>
                      <a:pt x="89" y="78"/>
                    </a:lnTo>
                    <a:lnTo>
                      <a:pt x="85" y="74"/>
                    </a:lnTo>
                    <a:lnTo>
                      <a:pt x="83" y="73"/>
                    </a:lnTo>
                    <a:lnTo>
                      <a:pt x="83" y="70"/>
                    </a:lnTo>
                    <a:lnTo>
                      <a:pt x="83" y="69"/>
                    </a:lnTo>
                    <a:lnTo>
                      <a:pt x="82" y="69"/>
                    </a:lnTo>
                    <a:lnTo>
                      <a:pt x="78" y="66"/>
                    </a:lnTo>
                    <a:lnTo>
                      <a:pt x="76" y="66"/>
                    </a:lnTo>
                    <a:lnTo>
                      <a:pt x="73" y="65"/>
                    </a:lnTo>
                    <a:lnTo>
                      <a:pt x="72" y="62"/>
                    </a:lnTo>
                    <a:lnTo>
                      <a:pt x="66" y="60"/>
                    </a:lnTo>
                    <a:lnTo>
                      <a:pt x="65" y="60"/>
                    </a:lnTo>
                    <a:lnTo>
                      <a:pt x="62" y="57"/>
                    </a:lnTo>
                    <a:lnTo>
                      <a:pt x="65" y="57"/>
                    </a:lnTo>
                    <a:lnTo>
                      <a:pt x="65" y="56"/>
                    </a:lnTo>
                    <a:lnTo>
                      <a:pt x="65" y="53"/>
                    </a:lnTo>
                    <a:lnTo>
                      <a:pt x="62" y="52"/>
                    </a:lnTo>
                    <a:lnTo>
                      <a:pt x="66" y="52"/>
                    </a:lnTo>
                    <a:lnTo>
                      <a:pt x="70" y="52"/>
                    </a:lnTo>
                    <a:lnTo>
                      <a:pt x="74" y="49"/>
                    </a:lnTo>
                    <a:lnTo>
                      <a:pt x="76" y="49"/>
                    </a:lnTo>
                    <a:lnTo>
                      <a:pt x="74" y="48"/>
                    </a:lnTo>
                    <a:lnTo>
                      <a:pt x="76" y="46"/>
                    </a:lnTo>
                    <a:lnTo>
                      <a:pt x="78" y="44"/>
                    </a:lnTo>
                    <a:lnTo>
                      <a:pt x="78" y="42"/>
                    </a:lnTo>
                    <a:lnTo>
                      <a:pt x="76" y="42"/>
                    </a:lnTo>
                    <a:lnTo>
                      <a:pt x="74" y="42"/>
                    </a:lnTo>
                    <a:lnTo>
                      <a:pt x="72" y="42"/>
                    </a:lnTo>
                    <a:lnTo>
                      <a:pt x="72" y="40"/>
                    </a:lnTo>
                    <a:lnTo>
                      <a:pt x="70" y="38"/>
                    </a:lnTo>
                    <a:lnTo>
                      <a:pt x="66" y="38"/>
                    </a:lnTo>
                    <a:lnTo>
                      <a:pt x="69" y="36"/>
                    </a:lnTo>
                    <a:lnTo>
                      <a:pt x="70" y="34"/>
                    </a:lnTo>
                    <a:lnTo>
                      <a:pt x="69" y="33"/>
                    </a:lnTo>
                    <a:lnTo>
                      <a:pt x="66" y="30"/>
                    </a:lnTo>
                    <a:lnTo>
                      <a:pt x="65" y="29"/>
                    </a:lnTo>
                    <a:lnTo>
                      <a:pt x="62" y="29"/>
                    </a:lnTo>
                    <a:lnTo>
                      <a:pt x="61" y="29"/>
                    </a:lnTo>
                    <a:lnTo>
                      <a:pt x="58" y="29"/>
                    </a:lnTo>
                    <a:lnTo>
                      <a:pt x="57" y="30"/>
                    </a:lnTo>
                    <a:lnTo>
                      <a:pt x="57" y="34"/>
                    </a:lnTo>
                    <a:lnTo>
                      <a:pt x="53" y="30"/>
                    </a:lnTo>
                    <a:lnTo>
                      <a:pt x="49" y="30"/>
                    </a:lnTo>
                    <a:lnTo>
                      <a:pt x="45" y="29"/>
                    </a:lnTo>
                    <a:lnTo>
                      <a:pt x="41" y="22"/>
                    </a:lnTo>
                    <a:lnTo>
                      <a:pt x="41" y="17"/>
                    </a:lnTo>
                    <a:lnTo>
                      <a:pt x="41" y="16"/>
                    </a:lnTo>
                    <a:lnTo>
                      <a:pt x="40" y="13"/>
                    </a:lnTo>
                    <a:lnTo>
                      <a:pt x="40" y="14"/>
                    </a:lnTo>
                    <a:lnTo>
                      <a:pt x="38" y="12"/>
                    </a:lnTo>
                    <a:lnTo>
                      <a:pt x="38" y="16"/>
                    </a:lnTo>
                    <a:lnTo>
                      <a:pt x="36" y="13"/>
                    </a:lnTo>
                    <a:lnTo>
                      <a:pt x="34" y="9"/>
                    </a:lnTo>
                    <a:lnTo>
                      <a:pt x="30" y="5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25" y="2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18" y="9"/>
                    </a:lnTo>
                    <a:lnTo>
                      <a:pt x="22" y="16"/>
                    </a:lnTo>
                    <a:lnTo>
                      <a:pt x="25" y="17"/>
                    </a:lnTo>
                    <a:lnTo>
                      <a:pt x="22" y="20"/>
                    </a:lnTo>
                    <a:lnTo>
                      <a:pt x="25" y="21"/>
                    </a:lnTo>
                    <a:lnTo>
                      <a:pt x="25" y="25"/>
                    </a:lnTo>
                    <a:lnTo>
                      <a:pt x="22" y="25"/>
                    </a:lnTo>
                    <a:lnTo>
                      <a:pt x="18" y="22"/>
                    </a:lnTo>
                    <a:lnTo>
                      <a:pt x="17" y="22"/>
                    </a:lnTo>
                    <a:lnTo>
                      <a:pt x="14" y="21"/>
                    </a:lnTo>
                    <a:lnTo>
                      <a:pt x="13" y="13"/>
                    </a:lnTo>
                    <a:lnTo>
                      <a:pt x="13" y="17"/>
                    </a:lnTo>
                    <a:lnTo>
                      <a:pt x="12" y="20"/>
                    </a:lnTo>
                    <a:lnTo>
                      <a:pt x="8" y="22"/>
                    </a:lnTo>
                    <a:lnTo>
                      <a:pt x="5" y="26"/>
                    </a:lnTo>
                    <a:lnTo>
                      <a:pt x="5" y="29"/>
                    </a:lnTo>
                    <a:lnTo>
                      <a:pt x="8" y="29"/>
                    </a:lnTo>
                    <a:lnTo>
                      <a:pt x="5" y="30"/>
                    </a:lnTo>
                    <a:lnTo>
                      <a:pt x="1" y="33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1" y="40"/>
                    </a:lnTo>
                    <a:lnTo>
                      <a:pt x="4" y="38"/>
                    </a:lnTo>
                    <a:lnTo>
                      <a:pt x="8" y="44"/>
                    </a:lnTo>
                    <a:lnTo>
                      <a:pt x="8" y="46"/>
                    </a:lnTo>
                    <a:lnTo>
                      <a:pt x="8" y="48"/>
                    </a:lnTo>
                    <a:lnTo>
                      <a:pt x="6" y="49"/>
                    </a:lnTo>
                    <a:lnTo>
                      <a:pt x="5" y="49"/>
                    </a:lnTo>
                    <a:lnTo>
                      <a:pt x="8" y="52"/>
                    </a:lnTo>
                    <a:lnTo>
                      <a:pt x="9" y="53"/>
                    </a:lnTo>
                    <a:lnTo>
                      <a:pt x="12" y="56"/>
                    </a:lnTo>
                    <a:lnTo>
                      <a:pt x="13" y="56"/>
                    </a:lnTo>
                    <a:lnTo>
                      <a:pt x="13" y="54"/>
                    </a:lnTo>
                    <a:lnTo>
                      <a:pt x="13" y="53"/>
                    </a:lnTo>
                    <a:lnTo>
                      <a:pt x="14" y="53"/>
                    </a:lnTo>
                    <a:lnTo>
                      <a:pt x="18" y="53"/>
                    </a:lnTo>
                    <a:lnTo>
                      <a:pt x="21" y="56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22" y="65"/>
                    </a:lnTo>
                    <a:lnTo>
                      <a:pt x="22" y="69"/>
                    </a:lnTo>
                    <a:lnTo>
                      <a:pt x="21" y="70"/>
                    </a:lnTo>
                    <a:lnTo>
                      <a:pt x="21" y="73"/>
                    </a:lnTo>
                    <a:lnTo>
                      <a:pt x="22" y="78"/>
                    </a:lnTo>
                    <a:lnTo>
                      <a:pt x="21" y="83"/>
                    </a:lnTo>
                    <a:lnTo>
                      <a:pt x="21" y="87"/>
                    </a:lnTo>
                    <a:lnTo>
                      <a:pt x="21" y="90"/>
                    </a:lnTo>
                    <a:lnTo>
                      <a:pt x="22" y="91"/>
                    </a:lnTo>
                    <a:lnTo>
                      <a:pt x="25" y="91"/>
                    </a:lnTo>
                    <a:lnTo>
                      <a:pt x="28" y="86"/>
                    </a:lnTo>
                    <a:lnTo>
                      <a:pt x="30" y="83"/>
                    </a:lnTo>
                    <a:lnTo>
                      <a:pt x="32" y="79"/>
                    </a:lnTo>
                    <a:lnTo>
                      <a:pt x="34" y="79"/>
                    </a:lnTo>
                    <a:lnTo>
                      <a:pt x="36" y="78"/>
                    </a:lnTo>
                    <a:lnTo>
                      <a:pt x="38" y="78"/>
                    </a:lnTo>
                    <a:lnTo>
                      <a:pt x="40" y="79"/>
                    </a:lnTo>
                    <a:lnTo>
                      <a:pt x="44" y="82"/>
                    </a:lnTo>
                    <a:lnTo>
                      <a:pt x="45" y="83"/>
                    </a:lnTo>
                    <a:lnTo>
                      <a:pt x="46" y="83"/>
                    </a:lnTo>
                    <a:lnTo>
                      <a:pt x="48" y="83"/>
                    </a:lnTo>
                    <a:lnTo>
                      <a:pt x="52" y="82"/>
                    </a:lnTo>
                    <a:lnTo>
                      <a:pt x="53" y="79"/>
                    </a:lnTo>
                    <a:lnTo>
                      <a:pt x="56" y="77"/>
                    </a:lnTo>
                    <a:lnTo>
                      <a:pt x="56" y="75"/>
                    </a:lnTo>
                    <a:lnTo>
                      <a:pt x="56" y="74"/>
                    </a:lnTo>
                    <a:lnTo>
                      <a:pt x="57" y="74"/>
                    </a:lnTo>
                    <a:lnTo>
                      <a:pt x="62" y="77"/>
                    </a:lnTo>
                    <a:lnTo>
                      <a:pt x="69" y="78"/>
                    </a:lnTo>
                    <a:lnTo>
                      <a:pt x="70" y="82"/>
                    </a:lnTo>
                    <a:lnTo>
                      <a:pt x="74" y="86"/>
                    </a:lnTo>
                    <a:lnTo>
                      <a:pt x="78" y="90"/>
                    </a:lnTo>
                    <a:lnTo>
                      <a:pt x="79" y="91"/>
                    </a:lnTo>
                    <a:lnTo>
                      <a:pt x="82" y="95"/>
                    </a:lnTo>
                    <a:lnTo>
                      <a:pt x="82" y="105"/>
                    </a:lnTo>
                    <a:lnTo>
                      <a:pt x="83" y="110"/>
                    </a:lnTo>
                    <a:lnTo>
                      <a:pt x="85" y="113"/>
                    </a:lnTo>
                    <a:lnTo>
                      <a:pt x="95" y="118"/>
                    </a:lnTo>
                    <a:lnTo>
                      <a:pt x="93" y="121"/>
                    </a:lnTo>
                    <a:lnTo>
                      <a:pt x="95" y="122"/>
                    </a:lnTo>
                    <a:lnTo>
                      <a:pt x="98" y="123"/>
                    </a:lnTo>
                    <a:lnTo>
                      <a:pt x="98" y="126"/>
                    </a:lnTo>
                    <a:lnTo>
                      <a:pt x="98" y="127"/>
                    </a:lnTo>
                    <a:lnTo>
                      <a:pt x="97" y="130"/>
                    </a:lnTo>
                    <a:lnTo>
                      <a:pt x="98" y="130"/>
                    </a:lnTo>
                    <a:lnTo>
                      <a:pt x="98" y="130"/>
                    </a:lnTo>
                    <a:lnTo>
                      <a:pt x="98" y="130"/>
                    </a:lnTo>
                    <a:lnTo>
                      <a:pt x="97" y="134"/>
                    </a:lnTo>
                    <a:lnTo>
                      <a:pt x="97" y="135"/>
                    </a:lnTo>
                    <a:lnTo>
                      <a:pt x="98" y="137"/>
                    </a:lnTo>
                    <a:lnTo>
                      <a:pt x="98" y="143"/>
                    </a:lnTo>
                    <a:lnTo>
                      <a:pt x="97" y="144"/>
                    </a:lnTo>
                    <a:lnTo>
                      <a:pt x="95" y="148"/>
                    </a:lnTo>
                    <a:lnTo>
                      <a:pt x="97" y="150"/>
                    </a:lnTo>
                    <a:lnTo>
                      <a:pt x="98" y="152"/>
                    </a:lnTo>
                    <a:lnTo>
                      <a:pt x="102" y="152"/>
                    </a:lnTo>
                    <a:lnTo>
                      <a:pt x="105" y="154"/>
                    </a:lnTo>
                    <a:lnTo>
                      <a:pt x="107" y="155"/>
                    </a:lnTo>
                    <a:lnTo>
                      <a:pt x="109" y="154"/>
                    </a:lnTo>
                    <a:lnTo>
                      <a:pt x="110" y="154"/>
                    </a:lnTo>
                    <a:lnTo>
                      <a:pt x="110" y="152"/>
                    </a:lnTo>
                    <a:lnTo>
                      <a:pt x="109" y="150"/>
                    </a:lnTo>
                    <a:lnTo>
                      <a:pt x="106" y="148"/>
                    </a:lnTo>
                    <a:lnTo>
                      <a:pt x="109" y="148"/>
                    </a:lnTo>
                    <a:lnTo>
                      <a:pt x="109" y="147"/>
                    </a:lnTo>
                    <a:lnTo>
                      <a:pt x="110" y="147"/>
                    </a:lnTo>
                    <a:lnTo>
                      <a:pt x="113" y="147"/>
                    </a:lnTo>
                    <a:lnTo>
                      <a:pt x="114" y="144"/>
                    </a:lnTo>
                    <a:lnTo>
                      <a:pt x="115" y="144"/>
                    </a:lnTo>
                    <a:lnTo>
                      <a:pt x="118" y="147"/>
                    </a:lnTo>
                    <a:lnTo>
                      <a:pt x="119" y="147"/>
                    </a:lnTo>
                    <a:lnTo>
                      <a:pt x="122" y="147"/>
                    </a:lnTo>
                    <a:lnTo>
                      <a:pt x="123" y="147"/>
                    </a:lnTo>
                    <a:lnTo>
                      <a:pt x="126" y="146"/>
                    </a:lnTo>
                    <a:lnTo>
                      <a:pt x="129" y="147"/>
                    </a:lnTo>
                    <a:lnTo>
                      <a:pt x="129" y="147"/>
                    </a:lnTo>
                    <a:lnTo>
                      <a:pt x="131" y="143"/>
                    </a:lnTo>
                    <a:lnTo>
                      <a:pt x="131" y="141"/>
                    </a:lnTo>
                    <a:lnTo>
                      <a:pt x="131" y="139"/>
                    </a:lnTo>
                    <a:lnTo>
                      <a:pt x="129" y="137"/>
                    </a:lnTo>
                    <a:lnTo>
                      <a:pt x="131" y="134"/>
                    </a:lnTo>
                    <a:lnTo>
                      <a:pt x="131" y="131"/>
                    </a:lnTo>
                    <a:lnTo>
                      <a:pt x="131" y="130"/>
                    </a:lnTo>
                    <a:lnTo>
                      <a:pt x="129" y="127"/>
                    </a:lnTo>
                    <a:lnTo>
                      <a:pt x="129" y="127"/>
                    </a:lnTo>
                    <a:lnTo>
                      <a:pt x="129" y="127"/>
                    </a:lnTo>
                    <a:lnTo>
                      <a:pt x="129" y="127"/>
                    </a:lnTo>
                    <a:lnTo>
                      <a:pt x="129" y="127"/>
                    </a:lnTo>
                    <a:lnTo>
                      <a:pt x="129" y="127"/>
                    </a:lnTo>
                    <a:lnTo>
                      <a:pt x="129" y="127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" name="Freeform 170">
                <a:extLst>
                  <a:ext uri="{FF2B5EF4-FFF2-40B4-BE49-F238E27FC236}">
                    <a16:creationId xmlns:a16="http://schemas.microsoft.com/office/drawing/2014/main" id="{555E719B-BFFA-4967-89BC-94C913054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1775" y="3284538"/>
                <a:ext cx="217488" cy="423863"/>
              </a:xfrm>
              <a:custGeom>
                <a:avLst/>
                <a:gdLst>
                  <a:gd name="T0" fmla="*/ 137 w 137"/>
                  <a:gd name="T1" fmla="*/ 92 h 267"/>
                  <a:gd name="T2" fmla="*/ 137 w 137"/>
                  <a:gd name="T3" fmla="*/ 88 h 267"/>
                  <a:gd name="T4" fmla="*/ 124 w 137"/>
                  <a:gd name="T5" fmla="*/ 75 h 267"/>
                  <a:gd name="T6" fmla="*/ 117 w 137"/>
                  <a:gd name="T7" fmla="*/ 52 h 267"/>
                  <a:gd name="T8" fmla="*/ 96 w 137"/>
                  <a:gd name="T9" fmla="*/ 36 h 267"/>
                  <a:gd name="T10" fmla="*/ 91 w 137"/>
                  <a:gd name="T11" fmla="*/ 44 h 267"/>
                  <a:gd name="T12" fmla="*/ 79 w 137"/>
                  <a:gd name="T13" fmla="*/ 41 h 267"/>
                  <a:gd name="T14" fmla="*/ 69 w 137"/>
                  <a:gd name="T15" fmla="*/ 45 h 267"/>
                  <a:gd name="T16" fmla="*/ 60 w 137"/>
                  <a:gd name="T17" fmla="*/ 49 h 267"/>
                  <a:gd name="T18" fmla="*/ 61 w 137"/>
                  <a:gd name="T19" fmla="*/ 31 h 267"/>
                  <a:gd name="T20" fmla="*/ 57 w 137"/>
                  <a:gd name="T21" fmla="*/ 15 h 267"/>
                  <a:gd name="T22" fmla="*/ 51 w 137"/>
                  <a:gd name="T23" fmla="*/ 18 h 267"/>
                  <a:gd name="T24" fmla="*/ 47 w 137"/>
                  <a:gd name="T25" fmla="*/ 10 h 267"/>
                  <a:gd name="T26" fmla="*/ 39 w 137"/>
                  <a:gd name="T27" fmla="*/ 2 h 267"/>
                  <a:gd name="T28" fmla="*/ 31 w 137"/>
                  <a:gd name="T29" fmla="*/ 4 h 267"/>
                  <a:gd name="T30" fmla="*/ 23 w 137"/>
                  <a:gd name="T31" fmla="*/ 10 h 267"/>
                  <a:gd name="T32" fmla="*/ 7 w 137"/>
                  <a:gd name="T33" fmla="*/ 14 h 267"/>
                  <a:gd name="T34" fmla="*/ 7 w 137"/>
                  <a:gd name="T35" fmla="*/ 32 h 267"/>
                  <a:gd name="T36" fmla="*/ 4 w 137"/>
                  <a:gd name="T37" fmla="*/ 39 h 267"/>
                  <a:gd name="T38" fmla="*/ 10 w 137"/>
                  <a:gd name="T39" fmla="*/ 52 h 267"/>
                  <a:gd name="T40" fmla="*/ 27 w 137"/>
                  <a:gd name="T41" fmla="*/ 75 h 267"/>
                  <a:gd name="T42" fmla="*/ 26 w 137"/>
                  <a:gd name="T43" fmla="*/ 80 h 267"/>
                  <a:gd name="T44" fmla="*/ 23 w 137"/>
                  <a:gd name="T45" fmla="*/ 93 h 267"/>
                  <a:gd name="T46" fmla="*/ 30 w 137"/>
                  <a:gd name="T47" fmla="*/ 109 h 267"/>
                  <a:gd name="T48" fmla="*/ 39 w 137"/>
                  <a:gd name="T49" fmla="*/ 136 h 267"/>
                  <a:gd name="T50" fmla="*/ 48 w 137"/>
                  <a:gd name="T51" fmla="*/ 160 h 267"/>
                  <a:gd name="T52" fmla="*/ 35 w 137"/>
                  <a:gd name="T53" fmla="*/ 189 h 267"/>
                  <a:gd name="T54" fmla="*/ 35 w 137"/>
                  <a:gd name="T55" fmla="*/ 221 h 267"/>
                  <a:gd name="T56" fmla="*/ 40 w 137"/>
                  <a:gd name="T57" fmla="*/ 225 h 267"/>
                  <a:gd name="T58" fmla="*/ 48 w 137"/>
                  <a:gd name="T59" fmla="*/ 230 h 267"/>
                  <a:gd name="T60" fmla="*/ 53 w 137"/>
                  <a:gd name="T61" fmla="*/ 239 h 267"/>
                  <a:gd name="T62" fmla="*/ 57 w 137"/>
                  <a:gd name="T63" fmla="*/ 247 h 267"/>
                  <a:gd name="T64" fmla="*/ 67 w 137"/>
                  <a:gd name="T65" fmla="*/ 251 h 267"/>
                  <a:gd name="T66" fmla="*/ 79 w 137"/>
                  <a:gd name="T67" fmla="*/ 259 h 267"/>
                  <a:gd name="T68" fmla="*/ 83 w 137"/>
                  <a:gd name="T69" fmla="*/ 264 h 267"/>
                  <a:gd name="T70" fmla="*/ 92 w 137"/>
                  <a:gd name="T71" fmla="*/ 264 h 267"/>
                  <a:gd name="T72" fmla="*/ 88 w 137"/>
                  <a:gd name="T73" fmla="*/ 250 h 267"/>
                  <a:gd name="T74" fmla="*/ 71 w 137"/>
                  <a:gd name="T75" fmla="*/ 242 h 267"/>
                  <a:gd name="T76" fmla="*/ 64 w 137"/>
                  <a:gd name="T77" fmla="*/ 230 h 267"/>
                  <a:gd name="T78" fmla="*/ 65 w 137"/>
                  <a:gd name="T79" fmla="*/ 229 h 267"/>
                  <a:gd name="T80" fmla="*/ 56 w 137"/>
                  <a:gd name="T81" fmla="*/ 203 h 267"/>
                  <a:gd name="T82" fmla="*/ 47 w 137"/>
                  <a:gd name="T83" fmla="*/ 198 h 267"/>
                  <a:gd name="T84" fmla="*/ 44 w 137"/>
                  <a:gd name="T85" fmla="*/ 182 h 267"/>
                  <a:gd name="T86" fmla="*/ 47 w 137"/>
                  <a:gd name="T87" fmla="*/ 172 h 267"/>
                  <a:gd name="T88" fmla="*/ 52 w 137"/>
                  <a:gd name="T89" fmla="*/ 140 h 267"/>
                  <a:gd name="T90" fmla="*/ 60 w 137"/>
                  <a:gd name="T91" fmla="*/ 125 h 267"/>
                  <a:gd name="T92" fmla="*/ 67 w 137"/>
                  <a:gd name="T93" fmla="*/ 136 h 267"/>
                  <a:gd name="T94" fmla="*/ 75 w 137"/>
                  <a:gd name="T95" fmla="*/ 141 h 267"/>
                  <a:gd name="T96" fmla="*/ 84 w 137"/>
                  <a:gd name="T97" fmla="*/ 141 h 267"/>
                  <a:gd name="T98" fmla="*/ 92 w 137"/>
                  <a:gd name="T99" fmla="*/ 146 h 267"/>
                  <a:gd name="T100" fmla="*/ 97 w 137"/>
                  <a:gd name="T101" fmla="*/ 150 h 267"/>
                  <a:gd name="T102" fmla="*/ 91 w 137"/>
                  <a:gd name="T103" fmla="*/ 129 h 267"/>
                  <a:gd name="T104" fmla="*/ 100 w 137"/>
                  <a:gd name="T105" fmla="*/ 110 h 267"/>
                  <a:gd name="T106" fmla="*/ 117 w 137"/>
                  <a:gd name="T107" fmla="*/ 109 h 267"/>
                  <a:gd name="T108" fmla="*/ 132 w 137"/>
                  <a:gd name="T109" fmla="*/ 112 h 267"/>
                  <a:gd name="T110" fmla="*/ 137 w 137"/>
                  <a:gd name="T111" fmla="*/ 105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7" h="267">
                    <a:moveTo>
                      <a:pt x="137" y="105"/>
                    </a:moveTo>
                    <a:lnTo>
                      <a:pt x="137" y="99"/>
                    </a:lnTo>
                    <a:lnTo>
                      <a:pt x="136" y="97"/>
                    </a:lnTo>
                    <a:lnTo>
                      <a:pt x="136" y="96"/>
                    </a:lnTo>
                    <a:lnTo>
                      <a:pt x="137" y="92"/>
                    </a:lnTo>
                    <a:lnTo>
                      <a:pt x="137" y="92"/>
                    </a:lnTo>
                    <a:lnTo>
                      <a:pt x="137" y="92"/>
                    </a:lnTo>
                    <a:lnTo>
                      <a:pt x="136" y="92"/>
                    </a:lnTo>
                    <a:lnTo>
                      <a:pt x="137" y="89"/>
                    </a:lnTo>
                    <a:lnTo>
                      <a:pt x="137" y="88"/>
                    </a:lnTo>
                    <a:lnTo>
                      <a:pt x="137" y="85"/>
                    </a:lnTo>
                    <a:lnTo>
                      <a:pt x="134" y="84"/>
                    </a:lnTo>
                    <a:lnTo>
                      <a:pt x="132" y="83"/>
                    </a:lnTo>
                    <a:lnTo>
                      <a:pt x="134" y="80"/>
                    </a:lnTo>
                    <a:lnTo>
                      <a:pt x="124" y="75"/>
                    </a:lnTo>
                    <a:lnTo>
                      <a:pt x="122" y="72"/>
                    </a:lnTo>
                    <a:lnTo>
                      <a:pt x="121" y="67"/>
                    </a:lnTo>
                    <a:lnTo>
                      <a:pt x="121" y="57"/>
                    </a:lnTo>
                    <a:lnTo>
                      <a:pt x="118" y="53"/>
                    </a:lnTo>
                    <a:lnTo>
                      <a:pt x="117" y="52"/>
                    </a:lnTo>
                    <a:lnTo>
                      <a:pt x="113" y="48"/>
                    </a:lnTo>
                    <a:lnTo>
                      <a:pt x="109" y="44"/>
                    </a:lnTo>
                    <a:lnTo>
                      <a:pt x="108" y="40"/>
                    </a:lnTo>
                    <a:lnTo>
                      <a:pt x="101" y="39"/>
                    </a:lnTo>
                    <a:lnTo>
                      <a:pt x="96" y="36"/>
                    </a:lnTo>
                    <a:lnTo>
                      <a:pt x="95" y="36"/>
                    </a:lnTo>
                    <a:lnTo>
                      <a:pt x="95" y="37"/>
                    </a:lnTo>
                    <a:lnTo>
                      <a:pt x="95" y="39"/>
                    </a:lnTo>
                    <a:lnTo>
                      <a:pt x="92" y="41"/>
                    </a:lnTo>
                    <a:lnTo>
                      <a:pt x="91" y="44"/>
                    </a:lnTo>
                    <a:lnTo>
                      <a:pt x="87" y="45"/>
                    </a:lnTo>
                    <a:lnTo>
                      <a:pt x="85" y="45"/>
                    </a:lnTo>
                    <a:lnTo>
                      <a:pt x="84" y="45"/>
                    </a:lnTo>
                    <a:lnTo>
                      <a:pt x="83" y="44"/>
                    </a:lnTo>
                    <a:lnTo>
                      <a:pt x="79" y="41"/>
                    </a:lnTo>
                    <a:lnTo>
                      <a:pt x="77" y="40"/>
                    </a:lnTo>
                    <a:lnTo>
                      <a:pt x="75" y="40"/>
                    </a:lnTo>
                    <a:lnTo>
                      <a:pt x="73" y="41"/>
                    </a:lnTo>
                    <a:lnTo>
                      <a:pt x="71" y="41"/>
                    </a:lnTo>
                    <a:lnTo>
                      <a:pt x="69" y="45"/>
                    </a:lnTo>
                    <a:lnTo>
                      <a:pt x="67" y="48"/>
                    </a:lnTo>
                    <a:lnTo>
                      <a:pt x="64" y="53"/>
                    </a:lnTo>
                    <a:lnTo>
                      <a:pt x="61" y="53"/>
                    </a:lnTo>
                    <a:lnTo>
                      <a:pt x="60" y="52"/>
                    </a:lnTo>
                    <a:lnTo>
                      <a:pt x="60" y="49"/>
                    </a:lnTo>
                    <a:lnTo>
                      <a:pt x="60" y="45"/>
                    </a:lnTo>
                    <a:lnTo>
                      <a:pt x="61" y="40"/>
                    </a:lnTo>
                    <a:lnTo>
                      <a:pt x="60" y="35"/>
                    </a:lnTo>
                    <a:lnTo>
                      <a:pt x="60" y="32"/>
                    </a:lnTo>
                    <a:lnTo>
                      <a:pt x="61" y="31"/>
                    </a:lnTo>
                    <a:lnTo>
                      <a:pt x="61" y="27"/>
                    </a:lnTo>
                    <a:lnTo>
                      <a:pt x="60" y="23"/>
                    </a:lnTo>
                    <a:lnTo>
                      <a:pt x="60" y="23"/>
                    </a:lnTo>
                    <a:lnTo>
                      <a:pt x="60" y="18"/>
                    </a:lnTo>
                    <a:lnTo>
                      <a:pt x="57" y="15"/>
                    </a:lnTo>
                    <a:lnTo>
                      <a:pt x="53" y="15"/>
                    </a:lnTo>
                    <a:lnTo>
                      <a:pt x="52" y="15"/>
                    </a:lnTo>
                    <a:lnTo>
                      <a:pt x="52" y="16"/>
                    </a:lnTo>
                    <a:lnTo>
                      <a:pt x="52" y="18"/>
                    </a:lnTo>
                    <a:lnTo>
                      <a:pt x="51" y="18"/>
                    </a:lnTo>
                    <a:lnTo>
                      <a:pt x="48" y="15"/>
                    </a:lnTo>
                    <a:lnTo>
                      <a:pt x="47" y="14"/>
                    </a:lnTo>
                    <a:lnTo>
                      <a:pt x="44" y="11"/>
                    </a:lnTo>
                    <a:lnTo>
                      <a:pt x="45" y="11"/>
                    </a:lnTo>
                    <a:lnTo>
                      <a:pt x="47" y="10"/>
                    </a:lnTo>
                    <a:lnTo>
                      <a:pt x="47" y="8"/>
                    </a:lnTo>
                    <a:lnTo>
                      <a:pt x="47" y="6"/>
                    </a:lnTo>
                    <a:lnTo>
                      <a:pt x="43" y="0"/>
                    </a:lnTo>
                    <a:lnTo>
                      <a:pt x="40" y="2"/>
                    </a:lnTo>
                    <a:lnTo>
                      <a:pt x="39" y="2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0" y="2"/>
                    </a:lnTo>
                    <a:lnTo>
                      <a:pt x="31" y="4"/>
                    </a:lnTo>
                    <a:lnTo>
                      <a:pt x="30" y="6"/>
                    </a:lnTo>
                    <a:lnTo>
                      <a:pt x="26" y="6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3" y="10"/>
                    </a:lnTo>
                    <a:lnTo>
                      <a:pt x="22" y="11"/>
                    </a:lnTo>
                    <a:lnTo>
                      <a:pt x="18" y="11"/>
                    </a:lnTo>
                    <a:lnTo>
                      <a:pt x="16" y="14"/>
                    </a:lnTo>
                    <a:lnTo>
                      <a:pt x="8" y="11"/>
                    </a:lnTo>
                    <a:lnTo>
                      <a:pt x="7" y="14"/>
                    </a:lnTo>
                    <a:lnTo>
                      <a:pt x="4" y="19"/>
                    </a:lnTo>
                    <a:lnTo>
                      <a:pt x="7" y="22"/>
                    </a:lnTo>
                    <a:lnTo>
                      <a:pt x="4" y="27"/>
                    </a:lnTo>
                    <a:lnTo>
                      <a:pt x="7" y="31"/>
                    </a:lnTo>
                    <a:lnTo>
                      <a:pt x="7" y="32"/>
                    </a:lnTo>
                    <a:lnTo>
                      <a:pt x="3" y="35"/>
                    </a:lnTo>
                    <a:lnTo>
                      <a:pt x="0" y="32"/>
                    </a:lnTo>
                    <a:lnTo>
                      <a:pt x="3" y="36"/>
                    </a:lnTo>
                    <a:lnTo>
                      <a:pt x="3" y="39"/>
                    </a:lnTo>
                    <a:lnTo>
                      <a:pt x="4" y="39"/>
                    </a:lnTo>
                    <a:lnTo>
                      <a:pt x="7" y="40"/>
                    </a:lnTo>
                    <a:lnTo>
                      <a:pt x="7" y="41"/>
                    </a:lnTo>
                    <a:lnTo>
                      <a:pt x="8" y="44"/>
                    </a:lnTo>
                    <a:lnTo>
                      <a:pt x="8" y="48"/>
                    </a:lnTo>
                    <a:lnTo>
                      <a:pt x="10" y="52"/>
                    </a:lnTo>
                    <a:lnTo>
                      <a:pt x="16" y="55"/>
                    </a:lnTo>
                    <a:lnTo>
                      <a:pt x="20" y="59"/>
                    </a:lnTo>
                    <a:lnTo>
                      <a:pt x="22" y="65"/>
                    </a:lnTo>
                    <a:lnTo>
                      <a:pt x="23" y="71"/>
                    </a:lnTo>
                    <a:lnTo>
                      <a:pt x="27" y="75"/>
                    </a:lnTo>
                    <a:lnTo>
                      <a:pt x="30" y="72"/>
                    </a:lnTo>
                    <a:lnTo>
                      <a:pt x="30" y="75"/>
                    </a:lnTo>
                    <a:lnTo>
                      <a:pt x="27" y="79"/>
                    </a:lnTo>
                    <a:lnTo>
                      <a:pt x="26" y="79"/>
                    </a:lnTo>
                    <a:lnTo>
                      <a:pt x="26" y="80"/>
                    </a:lnTo>
                    <a:lnTo>
                      <a:pt x="26" y="83"/>
                    </a:lnTo>
                    <a:lnTo>
                      <a:pt x="26" y="89"/>
                    </a:lnTo>
                    <a:lnTo>
                      <a:pt x="26" y="92"/>
                    </a:lnTo>
                    <a:lnTo>
                      <a:pt x="23" y="92"/>
                    </a:lnTo>
                    <a:lnTo>
                      <a:pt x="23" y="93"/>
                    </a:lnTo>
                    <a:lnTo>
                      <a:pt x="22" y="93"/>
                    </a:lnTo>
                    <a:lnTo>
                      <a:pt x="22" y="96"/>
                    </a:lnTo>
                    <a:lnTo>
                      <a:pt x="22" y="99"/>
                    </a:lnTo>
                    <a:lnTo>
                      <a:pt x="23" y="103"/>
                    </a:lnTo>
                    <a:lnTo>
                      <a:pt x="30" y="109"/>
                    </a:lnTo>
                    <a:lnTo>
                      <a:pt x="35" y="116"/>
                    </a:lnTo>
                    <a:lnTo>
                      <a:pt x="39" y="122"/>
                    </a:lnTo>
                    <a:lnTo>
                      <a:pt x="39" y="129"/>
                    </a:lnTo>
                    <a:lnTo>
                      <a:pt x="39" y="132"/>
                    </a:lnTo>
                    <a:lnTo>
                      <a:pt x="39" y="136"/>
                    </a:lnTo>
                    <a:lnTo>
                      <a:pt x="43" y="141"/>
                    </a:lnTo>
                    <a:lnTo>
                      <a:pt x="47" y="146"/>
                    </a:lnTo>
                    <a:lnTo>
                      <a:pt x="48" y="156"/>
                    </a:lnTo>
                    <a:lnTo>
                      <a:pt x="48" y="158"/>
                    </a:lnTo>
                    <a:lnTo>
                      <a:pt x="48" y="160"/>
                    </a:lnTo>
                    <a:lnTo>
                      <a:pt x="44" y="166"/>
                    </a:lnTo>
                    <a:lnTo>
                      <a:pt x="39" y="176"/>
                    </a:lnTo>
                    <a:lnTo>
                      <a:pt x="39" y="179"/>
                    </a:lnTo>
                    <a:lnTo>
                      <a:pt x="37" y="181"/>
                    </a:lnTo>
                    <a:lnTo>
                      <a:pt x="35" y="189"/>
                    </a:lnTo>
                    <a:lnTo>
                      <a:pt x="31" y="210"/>
                    </a:lnTo>
                    <a:lnTo>
                      <a:pt x="31" y="217"/>
                    </a:lnTo>
                    <a:lnTo>
                      <a:pt x="31" y="221"/>
                    </a:lnTo>
                    <a:lnTo>
                      <a:pt x="35" y="223"/>
                    </a:lnTo>
                    <a:lnTo>
                      <a:pt x="35" y="221"/>
                    </a:lnTo>
                    <a:lnTo>
                      <a:pt x="37" y="219"/>
                    </a:lnTo>
                    <a:lnTo>
                      <a:pt x="39" y="219"/>
                    </a:lnTo>
                    <a:lnTo>
                      <a:pt x="39" y="221"/>
                    </a:lnTo>
                    <a:lnTo>
                      <a:pt x="39" y="223"/>
                    </a:lnTo>
                    <a:lnTo>
                      <a:pt x="40" y="225"/>
                    </a:lnTo>
                    <a:lnTo>
                      <a:pt x="43" y="225"/>
                    </a:lnTo>
                    <a:lnTo>
                      <a:pt x="43" y="226"/>
                    </a:lnTo>
                    <a:lnTo>
                      <a:pt x="44" y="230"/>
                    </a:lnTo>
                    <a:lnTo>
                      <a:pt x="47" y="230"/>
                    </a:lnTo>
                    <a:lnTo>
                      <a:pt x="48" y="230"/>
                    </a:lnTo>
                    <a:lnTo>
                      <a:pt x="48" y="234"/>
                    </a:lnTo>
                    <a:lnTo>
                      <a:pt x="51" y="237"/>
                    </a:lnTo>
                    <a:lnTo>
                      <a:pt x="52" y="238"/>
                    </a:lnTo>
                    <a:lnTo>
                      <a:pt x="52" y="237"/>
                    </a:lnTo>
                    <a:lnTo>
                      <a:pt x="53" y="239"/>
                    </a:lnTo>
                    <a:lnTo>
                      <a:pt x="53" y="242"/>
                    </a:lnTo>
                    <a:lnTo>
                      <a:pt x="56" y="239"/>
                    </a:lnTo>
                    <a:lnTo>
                      <a:pt x="56" y="242"/>
                    </a:lnTo>
                    <a:lnTo>
                      <a:pt x="56" y="243"/>
                    </a:lnTo>
                    <a:lnTo>
                      <a:pt x="57" y="247"/>
                    </a:lnTo>
                    <a:lnTo>
                      <a:pt x="61" y="251"/>
                    </a:lnTo>
                    <a:lnTo>
                      <a:pt x="64" y="254"/>
                    </a:lnTo>
                    <a:lnTo>
                      <a:pt x="64" y="250"/>
                    </a:lnTo>
                    <a:lnTo>
                      <a:pt x="65" y="250"/>
                    </a:lnTo>
                    <a:lnTo>
                      <a:pt x="67" y="251"/>
                    </a:lnTo>
                    <a:lnTo>
                      <a:pt x="71" y="254"/>
                    </a:lnTo>
                    <a:lnTo>
                      <a:pt x="73" y="254"/>
                    </a:lnTo>
                    <a:lnTo>
                      <a:pt x="73" y="255"/>
                    </a:lnTo>
                    <a:lnTo>
                      <a:pt x="75" y="256"/>
                    </a:lnTo>
                    <a:lnTo>
                      <a:pt x="79" y="259"/>
                    </a:lnTo>
                    <a:lnTo>
                      <a:pt x="79" y="260"/>
                    </a:lnTo>
                    <a:lnTo>
                      <a:pt x="77" y="264"/>
                    </a:lnTo>
                    <a:lnTo>
                      <a:pt x="79" y="267"/>
                    </a:lnTo>
                    <a:lnTo>
                      <a:pt x="80" y="267"/>
                    </a:lnTo>
                    <a:lnTo>
                      <a:pt x="83" y="264"/>
                    </a:lnTo>
                    <a:lnTo>
                      <a:pt x="84" y="263"/>
                    </a:lnTo>
                    <a:lnTo>
                      <a:pt x="87" y="263"/>
                    </a:lnTo>
                    <a:lnTo>
                      <a:pt x="88" y="264"/>
                    </a:lnTo>
                    <a:lnTo>
                      <a:pt x="91" y="267"/>
                    </a:lnTo>
                    <a:lnTo>
                      <a:pt x="92" y="264"/>
                    </a:lnTo>
                    <a:lnTo>
                      <a:pt x="95" y="260"/>
                    </a:lnTo>
                    <a:lnTo>
                      <a:pt x="95" y="259"/>
                    </a:lnTo>
                    <a:lnTo>
                      <a:pt x="95" y="256"/>
                    </a:lnTo>
                    <a:lnTo>
                      <a:pt x="91" y="254"/>
                    </a:lnTo>
                    <a:lnTo>
                      <a:pt x="88" y="250"/>
                    </a:lnTo>
                    <a:lnTo>
                      <a:pt x="84" y="246"/>
                    </a:lnTo>
                    <a:lnTo>
                      <a:pt x="80" y="246"/>
                    </a:lnTo>
                    <a:lnTo>
                      <a:pt x="77" y="246"/>
                    </a:lnTo>
                    <a:lnTo>
                      <a:pt x="73" y="243"/>
                    </a:lnTo>
                    <a:lnTo>
                      <a:pt x="71" y="242"/>
                    </a:lnTo>
                    <a:lnTo>
                      <a:pt x="67" y="239"/>
                    </a:lnTo>
                    <a:lnTo>
                      <a:pt x="64" y="237"/>
                    </a:lnTo>
                    <a:lnTo>
                      <a:pt x="61" y="233"/>
                    </a:lnTo>
                    <a:lnTo>
                      <a:pt x="61" y="230"/>
                    </a:lnTo>
                    <a:lnTo>
                      <a:pt x="64" y="230"/>
                    </a:lnTo>
                    <a:lnTo>
                      <a:pt x="65" y="234"/>
                    </a:lnTo>
                    <a:lnTo>
                      <a:pt x="67" y="238"/>
                    </a:lnTo>
                    <a:lnTo>
                      <a:pt x="69" y="239"/>
                    </a:lnTo>
                    <a:lnTo>
                      <a:pt x="67" y="234"/>
                    </a:lnTo>
                    <a:lnTo>
                      <a:pt x="65" y="229"/>
                    </a:lnTo>
                    <a:lnTo>
                      <a:pt x="61" y="217"/>
                    </a:lnTo>
                    <a:lnTo>
                      <a:pt x="60" y="217"/>
                    </a:lnTo>
                    <a:lnTo>
                      <a:pt x="60" y="213"/>
                    </a:lnTo>
                    <a:lnTo>
                      <a:pt x="57" y="206"/>
                    </a:lnTo>
                    <a:lnTo>
                      <a:pt x="56" y="203"/>
                    </a:lnTo>
                    <a:lnTo>
                      <a:pt x="53" y="202"/>
                    </a:lnTo>
                    <a:lnTo>
                      <a:pt x="51" y="203"/>
                    </a:lnTo>
                    <a:lnTo>
                      <a:pt x="47" y="203"/>
                    </a:lnTo>
                    <a:lnTo>
                      <a:pt x="47" y="202"/>
                    </a:lnTo>
                    <a:lnTo>
                      <a:pt x="47" y="198"/>
                    </a:lnTo>
                    <a:lnTo>
                      <a:pt x="44" y="197"/>
                    </a:lnTo>
                    <a:lnTo>
                      <a:pt x="44" y="189"/>
                    </a:lnTo>
                    <a:lnTo>
                      <a:pt x="44" y="185"/>
                    </a:lnTo>
                    <a:lnTo>
                      <a:pt x="43" y="182"/>
                    </a:lnTo>
                    <a:lnTo>
                      <a:pt x="44" y="182"/>
                    </a:lnTo>
                    <a:lnTo>
                      <a:pt x="44" y="181"/>
                    </a:lnTo>
                    <a:lnTo>
                      <a:pt x="44" y="179"/>
                    </a:lnTo>
                    <a:lnTo>
                      <a:pt x="47" y="172"/>
                    </a:lnTo>
                    <a:lnTo>
                      <a:pt x="47" y="172"/>
                    </a:lnTo>
                    <a:lnTo>
                      <a:pt x="47" y="172"/>
                    </a:lnTo>
                    <a:lnTo>
                      <a:pt x="48" y="168"/>
                    </a:lnTo>
                    <a:lnTo>
                      <a:pt x="48" y="168"/>
                    </a:lnTo>
                    <a:lnTo>
                      <a:pt x="53" y="149"/>
                    </a:lnTo>
                    <a:lnTo>
                      <a:pt x="53" y="145"/>
                    </a:lnTo>
                    <a:lnTo>
                      <a:pt x="52" y="140"/>
                    </a:lnTo>
                    <a:lnTo>
                      <a:pt x="53" y="136"/>
                    </a:lnTo>
                    <a:lnTo>
                      <a:pt x="52" y="129"/>
                    </a:lnTo>
                    <a:lnTo>
                      <a:pt x="52" y="128"/>
                    </a:lnTo>
                    <a:lnTo>
                      <a:pt x="56" y="125"/>
                    </a:lnTo>
                    <a:lnTo>
                      <a:pt x="60" y="125"/>
                    </a:lnTo>
                    <a:lnTo>
                      <a:pt x="61" y="124"/>
                    </a:lnTo>
                    <a:lnTo>
                      <a:pt x="64" y="125"/>
                    </a:lnTo>
                    <a:lnTo>
                      <a:pt x="67" y="125"/>
                    </a:lnTo>
                    <a:lnTo>
                      <a:pt x="67" y="132"/>
                    </a:lnTo>
                    <a:lnTo>
                      <a:pt x="67" y="136"/>
                    </a:lnTo>
                    <a:lnTo>
                      <a:pt x="67" y="140"/>
                    </a:lnTo>
                    <a:lnTo>
                      <a:pt x="67" y="141"/>
                    </a:lnTo>
                    <a:lnTo>
                      <a:pt x="69" y="141"/>
                    </a:lnTo>
                    <a:lnTo>
                      <a:pt x="73" y="141"/>
                    </a:lnTo>
                    <a:lnTo>
                      <a:pt x="75" y="141"/>
                    </a:lnTo>
                    <a:lnTo>
                      <a:pt x="77" y="141"/>
                    </a:lnTo>
                    <a:lnTo>
                      <a:pt x="80" y="140"/>
                    </a:lnTo>
                    <a:lnTo>
                      <a:pt x="83" y="141"/>
                    </a:lnTo>
                    <a:lnTo>
                      <a:pt x="84" y="142"/>
                    </a:lnTo>
                    <a:lnTo>
                      <a:pt x="84" y="141"/>
                    </a:lnTo>
                    <a:lnTo>
                      <a:pt x="87" y="145"/>
                    </a:lnTo>
                    <a:lnTo>
                      <a:pt x="88" y="146"/>
                    </a:lnTo>
                    <a:lnTo>
                      <a:pt x="88" y="145"/>
                    </a:lnTo>
                    <a:lnTo>
                      <a:pt x="91" y="146"/>
                    </a:lnTo>
                    <a:lnTo>
                      <a:pt x="92" y="146"/>
                    </a:lnTo>
                    <a:lnTo>
                      <a:pt x="91" y="149"/>
                    </a:lnTo>
                    <a:lnTo>
                      <a:pt x="92" y="149"/>
                    </a:lnTo>
                    <a:lnTo>
                      <a:pt x="96" y="153"/>
                    </a:lnTo>
                    <a:lnTo>
                      <a:pt x="95" y="149"/>
                    </a:lnTo>
                    <a:lnTo>
                      <a:pt x="97" y="150"/>
                    </a:lnTo>
                    <a:lnTo>
                      <a:pt x="97" y="152"/>
                    </a:lnTo>
                    <a:lnTo>
                      <a:pt x="97" y="149"/>
                    </a:lnTo>
                    <a:lnTo>
                      <a:pt x="97" y="145"/>
                    </a:lnTo>
                    <a:lnTo>
                      <a:pt x="92" y="137"/>
                    </a:lnTo>
                    <a:lnTo>
                      <a:pt x="91" y="129"/>
                    </a:lnTo>
                    <a:lnTo>
                      <a:pt x="88" y="124"/>
                    </a:lnTo>
                    <a:lnTo>
                      <a:pt x="92" y="124"/>
                    </a:lnTo>
                    <a:lnTo>
                      <a:pt x="95" y="120"/>
                    </a:lnTo>
                    <a:lnTo>
                      <a:pt x="97" y="114"/>
                    </a:lnTo>
                    <a:lnTo>
                      <a:pt x="100" y="110"/>
                    </a:lnTo>
                    <a:lnTo>
                      <a:pt x="104" y="109"/>
                    </a:lnTo>
                    <a:lnTo>
                      <a:pt x="108" y="109"/>
                    </a:lnTo>
                    <a:lnTo>
                      <a:pt x="111" y="109"/>
                    </a:lnTo>
                    <a:lnTo>
                      <a:pt x="113" y="110"/>
                    </a:lnTo>
                    <a:lnTo>
                      <a:pt x="117" y="109"/>
                    </a:lnTo>
                    <a:lnTo>
                      <a:pt x="118" y="109"/>
                    </a:lnTo>
                    <a:lnTo>
                      <a:pt x="124" y="109"/>
                    </a:lnTo>
                    <a:lnTo>
                      <a:pt x="128" y="109"/>
                    </a:lnTo>
                    <a:lnTo>
                      <a:pt x="130" y="110"/>
                    </a:lnTo>
                    <a:lnTo>
                      <a:pt x="132" y="112"/>
                    </a:lnTo>
                    <a:lnTo>
                      <a:pt x="134" y="110"/>
                    </a:lnTo>
                    <a:lnTo>
                      <a:pt x="136" y="106"/>
                    </a:lnTo>
                    <a:lnTo>
                      <a:pt x="137" y="105"/>
                    </a:lnTo>
                    <a:lnTo>
                      <a:pt x="137" y="105"/>
                    </a:lnTo>
                    <a:lnTo>
                      <a:pt x="137" y="105"/>
                    </a:lnTo>
                    <a:lnTo>
                      <a:pt x="137" y="105"/>
                    </a:lnTo>
                    <a:lnTo>
                      <a:pt x="137" y="105"/>
                    </a:lnTo>
                    <a:lnTo>
                      <a:pt x="137" y="105"/>
                    </a:lnTo>
                    <a:lnTo>
                      <a:pt x="137" y="105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" name="Freeform 181">
                <a:extLst>
                  <a:ext uri="{FF2B5EF4-FFF2-40B4-BE49-F238E27FC236}">
                    <a16:creationId xmlns:a16="http://schemas.microsoft.com/office/drawing/2014/main" id="{840C4F86-0250-4BE2-9338-98C4DA56B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4338" y="2344738"/>
                <a:ext cx="1588" cy="3175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w 1"/>
                  <a:gd name="T17" fmla="*/ 2 h 2"/>
                  <a:gd name="T18" fmla="*/ 0 w 1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" name="Freeform 182">
                <a:extLst>
                  <a:ext uri="{FF2B5EF4-FFF2-40B4-BE49-F238E27FC236}">
                    <a16:creationId xmlns:a16="http://schemas.microsoft.com/office/drawing/2014/main" id="{E2DFD176-EBB4-4FB3-ACB4-3D43E5FE3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1638" y="2374900"/>
                <a:ext cx="20638" cy="19050"/>
              </a:xfrm>
              <a:custGeom>
                <a:avLst/>
                <a:gdLst>
                  <a:gd name="T0" fmla="*/ 7 w 13"/>
                  <a:gd name="T1" fmla="*/ 3 h 12"/>
                  <a:gd name="T2" fmla="*/ 0 w 13"/>
                  <a:gd name="T3" fmla="*/ 7 h 12"/>
                  <a:gd name="T4" fmla="*/ 0 w 13"/>
                  <a:gd name="T5" fmla="*/ 8 h 12"/>
                  <a:gd name="T6" fmla="*/ 3 w 13"/>
                  <a:gd name="T7" fmla="*/ 8 h 12"/>
                  <a:gd name="T8" fmla="*/ 7 w 13"/>
                  <a:gd name="T9" fmla="*/ 11 h 12"/>
                  <a:gd name="T10" fmla="*/ 11 w 13"/>
                  <a:gd name="T11" fmla="*/ 12 h 12"/>
                  <a:gd name="T12" fmla="*/ 12 w 13"/>
                  <a:gd name="T13" fmla="*/ 12 h 12"/>
                  <a:gd name="T14" fmla="*/ 13 w 13"/>
                  <a:gd name="T15" fmla="*/ 12 h 12"/>
                  <a:gd name="T16" fmla="*/ 11 w 13"/>
                  <a:gd name="T17" fmla="*/ 0 h 12"/>
                  <a:gd name="T18" fmla="*/ 8 w 13"/>
                  <a:gd name="T19" fmla="*/ 3 h 12"/>
                  <a:gd name="T20" fmla="*/ 7 w 13"/>
                  <a:gd name="T21" fmla="*/ 3 h 12"/>
                  <a:gd name="T22" fmla="*/ 7 w 13"/>
                  <a:gd name="T23" fmla="*/ 3 h 12"/>
                  <a:gd name="T24" fmla="*/ 7 w 13"/>
                  <a:gd name="T25" fmla="*/ 3 h 12"/>
                  <a:gd name="T26" fmla="*/ 7 w 13"/>
                  <a:gd name="T27" fmla="*/ 3 h 12"/>
                  <a:gd name="T28" fmla="*/ 7 w 13"/>
                  <a:gd name="T29" fmla="*/ 3 h 12"/>
                  <a:gd name="T30" fmla="*/ 7 w 13"/>
                  <a:gd name="T31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12">
                    <a:moveTo>
                      <a:pt x="7" y="3"/>
                    </a:moveTo>
                    <a:lnTo>
                      <a:pt x="0" y="7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7" y="11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1" y="0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" name="Freeform 183">
                <a:extLst>
                  <a:ext uri="{FF2B5EF4-FFF2-40B4-BE49-F238E27FC236}">
                    <a16:creationId xmlns:a16="http://schemas.microsoft.com/office/drawing/2014/main" id="{9BDFE26F-4613-429C-8056-3EB4753E4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2750" y="2354263"/>
                <a:ext cx="6350" cy="15875"/>
              </a:xfrm>
              <a:custGeom>
                <a:avLst/>
                <a:gdLst>
                  <a:gd name="T0" fmla="*/ 1 w 4"/>
                  <a:gd name="T1" fmla="*/ 2 h 10"/>
                  <a:gd name="T2" fmla="*/ 1 w 4"/>
                  <a:gd name="T3" fmla="*/ 4 h 10"/>
                  <a:gd name="T4" fmla="*/ 0 w 4"/>
                  <a:gd name="T5" fmla="*/ 6 h 10"/>
                  <a:gd name="T6" fmla="*/ 4 w 4"/>
                  <a:gd name="T7" fmla="*/ 10 h 10"/>
                  <a:gd name="T8" fmla="*/ 2 w 4"/>
                  <a:gd name="T9" fmla="*/ 0 h 10"/>
                  <a:gd name="T10" fmla="*/ 1 w 4"/>
                  <a:gd name="T11" fmla="*/ 0 h 10"/>
                  <a:gd name="T12" fmla="*/ 1 w 4"/>
                  <a:gd name="T13" fmla="*/ 2 h 10"/>
                  <a:gd name="T14" fmla="*/ 1 w 4"/>
                  <a:gd name="T15" fmla="*/ 2 h 10"/>
                  <a:gd name="T16" fmla="*/ 1 w 4"/>
                  <a:gd name="T17" fmla="*/ 2 h 10"/>
                  <a:gd name="T18" fmla="*/ 1 w 4"/>
                  <a:gd name="T19" fmla="*/ 2 h 10"/>
                  <a:gd name="T20" fmla="*/ 1 w 4"/>
                  <a:gd name="T21" fmla="*/ 2 h 10"/>
                  <a:gd name="T22" fmla="*/ 1 w 4"/>
                  <a:gd name="T2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0">
                    <a:moveTo>
                      <a:pt x="1" y="2"/>
                    </a:moveTo>
                    <a:lnTo>
                      <a:pt x="1" y="4"/>
                    </a:lnTo>
                    <a:lnTo>
                      <a:pt x="0" y="6"/>
                    </a:lnTo>
                    <a:lnTo>
                      <a:pt x="4" y="1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" name="Freeform 184">
                <a:extLst>
                  <a:ext uri="{FF2B5EF4-FFF2-40B4-BE49-F238E27FC236}">
                    <a16:creationId xmlns:a16="http://schemas.microsoft.com/office/drawing/2014/main" id="{AFAF9212-90D2-44D8-9832-7718637DCA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16550" y="1738313"/>
                <a:ext cx="2428875" cy="908050"/>
              </a:xfrm>
              <a:custGeom>
                <a:avLst/>
                <a:gdLst>
                  <a:gd name="T0" fmla="*/ 1141 w 1152"/>
                  <a:gd name="T1" fmla="*/ 127 h 431"/>
                  <a:gd name="T2" fmla="*/ 1101 w 1152"/>
                  <a:gd name="T3" fmla="*/ 126 h 431"/>
                  <a:gd name="T4" fmla="*/ 985 w 1152"/>
                  <a:gd name="T5" fmla="*/ 90 h 431"/>
                  <a:gd name="T6" fmla="*/ 903 w 1152"/>
                  <a:gd name="T7" fmla="*/ 93 h 431"/>
                  <a:gd name="T8" fmla="*/ 738 w 1152"/>
                  <a:gd name="T9" fmla="*/ 74 h 431"/>
                  <a:gd name="T10" fmla="*/ 668 w 1152"/>
                  <a:gd name="T11" fmla="*/ 59 h 431"/>
                  <a:gd name="T12" fmla="*/ 608 w 1152"/>
                  <a:gd name="T13" fmla="*/ 66 h 431"/>
                  <a:gd name="T14" fmla="*/ 530 w 1152"/>
                  <a:gd name="T15" fmla="*/ 66 h 431"/>
                  <a:gd name="T16" fmla="*/ 505 w 1152"/>
                  <a:gd name="T17" fmla="*/ 47 h 431"/>
                  <a:gd name="T18" fmla="*/ 417 w 1152"/>
                  <a:gd name="T19" fmla="*/ 47 h 431"/>
                  <a:gd name="T20" fmla="*/ 338 w 1152"/>
                  <a:gd name="T21" fmla="*/ 39 h 431"/>
                  <a:gd name="T22" fmla="*/ 335 w 1152"/>
                  <a:gd name="T23" fmla="*/ 34 h 431"/>
                  <a:gd name="T24" fmla="*/ 325 w 1152"/>
                  <a:gd name="T25" fmla="*/ 13 h 431"/>
                  <a:gd name="T26" fmla="*/ 234 w 1152"/>
                  <a:gd name="T27" fmla="*/ 4 h 431"/>
                  <a:gd name="T28" fmla="*/ 203 w 1152"/>
                  <a:gd name="T29" fmla="*/ 17 h 431"/>
                  <a:gd name="T30" fmla="*/ 145 w 1152"/>
                  <a:gd name="T31" fmla="*/ 36 h 431"/>
                  <a:gd name="T32" fmla="*/ 125 w 1152"/>
                  <a:gd name="T33" fmla="*/ 59 h 431"/>
                  <a:gd name="T34" fmla="*/ 97 w 1152"/>
                  <a:gd name="T35" fmla="*/ 69 h 431"/>
                  <a:gd name="T36" fmla="*/ 52 w 1152"/>
                  <a:gd name="T37" fmla="*/ 67 h 431"/>
                  <a:gd name="T38" fmla="*/ 115 w 1152"/>
                  <a:gd name="T39" fmla="*/ 110 h 431"/>
                  <a:gd name="T40" fmla="*/ 76 w 1152"/>
                  <a:gd name="T41" fmla="*/ 127 h 431"/>
                  <a:gd name="T42" fmla="*/ 62 w 1152"/>
                  <a:gd name="T43" fmla="*/ 93 h 431"/>
                  <a:gd name="T44" fmla="*/ 11 w 1152"/>
                  <a:gd name="T45" fmla="*/ 52 h 431"/>
                  <a:gd name="T46" fmla="*/ 21 w 1152"/>
                  <a:gd name="T47" fmla="*/ 89 h 431"/>
                  <a:gd name="T48" fmla="*/ 32 w 1152"/>
                  <a:gd name="T49" fmla="*/ 165 h 431"/>
                  <a:gd name="T50" fmla="*/ 43 w 1152"/>
                  <a:gd name="T51" fmla="*/ 248 h 431"/>
                  <a:gd name="T52" fmla="*/ 57 w 1152"/>
                  <a:gd name="T53" fmla="*/ 277 h 431"/>
                  <a:gd name="T54" fmla="*/ 122 w 1152"/>
                  <a:gd name="T55" fmla="*/ 264 h 431"/>
                  <a:gd name="T56" fmla="*/ 159 w 1152"/>
                  <a:gd name="T57" fmla="*/ 281 h 431"/>
                  <a:gd name="T58" fmla="*/ 196 w 1152"/>
                  <a:gd name="T59" fmla="*/ 282 h 431"/>
                  <a:gd name="T60" fmla="*/ 268 w 1152"/>
                  <a:gd name="T61" fmla="*/ 322 h 431"/>
                  <a:gd name="T62" fmla="*/ 326 w 1152"/>
                  <a:gd name="T63" fmla="*/ 342 h 431"/>
                  <a:gd name="T64" fmla="*/ 370 w 1152"/>
                  <a:gd name="T65" fmla="*/ 322 h 431"/>
                  <a:gd name="T66" fmla="*/ 436 w 1152"/>
                  <a:gd name="T67" fmla="*/ 332 h 431"/>
                  <a:gd name="T68" fmla="*/ 490 w 1152"/>
                  <a:gd name="T69" fmla="*/ 330 h 431"/>
                  <a:gd name="T70" fmla="*/ 578 w 1152"/>
                  <a:gd name="T71" fmla="*/ 343 h 431"/>
                  <a:gd name="T72" fmla="*/ 654 w 1152"/>
                  <a:gd name="T73" fmla="*/ 334 h 431"/>
                  <a:gd name="T74" fmla="*/ 674 w 1152"/>
                  <a:gd name="T75" fmla="*/ 287 h 431"/>
                  <a:gd name="T76" fmla="*/ 750 w 1152"/>
                  <a:gd name="T77" fmla="*/ 337 h 431"/>
                  <a:gd name="T78" fmla="*/ 817 w 1152"/>
                  <a:gd name="T79" fmla="*/ 363 h 431"/>
                  <a:gd name="T80" fmla="*/ 843 w 1152"/>
                  <a:gd name="T81" fmla="*/ 393 h 431"/>
                  <a:gd name="T82" fmla="*/ 843 w 1152"/>
                  <a:gd name="T83" fmla="*/ 427 h 431"/>
                  <a:gd name="T84" fmla="*/ 884 w 1152"/>
                  <a:gd name="T85" fmla="*/ 401 h 431"/>
                  <a:gd name="T86" fmla="*/ 874 w 1152"/>
                  <a:gd name="T87" fmla="*/ 324 h 431"/>
                  <a:gd name="T88" fmla="*/ 833 w 1152"/>
                  <a:gd name="T89" fmla="*/ 277 h 431"/>
                  <a:gd name="T90" fmla="*/ 801 w 1152"/>
                  <a:gd name="T91" fmla="*/ 277 h 431"/>
                  <a:gd name="T92" fmla="*/ 797 w 1152"/>
                  <a:gd name="T93" fmla="*/ 229 h 431"/>
                  <a:gd name="T94" fmla="*/ 859 w 1152"/>
                  <a:gd name="T95" fmla="*/ 211 h 431"/>
                  <a:gd name="T96" fmla="*/ 920 w 1152"/>
                  <a:gd name="T97" fmla="*/ 213 h 431"/>
                  <a:gd name="T98" fmla="*/ 912 w 1152"/>
                  <a:gd name="T99" fmla="*/ 181 h 431"/>
                  <a:gd name="T100" fmla="*/ 959 w 1152"/>
                  <a:gd name="T101" fmla="*/ 185 h 431"/>
                  <a:gd name="T102" fmla="*/ 975 w 1152"/>
                  <a:gd name="T103" fmla="*/ 182 h 431"/>
                  <a:gd name="T104" fmla="*/ 972 w 1152"/>
                  <a:gd name="T105" fmla="*/ 222 h 431"/>
                  <a:gd name="T106" fmla="*/ 1021 w 1152"/>
                  <a:gd name="T107" fmla="*/ 301 h 431"/>
                  <a:gd name="T108" fmla="*/ 1042 w 1152"/>
                  <a:gd name="T109" fmla="*/ 285 h 431"/>
                  <a:gd name="T110" fmla="*/ 1044 w 1152"/>
                  <a:gd name="T111" fmla="*/ 251 h 431"/>
                  <a:gd name="T112" fmla="*/ 999 w 1152"/>
                  <a:gd name="T113" fmla="*/ 211 h 431"/>
                  <a:gd name="T114" fmla="*/ 1025 w 1152"/>
                  <a:gd name="T115" fmla="*/ 199 h 431"/>
                  <a:gd name="T116" fmla="*/ 1069 w 1152"/>
                  <a:gd name="T117" fmla="*/ 182 h 431"/>
                  <a:gd name="T118" fmla="*/ 1098 w 1152"/>
                  <a:gd name="T119" fmla="*/ 165 h 431"/>
                  <a:gd name="T120" fmla="*/ 1074 w 1152"/>
                  <a:gd name="T121" fmla="*/ 139 h 431"/>
                  <a:gd name="T122" fmla="*/ 1121 w 1152"/>
                  <a:gd name="T123" fmla="*/ 143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52" h="431">
                    <a:moveTo>
                      <a:pt x="1150" y="149"/>
                    </a:moveTo>
                    <a:cubicBezTo>
                      <a:pt x="1152" y="149"/>
                      <a:pt x="1152" y="149"/>
                      <a:pt x="1152" y="149"/>
                    </a:cubicBezTo>
                    <a:cubicBezTo>
                      <a:pt x="1148" y="146"/>
                      <a:pt x="1148" y="146"/>
                      <a:pt x="1148" y="146"/>
                    </a:cubicBezTo>
                    <a:cubicBezTo>
                      <a:pt x="1145" y="146"/>
                      <a:pt x="1145" y="146"/>
                      <a:pt x="1145" y="146"/>
                    </a:cubicBezTo>
                    <a:cubicBezTo>
                      <a:pt x="1142" y="146"/>
                      <a:pt x="1142" y="146"/>
                      <a:pt x="1142" y="146"/>
                    </a:cubicBezTo>
                    <a:cubicBezTo>
                      <a:pt x="1142" y="145"/>
                      <a:pt x="1142" y="145"/>
                      <a:pt x="1142" y="145"/>
                    </a:cubicBezTo>
                    <a:cubicBezTo>
                      <a:pt x="1140" y="145"/>
                      <a:pt x="1140" y="145"/>
                      <a:pt x="1140" y="145"/>
                    </a:cubicBezTo>
                    <a:cubicBezTo>
                      <a:pt x="1141" y="143"/>
                      <a:pt x="1141" y="143"/>
                      <a:pt x="1141" y="143"/>
                    </a:cubicBezTo>
                    <a:cubicBezTo>
                      <a:pt x="1144" y="143"/>
                      <a:pt x="1144" y="143"/>
                      <a:pt x="1144" y="143"/>
                    </a:cubicBezTo>
                    <a:cubicBezTo>
                      <a:pt x="1144" y="142"/>
                      <a:pt x="1144" y="142"/>
                      <a:pt x="1144" y="142"/>
                    </a:cubicBezTo>
                    <a:cubicBezTo>
                      <a:pt x="1141" y="140"/>
                      <a:pt x="1141" y="140"/>
                      <a:pt x="1141" y="140"/>
                    </a:cubicBezTo>
                    <a:cubicBezTo>
                      <a:pt x="1137" y="139"/>
                      <a:pt x="1137" y="139"/>
                      <a:pt x="1137" y="139"/>
                    </a:cubicBezTo>
                    <a:cubicBezTo>
                      <a:pt x="1141" y="139"/>
                      <a:pt x="1141" y="139"/>
                      <a:pt x="1141" y="139"/>
                    </a:cubicBezTo>
                    <a:cubicBezTo>
                      <a:pt x="1137" y="136"/>
                      <a:pt x="1137" y="136"/>
                      <a:pt x="1137" y="136"/>
                    </a:cubicBezTo>
                    <a:cubicBezTo>
                      <a:pt x="1134" y="136"/>
                      <a:pt x="1134" y="136"/>
                      <a:pt x="1134" y="136"/>
                    </a:cubicBezTo>
                    <a:cubicBezTo>
                      <a:pt x="1131" y="135"/>
                      <a:pt x="1131" y="135"/>
                      <a:pt x="1131" y="135"/>
                    </a:cubicBezTo>
                    <a:cubicBezTo>
                      <a:pt x="1134" y="135"/>
                      <a:pt x="1134" y="135"/>
                      <a:pt x="1134" y="135"/>
                    </a:cubicBezTo>
                    <a:cubicBezTo>
                      <a:pt x="1138" y="136"/>
                      <a:pt x="1138" y="136"/>
                      <a:pt x="1138" y="136"/>
                    </a:cubicBezTo>
                    <a:cubicBezTo>
                      <a:pt x="1142" y="136"/>
                      <a:pt x="1142" y="136"/>
                      <a:pt x="1142" y="136"/>
                    </a:cubicBezTo>
                    <a:cubicBezTo>
                      <a:pt x="1147" y="136"/>
                      <a:pt x="1147" y="136"/>
                      <a:pt x="1147" y="136"/>
                    </a:cubicBezTo>
                    <a:cubicBezTo>
                      <a:pt x="1144" y="135"/>
                      <a:pt x="1144" y="135"/>
                      <a:pt x="1144" y="135"/>
                    </a:cubicBezTo>
                    <a:cubicBezTo>
                      <a:pt x="1142" y="133"/>
                      <a:pt x="1142" y="133"/>
                      <a:pt x="1142" y="133"/>
                    </a:cubicBezTo>
                    <a:cubicBezTo>
                      <a:pt x="1148" y="135"/>
                      <a:pt x="1148" y="135"/>
                      <a:pt x="1148" y="135"/>
                    </a:cubicBezTo>
                    <a:cubicBezTo>
                      <a:pt x="1145" y="132"/>
                      <a:pt x="1145" y="132"/>
                      <a:pt x="1145" y="132"/>
                    </a:cubicBezTo>
                    <a:cubicBezTo>
                      <a:pt x="1145" y="130"/>
                      <a:pt x="1145" y="130"/>
                      <a:pt x="1145" y="130"/>
                    </a:cubicBezTo>
                    <a:cubicBezTo>
                      <a:pt x="1147" y="129"/>
                      <a:pt x="1147" y="129"/>
                      <a:pt x="1147" y="129"/>
                    </a:cubicBezTo>
                    <a:cubicBezTo>
                      <a:pt x="1144" y="129"/>
                      <a:pt x="1144" y="129"/>
                      <a:pt x="1144" y="129"/>
                    </a:cubicBezTo>
                    <a:cubicBezTo>
                      <a:pt x="1141" y="127"/>
                      <a:pt x="1141" y="127"/>
                      <a:pt x="1141" y="127"/>
                    </a:cubicBezTo>
                    <a:cubicBezTo>
                      <a:pt x="1138" y="126"/>
                      <a:pt x="1138" y="126"/>
                      <a:pt x="1138" y="126"/>
                    </a:cubicBezTo>
                    <a:cubicBezTo>
                      <a:pt x="1137" y="127"/>
                      <a:pt x="1137" y="127"/>
                      <a:pt x="1137" y="127"/>
                    </a:cubicBezTo>
                    <a:cubicBezTo>
                      <a:pt x="1135" y="126"/>
                      <a:pt x="1135" y="126"/>
                      <a:pt x="1135" y="126"/>
                    </a:cubicBezTo>
                    <a:cubicBezTo>
                      <a:pt x="1132" y="125"/>
                      <a:pt x="1132" y="125"/>
                      <a:pt x="1132" y="125"/>
                    </a:cubicBezTo>
                    <a:cubicBezTo>
                      <a:pt x="1125" y="123"/>
                      <a:pt x="1125" y="123"/>
                      <a:pt x="1125" y="123"/>
                    </a:cubicBezTo>
                    <a:cubicBezTo>
                      <a:pt x="1118" y="120"/>
                      <a:pt x="1118" y="120"/>
                      <a:pt x="1118" y="120"/>
                    </a:cubicBezTo>
                    <a:cubicBezTo>
                      <a:pt x="1111" y="119"/>
                      <a:pt x="1111" y="119"/>
                      <a:pt x="1111" y="119"/>
                    </a:cubicBezTo>
                    <a:cubicBezTo>
                      <a:pt x="1108" y="119"/>
                      <a:pt x="1108" y="119"/>
                      <a:pt x="1108" y="119"/>
                    </a:cubicBezTo>
                    <a:cubicBezTo>
                      <a:pt x="1102" y="117"/>
                      <a:pt x="1102" y="117"/>
                      <a:pt x="1102" y="117"/>
                    </a:cubicBezTo>
                    <a:cubicBezTo>
                      <a:pt x="1105" y="119"/>
                      <a:pt x="1105" y="119"/>
                      <a:pt x="1105" y="119"/>
                    </a:cubicBezTo>
                    <a:cubicBezTo>
                      <a:pt x="1102" y="119"/>
                      <a:pt x="1102" y="119"/>
                      <a:pt x="1102" y="119"/>
                    </a:cubicBezTo>
                    <a:cubicBezTo>
                      <a:pt x="1104" y="120"/>
                      <a:pt x="1104" y="120"/>
                      <a:pt x="1104" y="120"/>
                    </a:cubicBezTo>
                    <a:cubicBezTo>
                      <a:pt x="1101" y="119"/>
                      <a:pt x="1101" y="119"/>
                      <a:pt x="1101" y="119"/>
                    </a:cubicBezTo>
                    <a:cubicBezTo>
                      <a:pt x="1099" y="117"/>
                      <a:pt x="1099" y="117"/>
                      <a:pt x="1099" y="117"/>
                    </a:cubicBezTo>
                    <a:cubicBezTo>
                      <a:pt x="1097" y="117"/>
                      <a:pt x="1097" y="117"/>
                      <a:pt x="1097" y="117"/>
                    </a:cubicBezTo>
                    <a:cubicBezTo>
                      <a:pt x="1095" y="117"/>
                      <a:pt x="1095" y="117"/>
                      <a:pt x="1095" y="117"/>
                    </a:cubicBezTo>
                    <a:cubicBezTo>
                      <a:pt x="1087" y="117"/>
                      <a:pt x="1087" y="117"/>
                      <a:pt x="1087" y="117"/>
                    </a:cubicBezTo>
                    <a:cubicBezTo>
                      <a:pt x="1094" y="119"/>
                      <a:pt x="1094" y="119"/>
                      <a:pt x="1094" y="119"/>
                    </a:cubicBezTo>
                    <a:cubicBezTo>
                      <a:pt x="1098" y="122"/>
                      <a:pt x="1098" y="122"/>
                      <a:pt x="1098" y="122"/>
                    </a:cubicBezTo>
                    <a:cubicBezTo>
                      <a:pt x="1099" y="122"/>
                      <a:pt x="1099" y="122"/>
                      <a:pt x="1099" y="122"/>
                    </a:cubicBezTo>
                    <a:cubicBezTo>
                      <a:pt x="1098" y="123"/>
                      <a:pt x="1098" y="123"/>
                      <a:pt x="1098" y="123"/>
                    </a:cubicBezTo>
                    <a:cubicBezTo>
                      <a:pt x="1101" y="123"/>
                      <a:pt x="1101" y="123"/>
                      <a:pt x="1101" y="123"/>
                    </a:cubicBezTo>
                    <a:cubicBezTo>
                      <a:pt x="1104" y="125"/>
                      <a:pt x="1104" y="125"/>
                      <a:pt x="1104" y="125"/>
                    </a:cubicBezTo>
                    <a:cubicBezTo>
                      <a:pt x="1107" y="126"/>
                      <a:pt x="1107" y="126"/>
                      <a:pt x="1107" y="126"/>
                    </a:cubicBezTo>
                    <a:cubicBezTo>
                      <a:pt x="1107" y="127"/>
                      <a:pt x="1107" y="127"/>
                      <a:pt x="1107" y="127"/>
                    </a:cubicBezTo>
                    <a:cubicBezTo>
                      <a:pt x="1104" y="126"/>
                      <a:pt x="1104" y="126"/>
                      <a:pt x="1104" y="126"/>
                    </a:cubicBezTo>
                    <a:cubicBezTo>
                      <a:pt x="1102" y="125"/>
                      <a:pt x="1102" y="125"/>
                      <a:pt x="1102" y="125"/>
                    </a:cubicBezTo>
                    <a:cubicBezTo>
                      <a:pt x="1101" y="126"/>
                      <a:pt x="1101" y="126"/>
                      <a:pt x="1101" y="126"/>
                    </a:cubicBezTo>
                    <a:cubicBezTo>
                      <a:pt x="1098" y="125"/>
                      <a:pt x="1098" y="125"/>
                      <a:pt x="1098" y="125"/>
                    </a:cubicBezTo>
                    <a:cubicBezTo>
                      <a:pt x="1094" y="123"/>
                      <a:pt x="1094" y="123"/>
                      <a:pt x="1094" y="123"/>
                    </a:cubicBezTo>
                    <a:cubicBezTo>
                      <a:pt x="1091" y="122"/>
                      <a:pt x="1091" y="122"/>
                      <a:pt x="1091" y="122"/>
                    </a:cubicBezTo>
                    <a:cubicBezTo>
                      <a:pt x="1092" y="122"/>
                      <a:pt x="1092" y="122"/>
                      <a:pt x="1092" y="122"/>
                    </a:cubicBezTo>
                    <a:cubicBezTo>
                      <a:pt x="1084" y="116"/>
                      <a:pt x="1084" y="116"/>
                      <a:pt x="1084" y="116"/>
                    </a:cubicBezTo>
                    <a:cubicBezTo>
                      <a:pt x="1079" y="115"/>
                      <a:pt x="1079" y="115"/>
                      <a:pt x="1079" y="115"/>
                    </a:cubicBezTo>
                    <a:cubicBezTo>
                      <a:pt x="1077" y="113"/>
                      <a:pt x="1077" y="113"/>
                      <a:pt x="1077" y="113"/>
                    </a:cubicBezTo>
                    <a:cubicBezTo>
                      <a:pt x="1075" y="113"/>
                      <a:pt x="1075" y="113"/>
                      <a:pt x="1075" y="113"/>
                    </a:cubicBezTo>
                    <a:cubicBezTo>
                      <a:pt x="1072" y="112"/>
                      <a:pt x="1072" y="112"/>
                      <a:pt x="1072" y="112"/>
                    </a:cubicBezTo>
                    <a:cubicBezTo>
                      <a:pt x="1068" y="110"/>
                      <a:pt x="1068" y="110"/>
                      <a:pt x="1068" y="110"/>
                    </a:cubicBezTo>
                    <a:cubicBezTo>
                      <a:pt x="1056" y="107"/>
                      <a:pt x="1056" y="107"/>
                      <a:pt x="1056" y="107"/>
                    </a:cubicBezTo>
                    <a:cubicBezTo>
                      <a:pt x="1049" y="105"/>
                      <a:pt x="1049" y="105"/>
                      <a:pt x="1049" y="105"/>
                    </a:cubicBezTo>
                    <a:cubicBezTo>
                      <a:pt x="1045" y="105"/>
                      <a:pt x="1045" y="105"/>
                      <a:pt x="1045" y="105"/>
                    </a:cubicBezTo>
                    <a:cubicBezTo>
                      <a:pt x="1044" y="105"/>
                      <a:pt x="1044" y="105"/>
                      <a:pt x="1044" y="105"/>
                    </a:cubicBezTo>
                    <a:cubicBezTo>
                      <a:pt x="1041" y="103"/>
                      <a:pt x="1041" y="103"/>
                      <a:pt x="1041" y="103"/>
                    </a:cubicBezTo>
                    <a:cubicBezTo>
                      <a:pt x="1031" y="100"/>
                      <a:pt x="1031" y="100"/>
                      <a:pt x="1031" y="100"/>
                    </a:cubicBezTo>
                    <a:cubicBezTo>
                      <a:pt x="1038" y="103"/>
                      <a:pt x="1038" y="103"/>
                      <a:pt x="1038" y="103"/>
                    </a:cubicBezTo>
                    <a:cubicBezTo>
                      <a:pt x="1036" y="103"/>
                      <a:pt x="1036" y="103"/>
                      <a:pt x="1036" y="103"/>
                    </a:cubicBezTo>
                    <a:cubicBezTo>
                      <a:pt x="1035" y="103"/>
                      <a:pt x="1035" y="103"/>
                      <a:pt x="1035" y="103"/>
                    </a:cubicBezTo>
                    <a:cubicBezTo>
                      <a:pt x="1031" y="102"/>
                      <a:pt x="1031" y="102"/>
                      <a:pt x="1031" y="102"/>
                    </a:cubicBezTo>
                    <a:cubicBezTo>
                      <a:pt x="1026" y="100"/>
                      <a:pt x="1026" y="100"/>
                      <a:pt x="1026" y="100"/>
                    </a:cubicBezTo>
                    <a:cubicBezTo>
                      <a:pt x="1013" y="96"/>
                      <a:pt x="1013" y="96"/>
                      <a:pt x="1013" y="96"/>
                    </a:cubicBezTo>
                    <a:cubicBezTo>
                      <a:pt x="1001" y="93"/>
                      <a:pt x="1001" y="93"/>
                      <a:pt x="1001" y="93"/>
                    </a:cubicBezTo>
                    <a:cubicBezTo>
                      <a:pt x="996" y="92"/>
                      <a:pt x="996" y="92"/>
                      <a:pt x="996" y="92"/>
                    </a:cubicBezTo>
                    <a:cubicBezTo>
                      <a:pt x="992" y="92"/>
                      <a:pt x="992" y="92"/>
                      <a:pt x="992" y="92"/>
                    </a:cubicBezTo>
                    <a:cubicBezTo>
                      <a:pt x="989" y="92"/>
                      <a:pt x="989" y="92"/>
                      <a:pt x="989" y="92"/>
                    </a:cubicBezTo>
                    <a:cubicBezTo>
                      <a:pt x="988" y="90"/>
                      <a:pt x="988" y="90"/>
                      <a:pt x="988" y="90"/>
                    </a:cubicBezTo>
                    <a:cubicBezTo>
                      <a:pt x="985" y="90"/>
                      <a:pt x="985" y="90"/>
                      <a:pt x="985" y="90"/>
                    </a:cubicBezTo>
                    <a:cubicBezTo>
                      <a:pt x="976" y="89"/>
                      <a:pt x="976" y="89"/>
                      <a:pt x="976" y="89"/>
                    </a:cubicBezTo>
                    <a:cubicBezTo>
                      <a:pt x="960" y="86"/>
                      <a:pt x="960" y="86"/>
                      <a:pt x="960" y="86"/>
                    </a:cubicBezTo>
                    <a:cubicBezTo>
                      <a:pt x="953" y="84"/>
                      <a:pt x="953" y="84"/>
                      <a:pt x="953" y="84"/>
                    </a:cubicBezTo>
                    <a:cubicBezTo>
                      <a:pt x="946" y="84"/>
                      <a:pt x="946" y="84"/>
                      <a:pt x="946" y="84"/>
                    </a:cubicBezTo>
                    <a:cubicBezTo>
                      <a:pt x="939" y="84"/>
                      <a:pt x="939" y="84"/>
                      <a:pt x="939" y="84"/>
                    </a:cubicBezTo>
                    <a:cubicBezTo>
                      <a:pt x="935" y="84"/>
                      <a:pt x="935" y="84"/>
                      <a:pt x="935" y="84"/>
                    </a:cubicBezTo>
                    <a:cubicBezTo>
                      <a:pt x="932" y="84"/>
                      <a:pt x="932" y="84"/>
                      <a:pt x="932" y="84"/>
                    </a:cubicBezTo>
                    <a:cubicBezTo>
                      <a:pt x="935" y="86"/>
                      <a:pt x="935" y="86"/>
                      <a:pt x="935" y="86"/>
                    </a:cubicBezTo>
                    <a:cubicBezTo>
                      <a:pt x="933" y="86"/>
                      <a:pt x="933" y="86"/>
                      <a:pt x="933" y="86"/>
                    </a:cubicBezTo>
                    <a:cubicBezTo>
                      <a:pt x="932" y="86"/>
                      <a:pt x="932" y="86"/>
                      <a:pt x="932" y="86"/>
                    </a:cubicBezTo>
                    <a:cubicBezTo>
                      <a:pt x="929" y="84"/>
                      <a:pt x="929" y="84"/>
                      <a:pt x="929" y="84"/>
                    </a:cubicBezTo>
                    <a:cubicBezTo>
                      <a:pt x="923" y="83"/>
                      <a:pt x="923" y="83"/>
                      <a:pt x="923" y="83"/>
                    </a:cubicBezTo>
                    <a:cubicBezTo>
                      <a:pt x="913" y="83"/>
                      <a:pt x="913" y="83"/>
                      <a:pt x="913" y="83"/>
                    </a:cubicBezTo>
                    <a:cubicBezTo>
                      <a:pt x="903" y="82"/>
                      <a:pt x="903" y="82"/>
                      <a:pt x="903" y="82"/>
                    </a:cubicBezTo>
                    <a:cubicBezTo>
                      <a:pt x="907" y="83"/>
                      <a:pt x="907" y="83"/>
                      <a:pt x="907" y="83"/>
                    </a:cubicBezTo>
                    <a:cubicBezTo>
                      <a:pt x="910" y="86"/>
                      <a:pt x="910" y="86"/>
                      <a:pt x="910" y="86"/>
                    </a:cubicBezTo>
                    <a:cubicBezTo>
                      <a:pt x="909" y="87"/>
                      <a:pt x="909" y="87"/>
                      <a:pt x="909" y="87"/>
                    </a:cubicBezTo>
                    <a:cubicBezTo>
                      <a:pt x="910" y="89"/>
                      <a:pt x="910" y="89"/>
                      <a:pt x="910" y="89"/>
                    </a:cubicBezTo>
                    <a:cubicBezTo>
                      <a:pt x="916" y="89"/>
                      <a:pt x="916" y="89"/>
                      <a:pt x="916" y="89"/>
                    </a:cubicBezTo>
                    <a:cubicBezTo>
                      <a:pt x="922" y="92"/>
                      <a:pt x="922" y="92"/>
                      <a:pt x="922" y="92"/>
                    </a:cubicBezTo>
                    <a:cubicBezTo>
                      <a:pt x="926" y="95"/>
                      <a:pt x="926" y="95"/>
                      <a:pt x="926" y="95"/>
                    </a:cubicBezTo>
                    <a:cubicBezTo>
                      <a:pt x="926" y="96"/>
                      <a:pt x="926" y="96"/>
                      <a:pt x="926" y="96"/>
                    </a:cubicBezTo>
                    <a:cubicBezTo>
                      <a:pt x="927" y="97"/>
                      <a:pt x="927" y="97"/>
                      <a:pt x="927" y="97"/>
                    </a:cubicBezTo>
                    <a:cubicBezTo>
                      <a:pt x="923" y="97"/>
                      <a:pt x="923" y="97"/>
                      <a:pt x="923" y="97"/>
                    </a:cubicBezTo>
                    <a:cubicBezTo>
                      <a:pt x="917" y="97"/>
                      <a:pt x="917" y="97"/>
                      <a:pt x="917" y="97"/>
                    </a:cubicBezTo>
                    <a:cubicBezTo>
                      <a:pt x="915" y="96"/>
                      <a:pt x="915" y="96"/>
                      <a:pt x="915" y="96"/>
                    </a:cubicBezTo>
                    <a:cubicBezTo>
                      <a:pt x="912" y="95"/>
                      <a:pt x="912" y="95"/>
                      <a:pt x="912" y="95"/>
                    </a:cubicBezTo>
                    <a:cubicBezTo>
                      <a:pt x="903" y="93"/>
                      <a:pt x="903" y="93"/>
                      <a:pt x="903" y="93"/>
                    </a:cubicBezTo>
                    <a:cubicBezTo>
                      <a:pt x="900" y="92"/>
                      <a:pt x="900" y="92"/>
                      <a:pt x="900" y="92"/>
                    </a:cubicBezTo>
                    <a:cubicBezTo>
                      <a:pt x="896" y="90"/>
                      <a:pt x="896" y="90"/>
                      <a:pt x="896" y="90"/>
                    </a:cubicBezTo>
                    <a:cubicBezTo>
                      <a:pt x="890" y="87"/>
                      <a:pt x="890" y="87"/>
                      <a:pt x="890" y="87"/>
                    </a:cubicBezTo>
                    <a:cubicBezTo>
                      <a:pt x="887" y="86"/>
                      <a:pt x="887" y="86"/>
                      <a:pt x="887" y="86"/>
                    </a:cubicBezTo>
                    <a:cubicBezTo>
                      <a:pt x="886" y="87"/>
                      <a:pt x="886" y="87"/>
                      <a:pt x="886" y="87"/>
                    </a:cubicBezTo>
                    <a:cubicBezTo>
                      <a:pt x="883" y="89"/>
                      <a:pt x="883" y="89"/>
                      <a:pt x="883" y="89"/>
                    </a:cubicBezTo>
                    <a:cubicBezTo>
                      <a:pt x="882" y="89"/>
                      <a:pt x="882" y="89"/>
                      <a:pt x="882" y="89"/>
                    </a:cubicBezTo>
                    <a:cubicBezTo>
                      <a:pt x="876" y="89"/>
                      <a:pt x="876" y="89"/>
                      <a:pt x="876" y="89"/>
                    </a:cubicBezTo>
                    <a:cubicBezTo>
                      <a:pt x="866" y="89"/>
                      <a:pt x="866" y="89"/>
                      <a:pt x="866" y="89"/>
                    </a:cubicBezTo>
                    <a:cubicBezTo>
                      <a:pt x="857" y="87"/>
                      <a:pt x="857" y="87"/>
                      <a:pt x="857" y="87"/>
                    </a:cubicBezTo>
                    <a:cubicBezTo>
                      <a:pt x="853" y="87"/>
                      <a:pt x="853" y="87"/>
                      <a:pt x="853" y="87"/>
                    </a:cubicBezTo>
                    <a:cubicBezTo>
                      <a:pt x="847" y="87"/>
                      <a:pt x="847" y="87"/>
                      <a:pt x="847" y="87"/>
                    </a:cubicBezTo>
                    <a:cubicBezTo>
                      <a:pt x="839" y="87"/>
                      <a:pt x="839" y="87"/>
                      <a:pt x="839" y="87"/>
                    </a:cubicBezTo>
                    <a:cubicBezTo>
                      <a:pt x="834" y="89"/>
                      <a:pt x="834" y="89"/>
                      <a:pt x="834" y="89"/>
                    </a:cubicBezTo>
                    <a:cubicBezTo>
                      <a:pt x="830" y="89"/>
                      <a:pt x="830" y="89"/>
                      <a:pt x="830" y="89"/>
                    </a:cubicBezTo>
                    <a:cubicBezTo>
                      <a:pt x="821" y="86"/>
                      <a:pt x="821" y="86"/>
                      <a:pt x="821" y="86"/>
                    </a:cubicBezTo>
                    <a:cubicBezTo>
                      <a:pt x="818" y="86"/>
                      <a:pt x="818" y="86"/>
                      <a:pt x="818" y="86"/>
                    </a:cubicBezTo>
                    <a:cubicBezTo>
                      <a:pt x="814" y="84"/>
                      <a:pt x="814" y="84"/>
                      <a:pt x="814" y="84"/>
                    </a:cubicBezTo>
                    <a:cubicBezTo>
                      <a:pt x="814" y="83"/>
                      <a:pt x="814" y="83"/>
                      <a:pt x="814" y="83"/>
                    </a:cubicBezTo>
                    <a:cubicBezTo>
                      <a:pt x="811" y="82"/>
                      <a:pt x="811" y="82"/>
                      <a:pt x="811" y="82"/>
                    </a:cubicBezTo>
                    <a:cubicBezTo>
                      <a:pt x="813" y="82"/>
                      <a:pt x="813" y="82"/>
                      <a:pt x="813" y="82"/>
                    </a:cubicBezTo>
                    <a:cubicBezTo>
                      <a:pt x="810" y="79"/>
                      <a:pt x="810" y="79"/>
                      <a:pt x="810" y="79"/>
                    </a:cubicBezTo>
                    <a:cubicBezTo>
                      <a:pt x="804" y="76"/>
                      <a:pt x="804" y="76"/>
                      <a:pt x="804" y="76"/>
                    </a:cubicBezTo>
                    <a:cubicBezTo>
                      <a:pt x="794" y="73"/>
                      <a:pt x="794" y="73"/>
                      <a:pt x="794" y="73"/>
                    </a:cubicBezTo>
                    <a:cubicBezTo>
                      <a:pt x="771" y="72"/>
                      <a:pt x="771" y="72"/>
                      <a:pt x="771" y="72"/>
                    </a:cubicBezTo>
                    <a:cubicBezTo>
                      <a:pt x="760" y="72"/>
                      <a:pt x="760" y="72"/>
                      <a:pt x="760" y="72"/>
                    </a:cubicBezTo>
                    <a:cubicBezTo>
                      <a:pt x="748" y="73"/>
                      <a:pt x="748" y="73"/>
                      <a:pt x="748" y="73"/>
                    </a:cubicBezTo>
                    <a:cubicBezTo>
                      <a:pt x="738" y="74"/>
                      <a:pt x="738" y="74"/>
                      <a:pt x="738" y="74"/>
                    </a:cubicBezTo>
                    <a:cubicBezTo>
                      <a:pt x="728" y="72"/>
                      <a:pt x="728" y="72"/>
                      <a:pt x="728" y="72"/>
                    </a:cubicBezTo>
                    <a:cubicBezTo>
                      <a:pt x="732" y="72"/>
                      <a:pt x="732" y="72"/>
                      <a:pt x="732" y="72"/>
                    </a:cubicBezTo>
                    <a:cubicBezTo>
                      <a:pt x="727" y="70"/>
                      <a:pt x="727" y="70"/>
                      <a:pt x="727" y="70"/>
                    </a:cubicBezTo>
                    <a:cubicBezTo>
                      <a:pt x="722" y="69"/>
                      <a:pt x="722" y="69"/>
                      <a:pt x="722" y="69"/>
                    </a:cubicBezTo>
                    <a:cubicBezTo>
                      <a:pt x="718" y="67"/>
                      <a:pt x="718" y="67"/>
                      <a:pt x="718" y="67"/>
                    </a:cubicBezTo>
                    <a:cubicBezTo>
                      <a:pt x="715" y="69"/>
                      <a:pt x="715" y="69"/>
                      <a:pt x="715" y="69"/>
                    </a:cubicBezTo>
                    <a:cubicBezTo>
                      <a:pt x="711" y="70"/>
                      <a:pt x="711" y="70"/>
                      <a:pt x="711" y="70"/>
                    </a:cubicBezTo>
                    <a:cubicBezTo>
                      <a:pt x="712" y="67"/>
                      <a:pt x="712" y="67"/>
                      <a:pt x="712" y="67"/>
                    </a:cubicBezTo>
                    <a:cubicBezTo>
                      <a:pt x="711" y="66"/>
                      <a:pt x="711" y="66"/>
                      <a:pt x="711" y="66"/>
                    </a:cubicBezTo>
                    <a:cubicBezTo>
                      <a:pt x="707" y="66"/>
                      <a:pt x="707" y="66"/>
                      <a:pt x="707" y="66"/>
                    </a:cubicBezTo>
                    <a:cubicBezTo>
                      <a:pt x="705" y="66"/>
                      <a:pt x="705" y="66"/>
                      <a:pt x="705" y="66"/>
                    </a:cubicBezTo>
                    <a:cubicBezTo>
                      <a:pt x="702" y="64"/>
                      <a:pt x="702" y="64"/>
                      <a:pt x="702" y="64"/>
                    </a:cubicBezTo>
                    <a:cubicBezTo>
                      <a:pt x="698" y="64"/>
                      <a:pt x="698" y="64"/>
                      <a:pt x="698" y="64"/>
                    </a:cubicBezTo>
                    <a:cubicBezTo>
                      <a:pt x="695" y="64"/>
                      <a:pt x="695" y="64"/>
                      <a:pt x="695" y="64"/>
                    </a:cubicBezTo>
                    <a:cubicBezTo>
                      <a:pt x="692" y="63"/>
                      <a:pt x="692" y="63"/>
                      <a:pt x="692" y="63"/>
                    </a:cubicBezTo>
                    <a:cubicBezTo>
                      <a:pt x="695" y="63"/>
                      <a:pt x="695" y="63"/>
                      <a:pt x="695" y="63"/>
                    </a:cubicBezTo>
                    <a:cubicBezTo>
                      <a:pt x="699" y="63"/>
                      <a:pt x="699" y="63"/>
                      <a:pt x="699" y="63"/>
                    </a:cubicBezTo>
                    <a:cubicBezTo>
                      <a:pt x="701" y="63"/>
                      <a:pt x="701" y="63"/>
                      <a:pt x="701" y="63"/>
                    </a:cubicBezTo>
                    <a:cubicBezTo>
                      <a:pt x="699" y="62"/>
                      <a:pt x="699" y="62"/>
                      <a:pt x="699" y="62"/>
                    </a:cubicBezTo>
                    <a:cubicBezTo>
                      <a:pt x="698" y="60"/>
                      <a:pt x="698" y="60"/>
                      <a:pt x="698" y="60"/>
                    </a:cubicBezTo>
                    <a:cubicBezTo>
                      <a:pt x="689" y="59"/>
                      <a:pt x="689" y="59"/>
                      <a:pt x="689" y="59"/>
                    </a:cubicBezTo>
                    <a:cubicBezTo>
                      <a:pt x="682" y="57"/>
                      <a:pt x="682" y="57"/>
                      <a:pt x="682" y="57"/>
                    </a:cubicBezTo>
                    <a:cubicBezTo>
                      <a:pt x="672" y="57"/>
                      <a:pt x="672" y="57"/>
                      <a:pt x="672" y="57"/>
                    </a:cubicBezTo>
                    <a:cubicBezTo>
                      <a:pt x="671" y="57"/>
                      <a:pt x="671" y="57"/>
                      <a:pt x="671" y="57"/>
                    </a:cubicBezTo>
                    <a:cubicBezTo>
                      <a:pt x="669" y="59"/>
                      <a:pt x="669" y="59"/>
                      <a:pt x="669" y="59"/>
                    </a:cubicBezTo>
                    <a:cubicBezTo>
                      <a:pt x="669" y="62"/>
                      <a:pt x="669" y="62"/>
                      <a:pt x="669" y="62"/>
                    </a:cubicBezTo>
                    <a:cubicBezTo>
                      <a:pt x="668" y="63"/>
                      <a:pt x="668" y="63"/>
                      <a:pt x="668" y="63"/>
                    </a:cubicBezTo>
                    <a:cubicBezTo>
                      <a:pt x="668" y="59"/>
                      <a:pt x="668" y="59"/>
                      <a:pt x="668" y="59"/>
                    </a:cubicBezTo>
                    <a:cubicBezTo>
                      <a:pt x="667" y="57"/>
                      <a:pt x="667" y="57"/>
                      <a:pt x="667" y="57"/>
                    </a:cubicBezTo>
                    <a:cubicBezTo>
                      <a:pt x="659" y="56"/>
                      <a:pt x="659" y="56"/>
                      <a:pt x="659" y="56"/>
                    </a:cubicBezTo>
                    <a:cubicBezTo>
                      <a:pt x="652" y="54"/>
                      <a:pt x="652" y="54"/>
                      <a:pt x="652" y="54"/>
                    </a:cubicBezTo>
                    <a:cubicBezTo>
                      <a:pt x="636" y="53"/>
                      <a:pt x="636" y="53"/>
                      <a:pt x="636" y="53"/>
                    </a:cubicBezTo>
                    <a:cubicBezTo>
                      <a:pt x="621" y="53"/>
                      <a:pt x="621" y="53"/>
                      <a:pt x="621" y="53"/>
                    </a:cubicBezTo>
                    <a:cubicBezTo>
                      <a:pt x="613" y="52"/>
                      <a:pt x="613" y="52"/>
                      <a:pt x="613" y="52"/>
                    </a:cubicBezTo>
                    <a:cubicBezTo>
                      <a:pt x="606" y="52"/>
                      <a:pt x="606" y="52"/>
                      <a:pt x="606" y="52"/>
                    </a:cubicBezTo>
                    <a:cubicBezTo>
                      <a:pt x="611" y="53"/>
                      <a:pt x="611" y="53"/>
                      <a:pt x="611" y="53"/>
                    </a:cubicBezTo>
                    <a:cubicBezTo>
                      <a:pt x="613" y="54"/>
                      <a:pt x="613" y="54"/>
                      <a:pt x="613" y="54"/>
                    </a:cubicBezTo>
                    <a:cubicBezTo>
                      <a:pt x="615" y="54"/>
                      <a:pt x="615" y="54"/>
                      <a:pt x="615" y="54"/>
                    </a:cubicBezTo>
                    <a:cubicBezTo>
                      <a:pt x="609" y="56"/>
                      <a:pt x="609" y="56"/>
                      <a:pt x="609" y="56"/>
                    </a:cubicBezTo>
                    <a:cubicBezTo>
                      <a:pt x="603" y="56"/>
                      <a:pt x="603" y="56"/>
                      <a:pt x="603" y="56"/>
                    </a:cubicBezTo>
                    <a:cubicBezTo>
                      <a:pt x="603" y="57"/>
                      <a:pt x="603" y="57"/>
                      <a:pt x="603" y="57"/>
                    </a:cubicBezTo>
                    <a:cubicBezTo>
                      <a:pt x="606" y="60"/>
                      <a:pt x="606" y="60"/>
                      <a:pt x="606" y="60"/>
                    </a:cubicBezTo>
                    <a:cubicBezTo>
                      <a:pt x="606" y="59"/>
                      <a:pt x="606" y="59"/>
                      <a:pt x="606" y="59"/>
                    </a:cubicBezTo>
                    <a:cubicBezTo>
                      <a:pt x="609" y="59"/>
                      <a:pt x="609" y="59"/>
                      <a:pt x="609" y="59"/>
                    </a:cubicBezTo>
                    <a:cubicBezTo>
                      <a:pt x="611" y="59"/>
                      <a:pt x="611" y="59"/>
                      <a:pt x="611" y="59"/>
                    </a:cubicBezTo>
                    <a:cubicBezTo>
                      <a:pt x="611" y="60"/>
                      <a:pt x="611" y="60"/>
                      <a:pt x="611" y="60"/>
                    </a:cubicBezTo>
                    <a:cubicBezTo>
                      <a:pt x="612" y="62"/>
                      <a:pt x="612" y="62"/>
                      <a:pt x="612" y="62"/>
                    </a:cubicBezTo>
                    <a:cubicBezTo>
                      <a:pt x="609" y="62"/>
                      <a:pt x="609" y="62"/>
                      <a:pt x="609" y="62"/>
                    </a:cubicBezTo>
                    <a:cubicBezTo>
                      <a:pt x="616" y="63"/>
                      <a:pt x="616" y="63"/>
                      <a:pt x="616" y="63"/>
                    </a:cubicBezTo>
                    <a:cubicBezTo>
                      <a:pt x="622" y="67"/>
                      <a:pt x="622" y="67"/>
                      <a:pt x="622" y="67"/>
                    </a:cubicBezTo>
                    <a:cubicBezTo>
                      <a:pt x="618" y="67"/>
                      <a:pt x="618" y="67"/>
                      <a:pt x="618" y="67"/>
                    </a:cubicBezTo>
                    <a:cubicBezTo>
                      <a:pt x="615" y="67"/>
                      <a:pt x="615" y="67"/>
                      <a:pt x="615" y="67"/>
                    </a:cubicBezTo>
                    <a:cubicBezTo>
                      <a:pt x="613" y="66"/>
                      <a:pt x="613" y="66"/>
                      <a:pt x="613" y="66"/>
                    </a:cubicBezTo>
                    <a:cubicBezTo>
                      <a:pt x="611" y="66"/>
                      <a:pt x="611" y="66"/>
                      <a:pt x="611" y="66"/>
                    </a:cubicBezTo>
                    <a:cubicBezTo>
                      <a:pt x="609" y="64"/>
                      <a:pt x="609" y="64"/>
                      <a:pt x="609" y="64"/>
                    </a:cubicBezTo>
                    <a:cubicBezTo>
                      <a:pt x="608" y="66"/>
                      <a:pt x="608" y="66"/>
                      <a:pt x="608" y="66"/>
                    </a:cubicBezTo>
                    <a:cubicBezTo>
                      <a:pt x="606" y="66"/>
                      <a:pt x="606" y="66"/>
                      <a:pt x="606" y="66"/>
                    </a:cubicBezTo>
                    <a:cubicBezTo>
                      <a:pt x="605" y="66"/>
                      <a:pt x="605" y="66"/>
                      <a:pt x="605" y="66"/>
                    </a:cubicBezTo>
                    <a:cubicBezTo>
                      <a:pt x="606" y="67"/>
                      <a:pt x="606" y="67"/>
                      <a:pt x="606" y="67"/>
                    </a:cubicBezTo>
                    <a:cubicBezTo>
                      <a:pt x="611" y="69"/>
                      <a:pt x="611" y="69"/>
                      <a:pt x="611" y="69"/>
                    </a:cubicBezTo>
                    <a:cubicBezTo>
                      <a:pt x="608" y="69"/>
                      <a:pt x="608" y="69"/>
                      <a:pt x="608" y="69"/>
                    </a:cubicBezTo>
                    <a:cubicBezTo>
                      <a:pt x="609" y="70"/>
                      <a:pt x="609" y="70"/>
                      <a:pt x="609" y="70"/>
                    </a:cubicBezTo>
                    <a:cubicBezTo>
                      <a:pt x="599" y="69"/>
                      <a:pt x="599" y="69"/>
                      <a:pt x="599" y="69"/>
                    </a:cubicBezTo>
                    <a:cubicBezTo>
                      <a:pt x="589" y="66"/>
                      <a:pt x="589" y="66"/>
                      <a:pt x="589" y="66"/>
                    </a:cubicBezTo>
                    <a:cubicBezTo>
                      <a:pt x="583" y="64"/>
                      <a:pt x="583" y="64"/>
                      <a:pt x="583" y="64"/>
                    </a:cubicBezTo>
                    <a:cubicBezTo>
                      <a:pt x="579" y="67"/>
                      <a:pt x="579" y="67"/>
                      <a:pt x="579" y="67"/>
                    </a:cubicBezTo>
                    <a:cubicBezTo>
                      <a:pt x="578" y="67"/>
                      <a:pt x="578" y="67"/>
                      <a:pt x="578" y="67"/>
                    </a:cubicBezTo>
                    <a:cubicBezTo>
                      <a:pt x="575" y="67"/>
                      <a:pt x="575" y="67"/>
                      <a:pt x="575" y="67"/>
                    </a:cubicBezTo>
                    <a:cubicBezTo>
                      <a:pt x="570" y="67"/>
                      <a:pt x="570" y="67"/>
                      <a:pt x="570" y="67"/>
                    </a:cubicBezTo>
                    <a:cubicBezTo>
                      <a:pt x="565" y="66"/>
                      <a:pt x="565" y="66"/>
                      <a:pt x="565" y="66"/>
                    </a:cubicBezTo>
                    <a:cubicBezTo>
                      <a:pt x="559" y="64"/>
                      <a:pt x="559" y="64"/>
                      <a:pt x="559" y="64"/>
                    </a:cubicBezTo>
                    <a:cubicBezTo>
                      <a:pt x="555" y="63"/>
                      <a:pt x="555" y="63"/>
                      <a:pt x="555" y="63"/>
                    </a:cubicBezTo>
                    <a:cubicBezTo>
                      <a:pt x="553" y="63"/>
                      <a:pt x="553" y="63"/>
                      <a:pt x="553" y="63"/>
                    </a:cubicBezTo>
                    <a:cubicBezTo>
                      <a:pt x="553" y="64"/>
                      <a:pt x="553" y="64"/>
                      <a:pt x="553" y="64"/>
                    </a:cubicBezTo>
                    <a:cubicBezTo>
                      <a:pt x="555" y="67"/>
                      <a:pt x="555" y="67"/>
                      <a:pt x="555" y="67"/>
                    </a:cubicBezTo>
                    <a:cubicBezTo>
                      <a:pt x="558" y="70"/>
                      <a:pt x="558" y="70"/>
                      <a:pt x="558" y="70"/>
                    </a:cubicBezTo>
                    <a:cubicBezTo>
                      <a:pt x="558" y="72"/>
                      <a:pt x="558" y="72"/>
                      <a:pt x="558" y="72"/>
                    </a:cubicBezTo>
                    <a:cubicBezTo>
                      <a:pt x="558" y="73"/>
                      <a:pt x="558" y="73"/>
                      <a:pt x="558" y="73"/>
                    </a:cubicBezTo>
                    <a:cubicBezTo>
                      <a:pt x="556" y="74"/>
                      <a:pt x="556" y="74"/>
                      <a:pt x="556" y="74"/>
                    </a:cubicBezTo>
                    <a:cubicBezTo>
                      <a:pt x="555" y="74"/>
                      <a:pt x="555" y="74"/>
                      <a:pt x="555" y="74"/>
                    </a:cubicBezTo>
                    <a:cubicBezTo>
                      <a:pt x="545" y="72"/>
                      <a:pt x="545" y="72"/>
                      <a:pt x="545" y="72"/>
                    </a:cubicBezTo>
                    <a:cubicBezTo>
                      <a:pt x="538" y="70"/>
                      <a:pt x="538" y="70"/>
                      <a:pt x="538" y="70"/>
                    </a:cubicBezTo>
                    <a:cubicBezTo>
                      <a:pt x="532" y="67"/>
                      <a:pt x="532" y="67"/>
                      <a:pt x="532" y="67"/>
                    </a:cubicBezTo>
                    <a:cubicBezTo>
                      <a:pt x="530" y="66"/>
                      <a:pt x="530" y="66"/>
                      <a:pt x="530" y="66"/>
                    </a:cubicBezTo>
                    <a:cubicBezTo>
                      <a:pt x="527" y="66"/>
                      <a:pt x="527" y="66"/>
                      <a:pt x="527" y="66"/>
                    </a:cubicBezTo>
                    <a:cubicBezTo>
                      <a:pt x="526" y="66"/>
                      <a:pt x="526" y="66"/>
                      <a:pt x="526" y="66"/>
                    </a:cubicBezTo>
                    <a:cubicBezTo>
                      <a:pt x="525" y="64"/>
                      <a:pt x="525" y="64"/>
                      <a:pt x="525" y="64"/>
                    </a:cubicBezTo>
                    <a:cubicBezTo>
                      <a:pt x="526" y="64"/>
                      <a:pt x="526" y="64"/>
                      <a:pt x="526" y="64"/>
                    </a:cubicBezTo>
                    <a:cubicBezTo>
                      <a:pt x="529" y="64"/>
                      <a:pt x="529" y="64"/>
                      <a:pt x="529" y="64"/>
                    </a:cubicBezTo>
                    <a:cubicBezTo>
                      <a:pt x="522" y="62"/>
                      <a:pt x="522" y="62"/>
                      <a:pt x="522" y="62"/>
                    </a:cubicBezTo>
                    <a:cubicBezTo>
                      <a:pt x="525" y="63"/>
                      <a:pt x="525" y="63"/>
                      <a:pt x="525" y="63"/>
                    </a:cubicBezTo>
                    <a:cubicBezTo>
                      <a:pt x="523" y="63"/>
                      <a:pt x="523" y="63"/>
                      <a:pt x="523" y="63"/>
                    </a:cubicBezTo>
                    <a:cubicBezTo>
                      <a:pt x="519" y="63"/>
                      <a:pt x="519" y="63"/>
                      <a:pt x="519" y="63"/>
                    </a:cubicBezTo>
                    <a:cubicBezTo>
                      <a:pt x="512" y="59"/>
                      <a:pt x="512" y="59"/>
                      <a:pt x="512" y="59"/>
                    </a:cubicBezTo>
                    <a:cubicBezTo>
                      <a:pt x="517" y="60"/>
                      <a:pt x="517" y="60"/>
                      <a:pt x="517" y="60"/>
                    </a:cubicBezTo>
                    <a:cubicBezTo>
                      <a:pt x="520" y="60"/>
                      <a:pt x="520" y="60"/>
                      <a:pt x="520" y="60"/>
                    </a:cubicBezTo>
                    <a:cubicBezTo>
                      <a:pt x="523" y="60"/>
                      <a:pt x="523" y="60"/>
                      <a:pt x="523" y="60"/>
                    </a:cubicBezTo>
                    <a:cubicBezTo>
                      <a:pt x="522" y="59"/>
                      <a:pt x="522" y="59"/>
                      <a:pt x="522" y="59"/>
                    </a:cubicBezTo>
                    <a:cubicBezTo>
                      <a:pt x="523" y="59"/>
                      <a:pt x="523" y="59"/>
                      <a:pt x="523" y="59"/>
                    </a:cubicBezTo>
                    <a:cubicBezTo>
                      <a:pt x="516" y="56"/>
                      <a:pt x="516" y="56"/>
                      <a:pt x="516" y="56"/>
                    </a:cubicBezTo>
                    <a:cubicBezTo>
                      <a:pt x="513" y="56"/>
                      <a:pt x="513" y="56"/>
                      <a:pt x="513" y="56"/>
                    </a:cubicBezTo>
                    <a:cubicBezTo>
                      <a:pt x="509" y="54"/>
                      <a:pt x="509" y="54"/>
                      <a:pt x="509" y="54"/>
                    </a:cubicBezTo>
                    <a:cubicBezTo>
                      <a:pt x="512" y="54"/>
                      <a:pt x="512" y="54"/>
                      <a:pt x="512" y="54"/>
                    </a:cubicBezTo>
                    <a:cubicBezTo>
                      <a:pt x="513" y="54"/>
                      <a:pt x="513" y="54"/>
                      <a:pt x="513" y="54"/>
                    </a:cubicBezTo>
                    <a:cubicBezTo>
                      <a:pt x="512" y="53"/>
                      <a:pt x="512" y="53"/>
                      <a:pt x="512" y="53"/>
                    </a:cubicBezTo>
                    <a:cubicBezTo>
                      <a:pt x="509" y="53"/>
                      <a:pt x="509" y="53"/>
                      <a:pt x="509" y="53"/>
                    </a:cubicBezTo>
                    <a:cubicBezTo>
                      <a:pt x="513" y="52"/>
                      <a:pt x="513" y="52"/>
                      <a:pt x="513" y="52"/>
                    </a:cubicBezTo>
                    <a:cubicBezTo>
                      <a:pt x="505" y="52"/>
                      <a:pt x="505" y="52"/>
                      <a:pt x="505" y="52"/>
                    </a:cubicBezTo>
                    <a:cubicBezTo>
                      <a:pt x="507" y="50"/>
                      <a:pt x="507" y="50"/>
                      <a:pt x="507" y="50"/>
                    </a:cubicBezTo>
                    <a:cubicBezTo>
                      <a:pt x="507" y="49"/>
                      <a:pt x="507" y="49"/>
                      <a:pt x="507" y="49"/>
                    </a:cubicBezTo>
                    <a:cubicBezTo>
                      <a:pt x="506" y="49"/>
                      <a:pt x="506" y="49"/>
                      <a:pt x="506" y="49"/>
                    </a:cubicBezTo>
                    <a:cubicBezTo>
                      <a:pt x="505" y="47"/>
                      <a:pt x="505" y="47"/>
                      <a:pt x="505" y="47"/>
                    </a:cubicBezTo>
                    <a:cubicBezTo>
                      <a:pt x="497" y="46"/>
                      <a:pt x="497" y="46"/>
                      <a:pt x="497" y="46"/>
                    </a:cubicBezTo>
                    <a:cubicBezTo>
                      <a:pt x="493" y="44"/>
                      <a:pt x="493" y="44"/>
                      <a:pt x="493" y="44"/>
                    </a:cubicBezTo>
                    <a:cubicBezTo>
                      <a:pt x="489" y="44"/>
                      <a:pt x="489" y="44"/>
                      <a:pt x="489" y="44"/>
                    </a:cubicBezTo>
                    <a:cubicBezTo>
                      <a:pt x="484" y="44"/>
                      <a:pt x="484" y="44"/>
                      <a:pt x="484" y="44"/>
                    </a:cubicBezTo>
                    <a:cubicBezTo>
                      <a:pt x="486" y="46"/>
                      <a:pt x="486" y="46"/>
                      <a:pt x="486" y="46"/>
                    </a:cubicBezTo>
                    <a:cubicBezTo>
                      <a:pt x="482" y="46"/>
                      <a:pt x="482" y="46"/>
                      <a:pt x="482" y="46"/>
                    </a:cubicBezTo>
                    <a:cubicBezTo>
                      <a:pt x="479" y="46"/>
                      <a:pt x="479" y="46"/>
                      <a:pt x="479" y="46"/>
                    </a:cubicBezTo>
                    <a:cubicBezTo>
                      <a:pt x="479" y="44"/>
                      <a:pt x="479" y="44"/>
                      <a:pt x="479" y="44"/>
                    </a:cubicBezTo>
                    <a:cubicBezTo>
                      <a:pt x="477" y="44"/>
                      <a:pt x="477" y="44"/>
                      <a:pt x="477" y="44"/>
                    </a:cubicBezTo>
                    <a:cubicBezTo>
                      <a:pt x="474" y="46"/>
                      <a:pt x="474" y="46"/>
                      <a:pt x="474" y="46"/>
                    </a:cubicBezTo>
                    <a:cubicBezTo>
                      <a:pt x="473" y="44"/>
                      <a:pt x="473" y="44"/>
                      <a:pt x="473" y="44"/>
                    </a:cubicBezTo>
                    <a:cubicBezTo>
                      <a:pt x="470" y="43"/>
                      <a:pt x="470" y="43"/>
                      <a:pt x="470" y="43"/>
                    </a:cubicBezTo>
                    <a:cubicBezTo>
                      <a:pt x="463" y="41"/>
                      <a:pt x="463" y="41"/>
                      <a:pt x="463" y="41"/>
                    </a:cubicBezTo>
                    <a:cubicBezTo>
                      <a:pt x="459" y="41"/>
                      <a:pt x="459" y="41"/>
                      <a:pt x="459" y="41"/>
                    </a:cubicBezTo>
                    <a:cubicBezTo>
                      <a:pt x="456" y="41"/>
                      <a:pt x="456" y="41"/>
                      <a:pt x="456" y="41"/>
                    </a:cubicBezTo>
                    <a:cubicBezTo>
                      <a:pt x="457" y="43"/>
                      <a:pt x="457" y="43"/>
                      <a:pt x="457" y="43"/>
                    </a:cubicBezTo>
                    <a:cubicBezTo>
                      <a:pt x="456" y="43"/>
                      <a:pt x="456" y="43"/>
                      <a:pt x="456" y="43"/>
                    </a:cubicBezTo>
                    <a:cubicBezTo>
                      <a:pt x="454" y="41"/>
                      <a:pt x="454" y="41"/>
                      <a:pt x="454" y="41"/>
                    </a:cubicBezTo>
                    <a:cubicBezTo>
                      <a:pt x="454" y="44"/>
                      <a:pt x="454" y="44"/>
                      <a:pt x="454" y="44"/>
                    </a:cubicBezTo>
                    <a:cubicBezTo>
                      <a:pt x="456" y="46"/>
                      <a:pt x="456" y="46"/>
                      <a:pt x="456" y="46"/>
                    </a:cubicBezTo>
                    <a:cubicBezTo>
                      <a:pt x="460" y="47"/>
                      <a:pt x="460" y="47"/>
                      <a:pt x="460" y="47"/>
                    </a:cubicBezTo>
                    <a:cubicBezTo>
                      <a:pt x="460" y="49"/>
                      <a:pt x="460" y="49"/>
                      <a:pt x="460" y="49"/>
                    </a:cubicBezTo>
                    <a:cubicBezTo>
                      <a:pt x="460" y="50"/>
                      <a:pt x="460" y="50"/>
                      <a:pt x="460" y="50"/>
                    </a:cubicBezTo>
                    <a:cubicBezTo>
                      <a:pt x="454" y="50"/>
                      <a:pt x="454" y="50"/>
                      <a:pt x="454" y="50"/>
                    </a:cubicBezTo>
                    <a:cubicBezTo>
                      <a:pt x="440" y="50"/>
                      <a:pt x="440" y="50"/>
                      <a:pt x="440" y="50"/>
                    </a:cubicBezTo>
                    <a:cubicBezTo>
                      <a:pt x="426" y="49"/>
                      <a:pt x="426" y="49"/>
                      <a:pt x="426" y="49"/>
                    </a:cubicBezTo>
                    <a:cubicBezTo>
                      <a:pt x="420" y="49"/>
                      <a:pt x="420" y="49"/>
                      <a:pt x="420" y="49"/>
                    </a:cubicBezTo>
                    <a:cubicBezTo>
                      <a:pt x="417" y="47"/>
                      <a:pt x="417" y="47"/>
                      <a:pt x="417" y="47"/>
                    </a:cubicBezTo>
                    <a:cubicBezTo>
                      <a:pt x="414" y="46"/>
                      <a:pt x="414" y="46"/>
                      <a:pt x="414" y="46"/>
                    </a:cubicBezTo>
                    <a:cubicBezTo>
                      <a:pt x="416" y="44"/>
                      <a:pt x="416" y="44"/>
                      <a:pt x="416" y="44"/>
                    </a:cubicBezTo>
                    <a:cubicBezTo>
                      <a:pt x="419" y="44"/>
                      <a:pt x="419" y="44"/>
                      <a:pt x="419" y="44"/>
                    </a:cubicBezTo>
                    <a:cubicBezTo>
                      <a:pt x="414" y="43"/>
                      <a:pt x="414" y="43"/>
                      <a:pt x="414" y="43"/>
                    </a:cubicBezTo>
                    <a:cubicBezTo>
                      <a:pt x="410" y="43"/>
                      <a:pt x="410" y="43"/>
                      <a:pt x="410" y="43"/>
                    </a:cubicBezTo>
                    <a:cubicBezTo>
                      <a:pt x="401" y="43"/>
                      <a:pt x="401" y="43"/>
                      <a:pt x="401" y="43"/>
                    </a:cubicBezTo>
                    <a:cubicBezTo>
                      <a:pt x="387" y="43"/>
                      <a:pt x="387" y="43"/>
                      <a:pt x="387" y="43"/>
                    </a:cubicBezTo>
                    <a:cubicBezTo>
                      <a:pt x="373" y="44"/>
                      <a:pt x="373" y="44"/>
                      <a:pt x="373" y="44"/>
                    </a:cubicBezTo>
                    <a:cubicBezTo>
                      <a:pt x="376" y="46"/>
                      <a:pt x="376" y="46"/>
                      <a:pt x="376" y="46"/>
                    </a:cubicBezTo>
                    <a:cubicBezTo>
                      <a:pt x="373" y="46"/>
                      <a:pt x="373" y="46"/>
                      <a:pt x="373" y="46"/>
                    </a:cubicBezTo>
                    <a:cubicBezTo>
                      <a:pt x="371" y="44"/>
                      <a:pt x="371" y="44"/>
                      <a:pt x="371" y="44"/>
                    </a:cubicBezTo>
                    <a:cubicBezTo>
                      <a:pt x="371" y="43"/>
                      <a:pt x="371" y="43"/>
                      <a:pt x="371" y="43"/>
                    </a:cubicBezTo>
                    <a:cubicBezTo>
                      <a:pt x="367" y="41"/>
                      <a:pt x="367" y="41"/>
                      <a:pt x="367" y="41"/>
                    </a:cubicBezTo>
                    <a:cubicBezTo>
                      <a:pt x="363" y="39"/>
                      <a:pt x="363" y="39"/>
                      <a:pt x="363" y="39"/>
                    </a:cubicBezTo>
                    <a:cubicBezTo>
                      <a:pt x="365" y="41"/>
                      <a:pt x="365" y="41"/>
                      <a:pt x="365" y="41"/>
                    </a:cubicBezTo>
                    <a:cubicBezTo>
                      <a:pt x="364" y="43"/>
                      <a:pt x="364" y="43"/>
                      <a:pt x="364" y="43"/>
                    </a:cubicBezTo>
                    <a:cubicBezTo>
                      <a:pt x="361" y="43"/>
                      <a:pt x="361" y="43"/>
                      <a:pt x="361" y="43"/>
                    </a:cubicBezTo>
                    <a:cubicBezTo>
                      <a:pt x="357" y="43"/>
                      <a:pt x="357" y="43"/>
                      <a:pt x="357" y="43"/>
                    </a:cubicBezTo>
                    <a:cubicBezTo>
                      <a:pt x="353" y="40"/>
                      <a:pt x="353" y="40"/>
                      <a:pt x="353" y="40"/>
                    </a:cubicBezTo>
                    <a:cubicBezTo>
                      <a:pt x="350" y="40"/>
                      <a:pt x="350" y="40"/>
                      <a:pt x="350" y="40"/>
                    </a:cubicBezTo>
                    <a:cubicBezTo>
                      <a:pt x="351" y="39"/>
                      <a:pt x="351" y="39"/>
                      <a:pt x="351" y="39"/>
                    </a:cubicBezTo>
                    <a:cubicBezTo>
                      <a:pt x="350" y="39"/>
                      <a:pt x="350" y="39"/>
                      <a:pt x="350" y="39"/>
                    </a:cubicBezTo>
                    <a:cubicBezTo>
                      <a:pt x="348" y="39"/>
                      <a:pt x="348" y="39"/>
                      <a:pt x="348" y="39"/>
                    </a:cubicBezTo>
                    <a:cubicBezTo>
                      <a:pt x="348" y="40"/>
                      <a:pt x="348" y="40"/>
                      <a:pt x="348" y="40"/>
                    </a:cubicBezTo>
                    <a:cubicBezTo>
                      <a:pt x="347" y="40"/>
                      <a:pt x="347" y="40"/>
                      <a:pt x="347" y="40"/>
                    </a:cubicBezTo>
                    <a:cubicBezTo>
                      <a:pt x="344" y="39"/>
                      <a:pt x="344" y="39"/>
                      <a:pt x="344" y="39"/>
                    </a:cubicBezTo>
                    <a:cubicBezTo>
                      <a:pt x="341" y="39"/>
                      <a:pt x="341" y="39"/>
                      <a:pt x="341" y="39"/>
                    </a:cubicBezTo>
                    <a:cubicBezTo>
                      <a:pt x="338" y="39"/>
                      <a:pt x="338" y="39"/>
                      <a:pt x="338" y="39"/>
                    </a:cubicBezTo>
                    <a:cubicBezTo>
                      <a:pt x="338" y="40"/>
                      <a:pt x="338" y="40"/>
                      <a:pt x="338" y="40"/>
                    </a:cubicBezTo>
                    <a:cubicBezTo>
                      <a:pt x="337" y="41"/>
                      <a:pt x="337" y="41"/>
                      <a:pt x="337" y="41"/>
                    </a:cubicBezTo>
                    <a:cubicBezTo>
                      <a:pt x="338" y="41"/>
                      <a:pt x="338" y="41"/>
                      <a:pt x="338" y="41"/>
                    </a:cubicBezTo>
                    <a:cubicBezTo>
                      <a:pt x="340" y="43"/>
                      <a:pt x="340" y="43"/>
                      <a:pt x="340" y="43"/>
                    </a:cubicBezTo>
                    <a:cubicBezTo>
                      <a:pt x="343" y="41"/>
                      <a:pt x="343" y="41"/>
                      <a:pt x="343" y="41"/>
                    </a:cubicBezTo>
                    <a:cubicBezTo>
                      <a:pt x="347" y="41"/>
                      <a:pt x="347" y="41"/>
                      <a:pt x="347" y="41"/>
                    </a:cubicBezTo>
                    <a:cubicBezTo>
                      <a:pt x="350" y="43"/>
                      <a:pt x="350" y="43"/>
                      <a:pt x="350" y="43"/>
                    </a:cubicBezTo>
                    <a:cubicBezTo>
                      <a:pt x="344" y="44"/>
                      <a:pt x="344" y="44"/>
                      <a:pt x="344" y="44"/>
                    </a:cubicBezTo>
                    <a:cubicBezTo>
                      <a:pt x="337" y="44"/>
                      <a:pt x="337" y="44"/>
                      <a:pt x="337" y="44"/>
                    </a:cubicBezTo>
                    <a:cubicBezTo>
                      <a:pt x="340" y="46"/>
                      <a:pt x="340" y="46"/>
                      <a:pt x="340" y="46"/>
                    </a:cubicBezTo>
                    <a:cubicBezTo>
                      <a:pt x="337" y="46"/>
                      <a:pt x="337" y="46"/>
                      <a:pt x="337" y="46"/>
                    </a:cubicBezTo>
                    <a:cubicBezTo>
                      <a:pt x="335" y="46"/>
                      <a:pt x="335" y="46"/>
                      <a:pt x="335" y="46"/>
                    </a:cubicBezTo>
                    <a:cubicBezTo>
                      <a:pt x="331" y="47"/>
                      <a:pt x="331" y="47"/>
                      <a:pt x="331" y="47"/>
                    </a:cubicBezTo>
                    <a:cubicBezTo>
                      <a:pt x="328" y="49"/>
                      <a:pt x="328" y="49"/>
                      <a:pt x="328" y="49"/>
                    </a:cubicBezTo>
                    <a:cubicBezTo>
                      <a:pt x="321" y="49"/>
                      <a:pt x="321" y="49"/>
                      <a:pt x="321" y="49"/>
                    </a:cubicBezTo>
                    <a:cubicBezTo>
                      <a:pt x="317" y="47"/>
                      <a:pt x="317" y="47"/>
                      <a:pt x="317" y="47"/>
                    </a:cubicBezTo>
                    <a:cubicBezTo>
                      <a:pt x="318" y="46"/>
                      <a:pt x="318" y="46"/>
                      <a:pt x="318" y="46"/>
                    </a:cubicBezTo>
                    <a:cubicBezTo>
                      <a:pt x="320" y="44"/>
                      <a:pt x="320" y="44"/>
                      <a:pt x="320" y="44"/>
                    </a:cubicBezTo>
                    <a:cubicBezTo>
                      <a:pt x="321" y="43"/>
                      <a:pt x="321" y="43"/>
                      <a:pt x="321" y="43"/>
                    </a:cubicBezTo>
                    <a:cubicBezTo>
                      <a:pt x="327" y="43"/>
                      <a:pt x="327" y="43"/>
                      <a:pt x="327" y="43"/>
                    </a:cubicBezTo>
                    <a:cubicBezTo>
                      <a:pt x="328" y="41"/>
                      <a:pt x="328" y="41"/>
                      <a:pt x="328" y="41"/>
                    </a:cubicBezTo>
                    <a:cubicBezTo>
                      <a:pt x="328" y="40"/>
                      <a:pt x="328" y="40"/>
                      <a:pt x="328" y="40"/>
                    </a:cubicBezTo>
                    <a:cubicBezTo>
                      <a:pt x="333" y="39"/>
                      <a:pt x="333" y="39"/>
                      <a:pt x="333" y="39"/>
                    </a:cubicBezTo>
                    <a:cubicBezTo>
                      <a:pt x="334" y="37"/>
                      <a:pt x="334" y="37"/>
                      <a:pt x="334" y="37"/>
                    </a:cubicBezTo>
                    <a:cubicBezTo>
                      <a:pt x="335" y="36"/>
                      <a:pt x="335" y="36"/>
                      <a:pt x="335" y="36"/>
                    </a:cubicBezTo>
                    <a:cubicBezTo>
                      <a:pt x="331" y="36"/>
                      <a:pt x="331" y="36"/>
                      <a:pt x="331" y="36"/>
                    </a:cubicBezTo>
                    <a:cubicBezTo>
                      <a:pt x="337" y="34"/>
                      <a:pt x="337" y="34"/>
                      <a:pt x="337" y="34"/>
                    </a:cubicBezTo>
                    <a:cubicBezTo>
                      <a:pt x="335" y="34"/>
                      <a:pt x="335" y="34"/>
                      <a:pt x="335" y="34"/>
                    </a:cubicBezTo>
                    <a:cubicBezTo>
                      <a:pt x="341" y="31"/>
                      <a:pt x="341" y="31"/>
                      <a:pt x="341" y="31"/>
                    </a:cubicBezTo>
                    <a:cubicBezTo>
                      <a:pt x="344" y="31"/>
                      <a:pt x="344" y="31"/>
                      <a:pt x="344" y="31"/>
                    </a:cubicBezTo>
                    <a:cubicBezTo>
                      <a:pt x="345" y="31"/>
                      <a:pt x="345" y="31"/>
                      <a:pt x="345" y="31"/>
                    </a:cubicBezTo>
                    <a:cubicBezTo>
                      <a:pt x="345" y="30"/>
                      <a:pt x="345" y="30"/>
                      <a:pt x="345" y="30"/>
                    </a:cubicBezTo>
                    <a:cubicBezTo>
                      <a:pt x="347" y="29"/>
                      <a:pt x="347" y="29"/>
                      <a:pt x="347" y="29"/>
                    </a:cubicBezTo>
                    <a:cubicBezTo>
                      <a:pt x="348" y="29"/>
                      <a:pt x="348" y="29"/>
                      <a:pt x="348" y="29"/>
                    </a:cubicBezTo>
                    <a:cubicBezTo>
                      <a:pt x="350" y="29"/>
                      <a:pt x="350" y="29"/>
                      <a:pt x="350" y="29"/>
                    </a:cubicBezTo>
                    <a:cubicBezTo>
                      <a:pt x="353" y="27"/>
                      <a:pt x="353" y="27"/>
                      <a:pt x="353" y="27"/>
                    </a:cubicBezTo>
                    <a:cubicBezTo>
                      <a:pt x="353" y="24"/>
                      <a:pt x="353" y="24"/>
                      <a:pt x="353" y="24"/>
                    </a:cubicBezTo>
                    <a:cubicBezTo>
                      <a:pt x="351" y="23"/>
                      <a:pt x="351" y="23"/>
                      <a:pt x="351" y="23"/>
                    </a:cubicBezTo>
                    <a:cubicBezTo>
                      <a:pt x="347" y="21"/>
                      <a:pt x="347" y="21"/>
                      <a:pt x="347" y="21"/>
                    </a:cubicBezTo>
                    <a:cubicBezTo>
                      <a:pt x="344" y="21"/>
                      <a:pt x="344" y="21"/>
                      <a:pt x="344" y="21"/>
                    </a:cubicBezTo>
                    <a:cubicBezTo>
                      <a:pt x="343" y="21"/>
                      <a:pt x="343" y="21"/>
                      <a:pt x="343" y="21"/>
                    </a:cubicBezTo>
                    <a:cubicBezTo>
                      <a:pt x="340" y="20"/>
                      <a:pt x="340" y="20"/>
                      <a:pt x="340" y="20"/>
                    </a:cubicBezTo>
                    <a:cubicBezTo>
                      <a:pt x="343" y="20"/>
                      <a:pt x="343" y="20"/>
                      <a:pt x="343" y="20"/>
                    </a:cubicBezTo>
                    <a:cubicBezTo>
                      <a:pt x="350" y="21"/>
                      <a:pt x="350" y="21"/>
                      <a:pt x="350" y="21"/>
                    </a:cubicBezTo>
                    <a:cubicBezTo>
                      <a:pt x="348" y="20"/>
                      <a:pt x="348" y="20"/>
                      <a:pt x="348" y="20"/>
                    </a:cubicBezTo>
                    <a:cubicBezTo>
                      <a:pt x="347" y="19"/>
                      <a:pt x="347" y="19"/>
                      <a:pt x="347" y="19"/>
                    </a:cubicBezTo>
                    <a:cubicBezTo>
                      <a:pt x="344" y="19"/>
                      <a:pt x="344" y="19"/>
                      <a:pt x="344" y="19"/>
                    </a:cubicBezTo>
                    <a:cubicBezTo>
                      <a:pt x="340" y="16"/>
                      <a:pt x="340" y="16"/>
                      <a:pt x="340" y="16"/>
                    </a:cubicBezTo>
                    <a:cubicBezTo>
                      <a:pt x="338" y="16"/>
                      <a:pt x="338" y="16"/>
                      <a:pt x="338" y="16"/>
                    </a:cubicBezTo>
                    <a:cubicBezTo>
                      <a:pt x="337" y="17"/>
                      <a:pt x="337" y="17"/>
                      <a:pt x="337" y="17"/>
                    </a:cubicBezTo>
                    <a:cubicBezTo>
                      <a:pt x="334" y="16"/>
                      <a:pt x="334" y="16"/>
                      <a:pt x="334" y="16"/>
                    </a:cubicBezTo>
                    <a:cubicBezTo>
                      <a:pt x="333" y="14"/>
                      <a:pt x="333" y="14"/>
                      <a:pt x="333" y="14"/>
                    </a:cubicBezTo>
                    <a:cubicBezTo>
                      <a:pt x="330" y="13"/>
                      <a:pt x="330" y="13"/>
                      <a:pt x="330" y="13"/>
                    </a:cubicBezTo>
                    <a:cubicBezTo>
                      <a:pt x="328" y="13"/>
                      <a:pt x="328" y="13"/>
                      <a:pt x="328" y="13"/>
                    </a:cubicBezTo>
                    <a:cubicBezTo>
                      <a:pt x="327" y="14"/>
                      <a:pt x="327" y="14"/>
                      <a:pt x="327" y="14"/>
                    </a:cubicBezTo>
                    <a:cubicBezTo>
                      <a:pt x="325" y="13"/>
                      <a:pt x="325" y="13"/>
                      <a:pt x="325" y="13"/>
                    </a:cubicBezTo>
                    <a:cubicBezTo>
                      <a:pt x="324" y="11"/>
                      <a:pt x="324" y="11"/>
                      <a:pt x="324" y="11"/>
                    </a:cubicBezTo>
                    <a:cubicBezTo>
                      <a:pt x="320" y="10"/>
                      <a:pt x="320" y="10"/>
                      <a:pt x="320" y="10"/>
                    </a:cubicBezTo>
                    <a:cubicBezTo>
                      <a:pt x="311" y="10"/>
                      <a:pt x="311" y="10"/>
                      <a:pt x="311" y="10"/>
                    </a:cubicBezTo>
                    <a:cubicBezTo>
                      <a:pt x="301" y="10"/>
                      <a:pt x="301" y="10"/>
                      <a:pt x="301" y="10"/>
                    </a:cubicBezTo>
                    <a:cubicBezTo>
                      <a:pt x="291" y="10"/>
                      <a:pt x="291" y="10"/>
                      <a:pt x="291" y="10"/>
                    </a:cubicBezTo>
                    <a:cubicBezTo>
                      <a:pt x="291" y="11"/>
                      <a:pt x="291" y="11"/>
                      <a:pt x="291" y="11"/>
                    </a:cubicBezTo>
                    <a:cubicBezTo>
                      <a:pt x="288" y="13"/>
                      <a:pt x="288" y="13"/>
                      <a:pt x="288" y="13"/>
                    </a:cubicBezTo>
                    <a:cubicBezTo>
                      <a:pt x="284" y="13"/>
                      <a:pt x="284" y="13"/>
                      <a:pt x="284" y="13"/>
                    </a:cubicBezTo>
                    <a:cubicBezTo>
                      <a:pt x="279" y="13"/>
                      <a:pt x="279" y="13"/>
                      <a:pt x="279" y="13"/>
                    </a:cubicBezTo>
                    <a:cubicBezTo>
                      <a:pt x="281" y="11"/>
                      <a:pt x="281" y="11"/>
                      <a:pt x="281" y="11"/>
                    </a:cubicBezTo>
                    <a:cubicBezTo>
                      <a:pt x="282" y="10"/>
                      <a:pt x="282" y="10"/>
                      <a:pt x="282" y="10"/>
                    </a:cubicBezTo>
                    <a:cubicBezTo>
                      <a:pt x="282" y="9"/>
                      <a:pt x="282" y="9"/>
                      <a:pt x="282" y="9"/>
                    </a:cubicBezTo>
                    <a:cubicBezTo>
                      <a:pt x="281" y="7"/>
                      <a:pt x="281" y="7"/>
                      <a:pt x="281" y="7"/>
                    </a:cubicBezTo>
                    <a:cubicBezTo>
                      <a:pt x="274" y="7"/>
                      <a:pt x="274" y="7"/>
                      <a:pt x="274" y="7"/>
                    </a:cubicBezTo>
                    <a:cubicBezTo>
                      <a:pt x="267" y="9"/>
                      <a:pt x="267" y="9"/>
                      <a:pt x="267" y="9"/>
                    </a:cubicBezTo>
                    <a:cubicBezTo>
                      <a:pt x="268" y="7"/>
                      <a:pt x="268" y="7"/>
                      <a:pt x="268" y="7"/>
                    </a:cubicBezTo>
                    <a:cubicBezTo>
                      <a:pt x="268" y="6"/>
                      <a:pt x="268" y="6"/>
                      <a:pt x="268" y="6"/>
                    </a:cubicBezTo>
                    <a:cubicBezTo>
                      <a:pt x="255" y="7"/>
                      <a:pt x="255" y="7"/>
                      <a:pt x="255" y="7"/>
                    </a:cubicBezTo>
                    <a:cubicBezTo>
                      <a:pt x="262" y="6"/>
                      <a:pt x="262" y="6"/>
                      <a:pt x="262" y="6"/>
                    </a:cubicBezTo>
                    <a:cubicBezTo>
                      <a:pt x="265" y="4"/>
                      <a:pt x="265" y="4"/>
                      <a:pt x="265" y="4"/>
                    </a:cubicBezTo>
                    <a:cubicBezTo>
                      <a:pt x="268" y="4"/>
                      <a:pt x="268" y="4"/>
                      <a:pt x="268" y="4"/>
                    </a:cubicBezTo>
                    <a:cubicBezTo>
                      <a:pt x="264" y="3"/>
                      <a:pt x="264" y="3"/>
                      <a:pt x="264" y="3"/>
                    </a:cubicBezTo>
                    <a:cubicBezTo>
                      <a:pt x="258" y="1"/>
                      <a:pt x="258" y="1"/>
                      <a:pt x="258" y="1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245" y="0"/>
                      <a:pt x="245" y="0"/>
                      <a:pt x="245" y="0"/>
                    </a:cubicBezTo>
                    <a:cubicBezTo>
                      <a:pt x="241" y="1"/>
                      <a:pt x="241" y="1"/>
                      <a:pt x="241" y="1"/>
                    </a:cubicBezTo>
                    <a:cubicBezTo>
                      <a:pt x="238" y="3"/>
                      <a:pt x="238" y="3"/>
                      <a:pt x="238" y="3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6" y="4"/>
                      <a:pt x="236" y="4"/>
                      <a:pt x="236" y="4"/>
                    </a:cubicBezTo>
                    <a:cubicBezTo>
                      <a:pt x="232" y="7"/>
                      <a:pt x="232" y="7"/>
                      <a:pt x="232" y="7"/>
                    </a:cubicBezTo>
                    <a:cubicBezTo>
                      <a:pt x="232" y="9"/>
                      <a:pt x="232" y="9"/>
                      <a:pt x="232" y="9"/>
                    </a:cubicBezTo>
                    <a:cubicBezTo>
                      <a:pt x="234" y="10"/>
                      <a:pt x="234" y="10"/>
                      <a:pt x="234" y="10"/>
                    </a:cubicBezTo>
                    <a:cubicBezTo>
                      <a:pt x="236" y="10"/>
                      <a:pt x="236" y="10"/>
                      <a:pt x="236" y="10"/>
                    </a:cubicBezTo>
                    <a:cubicBezTo>
                      <a:pt x="236" y="11"/>
                      <a:pt x="236" y="11"/>
                      <a:pt x="236" y="11"/>
                    </a:cubicBezTo>
                    <a:cubicBezTo>
                      <a:pt x="242" y="13"/>
                      <a:pt x="242" y="13"/>
                      <a:pt x="242" y="13"/>
                    </a:cubicBezTo>
                    <a:cubicBezTo>
                      <a:pt x="249" y="14"/>
                      <a:pt x="249" y="14"/>
                      <a:pt x="249" y="14"/>
                    </a:cubicBezTo>
                    <a:cubicBezTo>
                      <a:pt x="241" y="13"/>
                      <a:pt x="241" y="13"/>
                      <a:pt x="241" y="13"/>
                    </a:cubicBezTo>
                    <a:cubicBezTo>
                      <a:pt x="236" y="13"/>
                      <a:pt x="236" y="13"/>
                      <a:pt x="236" y="13"/>
                    </a:cubicBezTo>
                    <a:cubicBezTo>
                      <a:pt x="229" y="13"/>
                      <a:pt x="229" y="13"/>
                      <a:pt x="229" y="13"/>
                    </a:cubicBezTo>
                    <a:cubicBezTo>
                      <a:pt x="222" y="13"/>
                      <a:pt x="222" y="13"/>
                      <a:pt x="222" y="13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8" y="14"/>
                      <a:pt x="228" y="14"/>
                      <a:pt x="228" y="14"/>
                    </a:cubicBezTo>
                    <a:cubicBezTo>
                      <a:pt x="231" y="16"/>
                      <a:pt x="231" y="16"/>
                      <a:pt x="231" y="16"/>
                    </a:cubicBezTo>
                    <a:cubicBezTo>
                      <a:pt x="234" y="17"/>
                      <a:pt x="234" y="17"/>
                      <a:pt x="234" y="17"/>
                    </a:cubicBezTo>
                    <a:cubicBezTo>
                      <a:pt x="225" y="16"/>
                      <a:pt x="225" y="16"/>
                      <a:pt x="225" y="16"/>
                    </a:cubicBezTo>
                    <a:cubicBezTo>
                      <a:pt x="222" y="16"/>
                      <a:pt x="222" y="16"/>
                      <a:pt x="222" y="16"/>
                    </a:cubicBezTo>
                    <a:cubicBezTo>
                      <a:pt x="218" y="16"/>
                      <a:pt x="218" y="16"/>
                      <a:pt x="218" y="16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18" y="17"/>
                      <a:pt x="218" y="17"/>
                      <a:pt x="218" y="17"/>
                    </a:cubicBezTo>
                    <a:cubicBezTo>
                      <a:pt x="214" y="19"/>
                      <a:pt x="214" y="19"/>
                      <a:pt x="214" y="19"/>
                    </a:cubicBezTo>
                    <a:cubicBezTo>
                      <a:pt x="211" y="19"/>
                      <a:pt x="211" y="19"/>
                      <a:pt x="211" y="19"/>
                    </a:cubicBezTo>
                    <a:cubicBezTo>
                      <a:pt x="209" y="19"/>
                      <a:pt x="209" y="19"/>
                      <a:pt x="209" y="19"/>
                    </a:cubicBezTo>
                    <a:cubicBezTo>
                      <a:pt x="208" y="19"/>
                      <a:pt x="208" y="19"/>
                      <a:pt x="208" y="19"/>
                    </a:cubicBezTo>
                    <a:cubicBezTo>
                      <a:pt x="205" y="19"/>
                      <a:pt x="205" y="19"/>
                      <a:pt x="205" y="19"/>
                    </a:cubicBezTo>
                    <a:cubicBezTo>
                      <a:pt x="202" y="19"/>
                      <a:pt x="202" y="19"/>
                      <a:pt x="202" y="19"/>
                    </a:cubicBezTo>
                    <a:cubicBezTo>
                      <a:pt x="203" y="17"/>
                      <a:pt x="203" y="17"/>
                      <a:pt x="203" y="17"/>
                    </a:cubicBezTo>
                    <a:cubicBezTo>
                      <a:pt x="199" y="16"/>
                      <a:pt x="199" y="16"/>
                      <a:pt x="199" y="16"/>
                    </a:cubicBezTo>
                    <a:cubicBezTo>
                      <a:pt x="193" y="16"/>
                      <a:pt x="193" y="16"/>
                      <a:pt x="193" y="16"/>
                    </a:cubicBezTo>
                    <a:cubicBezTo>
                      <a:pt x="183" y="17"/>
                      <a:pt x="183" y="17"/>
                      <a:pt x="183" y="17"/>
                    </a:cubicBezTo>
                    <a:cubicBezTo>
                      <a:pt x="182" y="17"/>
                      <a:pt x="182" y="17"/>
                      <a:pt x="182" y="17"/>
                    </a:cubicBezTo>
                    <a:cubicBezTo>
                      <a:pt x="179" y="17"/>
                      <a:pt x="179" y="17"/>
                      <a:pt x="179" y="17"/>
                    </a:cubicBezTo>
                    <a:cubicBezTo>
                      <a:pt x="179" y="19"/>
                      <a:pt x="179" y="19"/>
                      <a:pt x="179" y="19"/>
                    </a:cubicBezTo>
                    <a:cubicBezTo>
                      <a:pt x="181" y="19"/>
                      <a:pt x="181" y="19"/>
                      <a:pt x="181" y="19"/>
                    </a:cubicBezTo>
                    <a:cubicBezTo>
                      <a:pt x="183" y="19"/>
                      <a:pt x="183" y="19"/>
                      <a:pt x="183" y="19"/>
                    </a:cubicBezTo>
                    <a:cubicBezTo>
                      <a:pt x="189" y="19"/>
                      <a:pt x="189" y="19"/>
                      <a:pt x="189" y="19"/>
                    </a:cubicBezTo>
                    <a:cubicBezTo>
                      <a:pt x="182" y="20"/>
                      <a:pt x="182" y="20"/>
                      <a:pt x="182" y="20"/>
                    </a:cubicBezTo>
                    <a:cubicBezTo>
                      <a:pt x="175" y="20"/>
                      <a:pt x="175" y="20"/>
                      <a:pt x="175" y="20"/>
                    </a:cubicBezTo>
                    <a:cubicBezTo>
                      <a:pt x="159" y="23"/>
                      <a:pt x="159" y="23"/>
                      <a:pt x="159" y="23"/>
                    </a:cubicBezTo>
                    <a:cubicBezTo>
                      <a:pt x="156" y="24"/>
                      <a:pt x="156" y="24"/>
                      <a:pt x="156" y="24"/>
                    </a:cubicBezTo>
                    <a:cubicBezTo>
                      <a:pt x="153" y="24"/>
                      <a:pt x="153" y="24"/>
                      <a:pt x="153" y="24"/>
                    </a:cubicBezTo>
                    <a:cubicBezTo>
                      <a:pt x="150" y="26"/>
                      <a:pt x="150" y="26"/>
                      <a:pt x="150" y="26"/>
                    </a:cubicBezTo>
                    <a:cubicBezTo>
                      <a:pt x="148" y="27"/>
                      <a:pt x="148" y="27"/>
                      <a:pt x="148" y="27"/>
                    </a:cubicBezTo>
                    <a:cubicBezTo>
                      <a:pt x="143" y="27"/>
                      <a:pt x="143" y="27"/>
                      <a:pt x="143" y="27"/>
                    </a:cubicBezTo>
                    <a:cubicBezTo>
                      <a:pt x="145" y="29"/>
                      <a:pt x="145" y="29"/>
                      <a:pt x="145" y="29"/>
                    </a:cubicBezTo>
                    <a:cubicBezTo>
                      <a:pt x="143" y="29"/>
                      <a:pt x="143" y="29"/>
                      <a:pt x="143" y="29"/>
                    </a:cubicBezTo>
                    <a:cubicBezTo>
                      <a:pt x="143" y="30"/>
                      <a:pt x="143" y="30"/>
                      <a:pt x="143" y="30"/>
                    </a:cubicBezTo>
                    <a:cubicBezTo>
                      <a:pt x="142" y="30"/>
                      <a:pt x="142" y="30"/>
                      <a:pt x="142" y="30"/>
                    </a:cubicBezTo>
                    <a:cubicBezTo>
                      <a:pt x="143" y="31"/>
                      <a:pt x="143" y="31"/>
                      <a:pt x="143" y="31"/>
                    </a:cubicBezTo>
                    <a:cubicBezTo>
                      <a:pt x="140" y="33"/>
                      <a:pt x="140" y="33"/>
                      <a:pt x="140" y="33"/>
                    </a:cubicBezTo>
                    <a:cubicBezTo>
                      <a:pt x="142" y="33"/>
                      <a:pt x="142" y="33"/>
                      <a:pt x="142" y="33"/>
                    </a:cubicBezTo>
                    <a:cubicBezTo>
                      <a:pt x="145" y="34"/>
                      <a:pt x="145" y="34"/>
                      <a:pt x="145" y="34"/>
                    </a:cubicBezTo>
                    <a:cubicBezTo>
                      <a:pt x="148" y="34"/>
                      <a:pt x="148" y="34"/>
                      <a:pt x="148" y="34"/>
                    </a:cubicBezTo>
                    <a:cubicBezTo>
                      <a:pt x="146" y="36"/>
                      <a:pt x="146" y="36"/>
                      <a:pt x="146" y="36"/>
                    </a:cubicBezTo>
                    <a:cubicBezTo>
                      <a:pt x="145" y="36"/>
                      <a:pt x="145" y="36"/>
                      <a:pt x="145" y="36"/>
                    </a:cubicBezTo>
                    <a:cubicBezTo>
                      <a:pt x="143" y="34"/>
                      <a:pt x="143" y="34"/>
                      <a:pt x="143" y="34"/>
                    </a:cubicBezTo>
                    <a:cubicBezTo>
                      <a:pt x="138" y="34"/>
                      <a:pt x="138" y="34"/>
                      <a:pt x="138" y="34"/>
                    </a:cubicBezTo>
                    <a:cubicBezTo>
                      <a:pt x="140" y="36"/>
                      <a:pt x="140" y="36"/>
                      <a:pt x="140" y="36"/>
                    </a:cubicBezTo>
                    <a:cubicBezTo>
                      <a:pt x="145" y="37"/>
                      <a:pt x="145" y="37"/>
                      <a:pt x="145" y="37"/>
                    </a:cubicBezTo>
                    <a:cubicBezTo>
                      <a:pt x="152" y="39"/>
                      <a:pt x="152" y="39"/>
                      <a:pt x="152" y="39"/>
                    </a:cubicBezTo>
                    <a:cubicBezTo>
                      <a:pt x="149" y="39"/>
                      <a:pt x="149" y="39"/>
                      <a:pt x="149" y="39"/>
                    </a:cubicBezTo>
                    <a:cubicBezTo>
                      <a:pt x="152" y="40"/>
                      <a:pt x="152" y="40"/>
                      <a:pt x="152" y="40"/>
                    </a:cubicBezTo>
                    <a:cubicBezTo>
                      <a:pt x="148" y="40"/>
                      <a:pt x="148" y="40"/>
                      <a:pt x="148" y="40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38" y="43"/>
                      <a:pt x="138" y="43"/>
                      <a:pt x="138" y="43"/>
                    </a:cubicBezTo>
                    <a:cubicBezTo>
                      <a:pt x="130" y="41"/>
                      <a:pt x="130" y="41"/>
                      <a:pt x="130" y="41"/>
                    </a:cubicBezTo>
                    <a:cubicBezTo>
                      <a:pt x="122" y="43"/>
                      <a:pt x="122" y="43"/>
                      <a:pt x="122" y="43"/>
                    </a:cubicBezTo>
                    <a:cubicBezTo>
                      <a:pt x="113" y="43"/>
                      <a:pt x="113" y="43"/>
                      <a:pt x="113" y="43"/>
                    </a:cubicBezTo>
                    <a:cubicBezTo>
                      <a:pt x="106" y="43"/>
                      <a:pt x="106" y="43"/>
                      <a:pt x="106" y="43"/>
                    </a:cubicBezTo>
                    <a:cubicBezTo>
                      <a:pt x="102" y="43"/>
                      <a:pt x="102" y="43"/>
                      <a:pt x="102" y="43"/>
                    </a:cubicBezTo>
                    <a:cubicBezTo>
                      <a:pt x="100" y="44"/>
                      <a:pt x="100" y="44"/>
                      <a:pt x="100" y="44"/>
                    </a:cubicBezTo>
                    <a:cubicBezTo>
                      <a:pt x="100" y="46"/>
                      <a:pt x="100" y="46"/>
                      <a:pt x="100" y="46"/>
                    </a:cubicBezTo>
                    <a:cubicBezTo>
                      <a:pt x="99" y="46"/>
                      <a:pt x="99" y="46"/>
                      <a:pt x="99" y="46"/>
                    </a:cubicBezTo>
                    <a:cubicBezTo>
                      <a:pt x="100" y="47"/>
                      <a:pt x="100" y="47"/>
                      <a:pt x="100" y="47"/>
                    </a:cubicBezTo>
                    <a:cubicBezTo>
                      <a:pt x="102" y="47"/>
                      <a:pt x="102" y="47"/>
                      <a:pt x="102" y="47"/>
                    </a:cubicBezTo>
                    <a:cubicBezTo>
                      <a:pt x="100" y="49"/>
                      <a:pt x="100" y="49"/>
                      <a:pt x="100" y="49"/>
                    </a:cubicBezTo>
                    <a:cubicBezTo>
                      <a:pt x="105" y="49"/>
                      <a:pt x="105" y="49"/>
                      <a:pt x="105" y="49"/>
                    </a:cubicBezTo>
                    <a:cubicBezTo>
                      <a:pt x="107" y="53"/>
                      <a:pt x="107" y="53"/>
                      <a:pt x="107" y="53"/>
                    </a:cubicBezTo>
                    <a:cubicBezTo>
                      <a:pt x="107" y="54"/>
                      <a:pt x="107" y="54"/>
                      <a:pt x="107" y="54"/>
                    </a:cubicBezTo>
                    <a:cubicBezTo>
                      <a:pt x="110" y="56"/>
                      <a:pt x="110" y="56"/>
                      <a:pt x="110" y="56"/>
                    </a:cubicBezTo>
                    <a:cubicBezTo>
                      <a:pt x="115" y="57"/>
                      <a:pt x="115" y="57"/>
                      <a:pt x="115" y="57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25" y="59"/>
                      <a:pt x="125" y="59"/>
                      <a:pt x="125" y="59"/>
                    </a:cubicBezTo>
                    <a:cubicBezTo>
                      <a:pt x="129" y="62"/>
                      <a:pt x="129" y="62"/>
                      <a:pt x="129" y="62"/>
                    </a:cubicBezTo>
                    <a:cubicBezTo>
                      <a:pt x="132" y="63"/>
                      <a:pt x="132" y="63"/>
                      <a:pt x="132" y="63"/>
                    </a:cubicBezTo>
                    <a:cubicBezTo>
                      <a:pt x="126" y="64"/>
                      <a:pt x="126" y="64"/>
                      <a:pt x="126" y="64"/>
                    </a:cubicBezTo>
                    <a:cubicBezTo>
                      <a:pt x="120" y="63"/>
                      <a:pt x="120" y="63"/>
                      <a:pt x="120" y="6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06" y="59"/>
                      <a:pt x="106" y="59"/>
                      <a:pt x="106" y="59"/>
                    </a:cubicBezTo>
                    <a:cubicBezTo>
                      <a:pt x="99" y="57"/>
                      <a:pt x="99" y="57"/>
                      <a:pt x="99" y="57"/>
                    </a:cubicBezTo>
                    <a:cubicBezTo>
                      <a:pt x="90" y="57"/>
                      <a:pt x="90" y="57"/>
                      <a:pt x="90" y="57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86" y="59"/>
                      <a:pt x="86" y="59"/>
                      <a:pt x="86" y="59"/>
                    </a:cubicBezTo>
                    <a:cubicBezTo>
                      <a:pt x="85" y="59"/>
                      <a:pt x="85" y="59"/>
                      <a:pt x="85" y="59"/>
                    </a:cubicBezTo>
                    <a:cubicBezTo>
                      <a:pt x="85" y="60"/>
                      <a:pt x="85" y="60"/>
                      <a:pt x="85" y="60"/>
                    </a:cubicBezTo>
                    <a:cubicBezTo>
                      <a:pt x="87" y="60"/>
                      <a:pt x="87" y="60"/>
                      <a:pt x="87" y="60"/>
                    </a:cubicBezTo>
                    <a:cubicBezTo>
                      <a:pt x="90" y="60"/>
                      <a:pt x="90" y="60"/>
                      <a:pt x="90" y="60"/>
                    </a:cubicBezTo>
                    <a:cubicBezTo>
                      <a:pt x="92" y="62"/>
                      <a:pt x="92" y="62"/>
                      <a:pt x="92" y="62"/>
                    </a:cubicBezTo>
                    <a:cubicBezTo>
                      <a:pt x="90" y="63"/>
                      <a:pt x="90" y="63"/>
                      <a:pt x="90" y="63"/>
                    </a:cubicBezTo>
                    <a:cubicBezTo>
                      <a:pt x="87" y="63"/>
                      <a:pt x="87" y="63"/>
                      <a:pt x="87" y="63"/>
                    </a:cubicBezTo>
                    <a:cubicBezTo>
                      <a:pt x="83" y="62"/>
                      <a:pt x="83" y="62"/>
                      <a:pt x="83" y="62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4" y="62"/>
                      <a:pt x="74" y="62"/>
                      <a:pt x="74" y="62"/>
                    </a:cubicBezTo>
                    <a:cubicBezTo>
                      <a:pt x="76" y="64"/>
                      <a:pt x="76" y="64"/>
                      <a:pt x="76" y="64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5" y="67"/>
                      <a:pt x="85" y="67"/>
                      <a:pt x="85" y="67"/>
                    </a:cubicBezTo>
                    <a:cubicBezTo>
                      <a:pt x="89" y="69"/>
                      <a:pt x="89" y="69"/>
                      <a:pt x="89" y="69"/>
                    </a:cubicBezTo>
                    <a:cubicBezTo>
                      <a:pt x="92" y="69"/>
                      <a:pt x="92" y="69"/>
                      <a:pt x="92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9" y="72"/>
                      <a:pt x="99" y="72"/>
                      <a:pt x="99" y="72"/>
                    </a:cubicBezTo>
                    <a:cubicBezTo>
                      <a:pt x="102" y="72"/>
                      <a:pt x="102" y="72"/>
                      <a:pt x="102" y="72"/>
                    </a:cubicBezTo>
                    <a:cubicBezTo>
                      <a:pt x="102" y="73"/>
                      <a:pt x="102" y="73"/>
                      <a:pt x="102" y="73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90" y="70"/>
                      <a:pt x="90" y="70"/>
                      <a:pt x="90" y="70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7" y="72"/>
                      <a:pt x="87" y="72"/>
                      <a:pt x="87" y="72"/>
                    </a:cubicBezTo>
                    <a:cubicBezTo>
                      <a:pt x="86" y="70"/>
                      <a:pt x="86" y="70"/>
                      <a:pt x="86" y="70"/>
                    </a:cubicBezTo>
                    <a:cubicBezTo>
                      <a:pt x="83" y="70"/>
                      <a:pt x="83" y="70"/>
                      <a:pt x="83" y="70"/>
                    </a:cubicBezTo>
                    <a:cubicBezTo>
                      <a:pt x="79" y="70"/>
                      <a:pt x="79" y="70"/>
                      <a:pt x="79" y="70"/>
                    </a:cubicBezTo>
                    <a:cubicBezTo>
                      <a:pt x="74" y="69"/>
                      <a:pt x="74" y="69"/>
                      <a:pt x="74" y="69"/>
                    </a:cubicBezTo>
                    <a:cubicBezTo>
                      <a:pt x="70" y="67"/>
                      <a:pt x="70" y="67"/>
                      <a:pt x="70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6"/>
                      <a:pt x="72" y="66"/>
                      <a:pt x="72" y="66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69" y="63"/>
                      <a:pt x="69" y="63"/>
                      <a:pt x="69" y="63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67" y="57"/>
                      <a:pt x="67" y="57"/>
                      <a:pt x="67" y="57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60" y="52"/>
                      <a:pt x="60" y="52"/>
                      <a:pt x="60" y="52"/>
                    </a:cubicBezTo>
                    <a:cubicBezTo>
                      <a:pt x="57" y="52"/>
                      <a:pt x="57" y="52"/>
                      <a:pt x="57" y="52"/>
                    </a:cubicBezTo>
                    <a:cubicBezTo>
                      <a:pt x="62" y="56"/>
                      <a:pt x="62" y="56"/>
                      <a:pt x="62" y="56"/>
                    </a:cubicBezTo>
                    <a:cubicBezTo>
                      <a:pt x="63" y="59"/>
                      <a:pt x="63" y="59"/>
                      <a:pt x="63" y="59"/>
                    </a:cubicBezTo>
                    <a:cubicBezTo>
                      <a:pt x="62" y="60"/>
                      <a:pt x="62" y="60"/>
                      <a:pt x="62" y="60"/>
                    </a:cubicBezTo>
                    <a:cubicBezTo>
                      <a:pt x="59" y="62"/>
                      <a:pt x="59" y="62"/>
                      <a:pt x="59" y="62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2" y="67"/>
                      <a:pt x="52" y="67"/>
                      <a:pt x="52" y="67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9" y="77"/>
                      <a:pt x="69" y="77"/>
                      <a:pt x="69" y="77"/>
                    </a:cubicBezTo>
                    <a:cubicBezTo>
                      <a:pt x="67" y="80"/>
                      <a:pt x="67" y="80"/>
                      <a:pt x="67" y="80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69" y="87"/>
                      <a:pt x="69" y="87"/>
                      <a:pt x="69" y="87"/>
                    </a:cubicBezTo>
                    <a:cubicBezTo>
                      <a:pt x="72" y="89"/>
                      <a:pt x="72" y="89"/>
                      <a:pt x="72" y="89"/>
                    </a:cubicBezTo>
                    <a:cubicBezTo>
                      <a:pt x="73" y="92"/>
                      <a:pt x="73" y="92"/>
                      <a:pt x="73" y="92"/>
                    </a:cubicBezTo>
                    <a:cubicBezTo>
                      <a:pt x="74" y="93"/>
                      <a:pt x="74" y="93"/>
                      <a:pt x="74" y="93"/>
                    </a:cubicBezTo>
                    <a:cubicBezTo>
                      <a:pt x="85" y="93"/>
                      <a:pt x="85" y="93"/>
                      <a:pt x="85" y="93"/>
                    </a:cubicBezTo>
                    <a:cubicBezTo>
                      <a:pt x="87" y="92"/>
                      <a:pt x="87" y="92"/>
                      <a:pt x="87" y="92"/>
                    </a:cubicBezTo>
                    <a:cubicBezTo>
                      <a:pt x="92" y="92"/>
                      <a:pt x="92" y="92"/>
                      <a:pt x="92" y="92"/>
                    </a:cubicBezTo>
                    <a:cubicBezTo>
                      <a:pt x="100" y="93"/>
                      <a:pt x="100" y="93"/>
                      <a:pt x="100" y="93"/>
                    </a:cubicBezTo>
                    <a:cubicBezTo>
                      <a:pt x="107" y="96"/>
                      <a:pt x="107" y="96"/>
                      <a:pt x="107" y="96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113" y="100"/>
                      <a:pt x="113" y="100"/>
                      <a:pt x="113" y="100"/>
                    </a:cubicBezTo>
                    <a:cubicBezTo>
                      <a:pt x="116" y="103"/>
                      <a:pt x="116" y="103"/>
                      <a:pt x="116" y="103"/>
                    </a:cubicBezTo>
                    <a:cubicBezTo>
                      <a:pt x="116" y="105"/>
                      <a:pt x="116" y="105"/>
                      <a:pt x="116" y="105"/>
                    </a:cubicBezTo>
                    <a:cubicBezTo>
                      <a:pt x="113" y="105"/>
                      <a:pt x="113" y="105"/>
                      <a:pt x="113" y="105"/>
                    </a:cubicBezTo>
                    <a:cubicBezTo>
                      <a:pt x="115" y="107"/>
                      <a:pt x="115" y="107"/>
                      <a:pt x="115" y="107"/>
                    </a:cubicBezTo>
                    <a:cubicBezTo>
                      <a:pt x="116" y="109"/>
                      <a:pt x="116" y="109"/>
                      <a:pt x="116" y="109"/>
                    </a:cubicBez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6" y="110"/>
                      <a:pt x="126" y="110"/>
                      <a:pt x="126" y="110"/>
                    </a:cubicBezTo>
                    <a:cubicBezTo>
                      <a:pt x="128" y="110"/>
                      <a:pt x="128" y="110"/>
                      <a:pt x="128" y="110"/>
                    </a:cubicBezTo>
                    <a:cubicBezTo>
                      <a:pt x="129" y="112"/>
                      <a:pt x="129" y="112"/>
                      <a:pt x="129" y="112"/>
                    </a:cubicBezTo>
                    <a:cubicBezTo>
                      <a:pt x="120" y="112"/>
                      <a:pt x="120" y="112"/>
                      <a:pt x="120" y="112"/>
                    </a:cubicBezTo>
                    <a:cubicBezTo>
                      <a:pt x="115" y="110"/>
                      <a:pt x="115" y="110"/>
                      <a:pt x="115" y="110"/>
                    </a:cubicBezTo>
                    <a:cubicBezTo>
                      <a:pt x="112" y="109"/>
                      <a:pt x="112" y="109"/>
                      <a:pt x="112" y="109"/>
                    </a:cubicBezTo>
                    <a:cubicBezTo>
                      <a:pt x="112" y="107"/>
                      <a:pt x="112" y="107"/>
                      <a:pt x="112" y="107"/>
                    </a:cubicBezTo>
                    <a:cubicBezTo>
                      <a:pt x="112" y="106"/>
                      <a:pt x="112" y="106"/>
                      <a:pt x="112" y="106"/>
                    </a:cubicBezTo>
                    <a:cubicBezTo>
                      <a:pt x="110" y="103"/>
                      <a:pt x="110" y="103"/>
                      <a:pt x="110" y="103"/>
                    </a:cubicBezTo>
                    <a:cubicBezTo>
                      <a:pt x="107" y="100"/>
                      <a:pt x="107" y="100"/>
                      <a:pt x="107" y="100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99" y="96"/>
                      <a:pt x="99" y="96"/>
                      <a:pt x="99" y="96"/>
                    </a:cubicBezTo>
                    <a:cubicBezTo>
                      <a:pt x="93" y="96"/>
                      <a:pt x="93" y="96"/>
                      <a:pt x="93" y="96"/>
                    </a:cubicBezTo>
                    <a:cubicBezTo>
                      <a:pt x="87" y="97"/>
                      <a:pt x="87" y="97"/>
                      <a:pt x="87" y="97"/>
                    </a:cubicBezTo>
                    <a:cubicBezTo>
                      <a:pt x="85" y="97"/>
                      <a:pt x="85" y="97"/>
                      <a:pt x="85" y="97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3" y="99"/>
                      <a:pt x="83" y="99"/>
                      <a:pt x="83" y="99"/>
                    </a:cubicBezTo>
                    <a:cubicBezTo>
                      <a:pt x="83" y="102"/>
                      <a:pt x="83" y="102"/>
                      <a:pt x="83" y="102"/>
                    </a:cubicBezTo>
                    <a:cubicBezTo>
                      <a:pt x="85" y="103"/>
                      <a:pt x="85" y="103"/>
                      <a:pt x="85" y="103"/>
                    </a:cubicBezTo>
                    <a:cubicBezTo>
                      <a:pt x="90" y="107"/>
                      <a:pt x="90" y="107"/>
                      <a:pt x="90" y="107"/>
                    </a:cubicBezTo>
                    <a:cubicBezTo>
                      <a:pt x="92" y="109"/>
                      <a:pt x="92" y="109"/>
                      <a:pt x="92" y="109"/>
                    </a:cubicBezTo>
                    <a:cubicBezTo>
                      <a:pt x="89" y="112"/>
                      <a:pt x="89" y="112"/>
                      <a:pt x="89" y="112"/>
                    </a:cubicBezTo>
                    <a:cubicBezTo>
                      <a:pt x="87" y="113"/>
                      <a:pt x="87" y="113"/>
                      <a:pt x="87" y="113"/>
                    </a:cubicBezTo>
                    <a:cubicBezTo>
                      <a:pt x="87" y="115"/>
                      <a:pt x="87" y="115"/>
                      <a:pt x="87" y="115"/>
                    </a:cubicBezTo>
                    <a:cubicBezTo>
                      <a:pt x="87" y="117"/>
                      <a:pt x="87" y="117"/>
                      <a:pt x="87" y="117"/>
                    </a:cubicBezTo>
                    <a:cubicBezTo>
                      <a:pt x="86" y="119"/>
                      <a:pt x="86" y="119"/>
                      <a:pt x="86" y="119"/>
                    </a:cubicBezTo>
                    <a:cubicBezTo>
                      <a:pt x="85" y="120"/>
                      <a:pt x="85" y="120"/>
                      <a:pt x="85" y="120"/>
                    </a:cubicBezTo>
                    <a:cubicBezTo>
                      <a:pt x="82" y="122"/>
                      <a:pt x="82" y="122"/>
                      <a:pt x="82" y="122"/>
                    </a:cubicBezTo>
                    <a:cubicBezTo>
                      <a:pt x="79" y="123"/>
                      <a:pt x="79" y="123"/>
                      <a:pt x="79" y="123"/>
                    </a:cubicBezTo>
                    <a:cubicBezTo>
                      <a:pt x="77" y="123"/>
                      <a:pt x="77" y="123"/>
                      <a:pt x="77" y="123"/>
                    </a:cubicBezTo>
                    <a:cubicBezTo>
                      <a:pt x="77" y="125"/>
                      <a:pt x="77" y="125"/>
                      <a:pt x="77" y="125"/>
                    </a:cubicBezTo>
                    <a:cubicBezTo>
                      <a:pt x="77" y="126"/>
                      <a:pt x="77" y="126"/>
                      <a:pt x="77" y="126"/>
                    </a:cubicBezTo>
                    <a:cubicBezTo>
                      <a:pt x="76" y="127"/>
                      <a:pt x="76" y="127"/>
                      <a:pt x="76" y="127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62" y="126"/>
                      <a:pt x="62" y="126"/>
                      <a:pt x="62" y="126"/>
                    </a:cubicBezTo>
                    <a:cubicBezTo>
                      <a:pt x="52" y="125"/>
                      <a:pt x="52" y="125"/>
                      <a:pt x="52" y="125"/>
                    </a:cubicBezTo>
                    <a:cubicBezTo>
                      <a:pt x="49" y="123"/>
                      <a:pt x="49" y="123"/>
                      <a:pt x="49" y="123"/>
                    </a:cubicBezTo>
                    <a:cubicBezTo>
                      <a:pt x="44" y="120"/>
                      <a:pt x="44" y="120"/>
                      <a:pt x="44" y="120"/>
                    </a:cubicBezTo>
                    <a:cubicBezTo>
                      <a:pt x="49" y="120"/>
                      <a:pt x="49" y="120"/>
                      <a:pt x="49" y="120"/>
                    </a:cubicBezTo>
                    <a:cubicBezTo>
                      <a:pt x="53" y="120"/>
                      <a:pt x="53" y="120"/>
                      <a:pt x="53" y="120"/>
                    </a:cubicBezTo>
                    <a:cubicBezTo>
                      <a:pt x="56" y="122"/>
                      <a:pt x="56" y="122"/>
                      <a:pt x="56" y="122"/>
                    </a:cubicBezTo>
                    <a:cubicBezTo>
                      <a:pt x="59" y="122"/>
                      <a:pt x="59" y="122"/>
                      <a:pt x="59" y="122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70" y="119"/>
                      <a:pt x="70" y="119"/>
                      <a:pt x="70" y="119"/>
                    </a:cubicBezTo>
                    <a:cubicBezTo>
                      <a:pt x="70" y="117"/>
                      <a:pt x="70" y="117"/>
                      <a:pt x="70" y="117"/>
                    </a:cubicBezTo>
                    <a:cubicBezTo>
                      <a:pt x="72" y="116"/>
                      <a:pt x="72" y="116"/>
                      <a:pt x="72" y="116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72" y="115"/>
                      <a:pt x="72" y="115"/>
                      <a:pt x="72" y="115"/>
                    </a:cubicBezTo>
                    <a:cubicBezTo>
                      <a:pt x="73" y="112"/>
                      <a:pt x="73" y="112"/>
                      <a:pt x="73" y="112"/>
                    </a:cubicBezTo>
                    <a:cubicBezTo>
                      <a:pt x="74" y="110"/>
                      <a:pt x="74" y="110"/>
                      <a:pt x="74" y="110"/>
                    </a:cubicBezTo>
                    <a:cubicBezTo>
                      <a:pt x="76" y="110"/>
                      <a:pt x="76" y="110"/>
                      <a:pt x="76" y="110"/>
                    </a:cubicBezTo>
                    <a:cubicBezTo>
                      <a:pt x="76" y="107"/>
                      <a:pt x="76" y="107"/>
                      <a:pt x="76" y="107"/>
                    </a:cubicBezTo>
                    <a:cubicBezTo>
                      <a:pt x="74" y="106"/>
                      <a:pt x="74" y="106"/>
                      <a:pt x="74" y="106"/>
                    </a:cubicBezTo>
                    <a:cubicBezTo>
                      <a:pt x="74" y="105"/>
                      <a:pt x="74" y="105"/>
                      <a:pt x="74" y="105"/>
                    </a:cubicBezTo>
                    <a:cubicBezTo>
                      <a:pt x="74" y="103"/>
                      <a:pt x="74" y="103"/>
                      <a:pt x="74" y="103"/>
                    </a:cubicBezTo>
                    <a:cubicBezTo>
                      <a:pt x="76" y="102"/>
                      <a:pt x="76" y="102"/>
                      <a:pt x="76" y="102"/>
                    </a:cubicBezTo>
                    <a:cubicBezTo>
                      <a:pt x="74" y="100"/>
                      <a:pt x="74" y="100"/>
                      <a:pt x="74" y="100"/>
                    </a:cubicBezTo>
                    <a:cubicBezTo>
                      <a:pt x="70" y="99"/>
                      <a:pt x="70" y="99"/>
                      <a:pt x="70" y="99"/>
                    </a:cubicBezTo>
                    <a:cubicBezTo>
                      <a:pt x="66" y="96"/>
                      <a:pt x="66" y="96"/>
                      <a:pt x="66" y="96"/>
                    </a:cubicBezTo>
                    <a:cubicBezTo>
                      <a:pt x="63" y="95"/>
                      <a:pt x="63" y="95"/>
                      <a:pt x="63" y="95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2"/>
                      <a:pt x="62" y="92"/>
                      <a:pt x="62" y="92"/>
                    </a:cubicBezTo>
                    <a:cubicBezTo>
                      <a:pt x="62" y="89"/>
                      <a:pt x="62" y="89"/>
                      <a:pt x="62" y="89"/>
                    </a:cubicBezTo>
                    <a:cubicBezTo>
                      <a:pt x="60" y="87"/>
                      <a:pt x="60" y="87"/>
                      <a:pt x="60" y="87"/>
                    </a:cubicBezTo>
                    <a:cubicBezTo>
                      <a:pt x="60" y="86"/>
                      <a:pt x="60" y="86"/>
                      <a:pt x="60" y="86"/>
                    </a:cubicBezTo>
                    <a:cubicBezTo>
                      <a:pt x="57" y="83"/>
                      <a:pt x="57" y="83"/>
                      <a:pt x="57" y="83"/>
                    </a:cubicBezTo>
                    <a:cubicBezTo>
                      <a:pt x="54" y="80"/>
                      <a:pt x="54" y="80"/>
                      <a:pt x="54" y="80"/>
                    </a:cubicBezTo>
                    <a:cubicBezTo>
                      <a:pt x="56" y="79"/>
                      <a:pt x="56" y="79"/>
                      <a:pt x="56" y="79"/>
                    </a:cubicBezTo>
                    <a:cubicBezTo>
                      <a:pt x="56" y="77"/>
                      <a:pt x="56" y="77"/>
                      <a:pt x="56" y="77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2" y="72"/>
                      <a:pt x="52" y="72"/>
                      <a:pt x="52" y="72"/>
                    </a:cubicBezTo>
                    <a:cubicBezTo>
                      <a:pt x="47" y="70"/>
                      <a:pt x="47" y="70"/>
                      <a:pt x="47" y="70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3" y="66"/>
                      <a:pt x="43" y="66"/>
                      <a:pt x="43" y="66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59"/>
                      <a:pt x="44" y="59"/>
                      <a:pt x="44" y="59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0" y="64"/>
                      <a:pt x="10" y="64"/>
                      <a:pt x="10" y="64"/>
                    </a:cubicBezTo>
                    <a:cubicBezTo>
                      <a:pt x="7" y="67"/>
                      <a:pt x="7" y="67"/>
                      <a:pt x="7" y="67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4" y="74"/>
                      <a:pt x="4" y="74"/>
                      <a:pt x="4" y="74"/>
                    </a:cubicBezTo>
                    <a:cubicBezTo>
                      <a:pt x="6" y="74"/>
                      <a:pt x="6" y="74"/>
                      <a:pt x="6" y="74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9" y="79"/>
                      <a:pt x="9" y="79"/>
                      <a:pt x="9" y="79"/>
                    </a:cubicBezTo>
                    <a:cubicBezTo>
                      <a:pt x="9" y="80"/>
                      <a:pt x="9" y="80"/>
                      <a:pt x="9" y="80"/>
                    </a:cubicBezTo>
                    <a:cubicBezTo>
                      <a:pt x="11" y="82"/>
                      <a:pt x="11" y="82"/>
                      <a:pt x="11" y="82"/>
                    </a:cubicBezTo>
                    <a:cubicBezTo>
                      <a:pt x="11" y="83"/>
                      <a:pt x="11" y="83"/>
                      <a:pt x="11" y="83"/>
                    </a:cubicBezTo>
                    <a:cubicBezTo>
                      <a:pt x="10" y="83"/>
                      <a:pt x="10" y="83"/>
                      <a:pt x="10" y="83"/>
                    </a:cubicBezTo>
                    <a:cubicBezTo>
                      <a:pt x="9" y="83"/>
                      <a:pt x="9" y="83"/>
                      <a:pt x="9" y="83"/>
                    </a:cubicBezTo>
                    <a:cubicBezTo>
                      <a:pt x="9" y="86"/>
                      <a:pt x="9" y="86"/>
                      <a:pt x="9" y="86"/>
                    </a:cubicBezTo>
                    <a:cubicBezTo>
                      <a:pt x="9" y="87"/>
                      <a:pt x="9" y="87"/>
                      <a:pt x="9" y="87"/>
                    </a:cubicBezTo>
                    <a:cubicBezTo>
                      <a:pt x="10" y="89"/>
                      <a:pt x="10" y="89"/>
                      <a:pt x="10" y="89"/>
                    </a:cubicBezTo>
                    <a:cubicBezTo>
                      <a:pt x="11" y="87"/>
                      <a:pt x="11" y="87"/>
                      <a:pt x="11" y="87"/>
                    </a:cubicBezTo>
                    <a:cubicBezTo>
                      <a:pt x="13" y="87"/>
                      <a:pt x="13" y="87"/>
                      <a:pt x="13" y="87"/>
                    </a:cubicBezTo>
                    <a:cubicBezTo>
                      <a:pt x="16" y="89"/>
                      <a:pt x="16" y="89"/>
                      <a:pt x="16" y="89"/>
                    </a:cubicBezTo>
                    <a:cubicBezTo>
                      <a:pt x="19" y="89"/>
                      <a:pt x="19" y="89"/>
                      <a:pt x="19" y="89"/>
                    </a:cubicBezTo>
                    <a:cubicBezTo>
                      <a:pt x="21" y="89"/>
                      <a:pt x="21" y="89"/>
                      <a:pt x="21" y="89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3" y="92"/>
                      <a:pt x="23" y="92"/>
                      <a:pt x="23" y="92"/>
                    </a:cubicBezTo>
                    <a:cubicBezTo>
                      <a:pt x="27" y="95"/>
                      <a:pt x="27" y="95"/>
                      <a:pt x="27" y="95"/>
                    </a:cubicBezTo>
                    <a:cubicBezTo>
                      <a:pt x="30" y="96"/>
                      <a:pt x="30" y="96"/>
                      <a:pt x="30" y="96"/>
                    </a:cubicBezTo>
                    <a:cubicBezTo>
                      <a:pt x="31" y="96"/>
                      <a:pt x="31" y="96"/>
                      <a:pt x="31" y="96"/>
                    </a:cubicBezTo>
                    <a:cubicBezTo>
                      <a:pt x="33" y="96"/>
                      <a:pt x="33" y="96"/>
                      <a:pt x="33" y="96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4" y="99"/>
                      <a:pt x="34" y="99"/>
                      <a:pt x="34" y="99"/>
                    </a:cubicBezTo>
                    <a:cubicBezTo>
                      <a:pt x="33" y="100"/>
                      <a:pt x="33" y="100"/>
                      <a:pt x="33" y="100"/>
                    </a:cubicBezTo>
                    <a:cubicBezTo>
                      <a:pt x="33" y="102"/>
                      <a:pt x="33" y="102"/>
                      <a:pt x="33" y="102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4"/>
                      <a:pt x="31" y="105"/>
                    </a:cubicBezTo>
                    <a:cubicBezTo>
                      <a:pt x="31" y="105"/>
                      <a:pt x="31" y="105"/>
                      <a:pt x="31" y="105"/>
                    </a:cubicBezTo>
                    <a:cubicBezTo>
                      <a:pt x="31" y="106"/>
                      <a:pt x="31" y="106"/>
                      <a:pt x="31" y="107"/>
                    </a:cubicBezTo>
                    <a:cubicBezTo>
                      <a:pt x="31" y="107"/>
                      <a:pt x="31" y="107"/>
                      <a:pt x="31" y="107"/>
                    </a:cubicBezTo>
                    <a:cubicBezTo>
                      <a:pt x="33" y="107"/>
                      <a:pt x="33" y="107"/>
                      <a:pt x="33" y="107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7" y="121"/>
                      <a:pt x="37" y="121"/>
                      <a:pt x="37" y="121"/>
                    </a:cubicBezTo>
                    <a:cubicBezTo>
                      <a:pt x="35" y="130"/>
                      <a:pt x="35" y="130"/>
                      <a:pt x="35" y="130"/>
                    </a:cubicBezTo>
                    <a:cubicBezTo>
                      <a:pt x="35" y="130"/>
                      <a:pt x="35" y="130"/>
                      <a:pt x="34" y="132"/>
                    </a:cubicBezTo>
                    <a:cubicBezTo>
                      <a:pt x="34" y="134"/>
                      <a:pt x="33" y="136"/>
                      <a:pt x="31" y="139"/>
                    </a:cubicBezTo>
                    <a:cubicBezTo>
                      <a:pt x="27" y="144"/>
                      <a:pt x="28" y="145"/>
                      <a:pt x="28" y="149"/>
                    </a:cubicBezTo>
                    <a:cubicBezTo>
                      <a:pt x="27" y="153"/>
                      <a:pt x="31" y="158"/>
                      <a:pt x="31" y="158"/>
                    </a:cubicBezTo>
                    <a:cubicBezTo>
                      <a:pt x="32" y="163"/>
                      <a:pt x="32" y="163"/>
                      <a:pt x="32" y="163"/>
                    </a:cubicBezTo>
                    <a:cubicBezTo>
                      <a:pt x="32" y="164"/>
                      <a:pt x="32" y="165"/>
                      <a:pt x="32" y="165"/>
                    </a:cubicBezTo>
                    <a:cubicBezTo>
                      <a:pt x="32" y="165"/>
                      <a:pt x="32" y="165"/>
                      <a:pt x="32" y="165"/>
                    </a:cubicBezTo>
                    <a:cubicBezTo>
                      <a:pt x="32" y="165"/>
                      <a:pt x="32" y="165"/>
                      <a:pt x="32" y="165"/>
                    </a:cubicBezTo>
                    <a:cubicBezTo>
                      <a:pt x="34" y="172"/>
                      <a:pt x="34" y="172"/>
                      <a:pt x="34" y="172"/>
                    </a:cubicBezTo>
                    <a:cubicBezTo>
                      <a:pt x="36" y="176"/>
                      <a:pt x="36" y="176"/>
                      <a:pt x="36" y="176"/>
                    </a:cubicBezTo>
                    <a:cubicBezTo>
                      <a:pt x="37" y="180"/>
                      <a:pt x="37" y="180"/>
                      <a:pt x="37" y="180"/>
                    </a:cubicBezTo>
                    <a:cubicBezTo>
                      <a:pt x="36" y="181"/>
                      <a:pt x="36" y="183"/>
                      <a:pt x="36" y="185"/>
                    </a:cubicBezTo>
                    <a:cubicBezTo>
                      <a:pt x="36" y="186"/>
                      <a:pt x="36" y="188"/>
                      <a:pt x="35" y="190"/>
                    </a:cubicBezTo>
                    <a:cubicBezTo>
                      <a:pt x="35" y="192"/>
                      <a:pt x="35" y="192"/>
                      <a:pt x="35" y="192"/>
                    </a:cubicBezTo>
                    <a:cubicBezTo>
                      <a:pt x="34" y="200"/>
                      <a:pt x="38" y="198"/>
                      <a:pt x="38" y="198"/>
                    </a:cubicBezTo>
                    <a:cubicBezTo>
                      <a:pt x="39" y="202"/>
                      <a:pt x="39" y="202"/>
                      <a:pt x="39" y="202"/>
                    </a:cubicBezTo>
                    <a:cubicBezTo>
                      <a:pt x="42" y="210"/>
                      <a:pt x="42" y="210"/>
                      <a:pt x="42" y="210"/>
                    </a:cubicBezTo>
                    <a:cubicBezTo>
                      <a:pt x="43" y="212"/>
                      <a:pt x="43" y="212"/>
                      <a:pt x="43" y="212"/>
                    </a:cubicBezTo>
                    <a:cubicBezTo>
                      <a:pt x="39" y="211"/>
                      <a:pt x="39" y="211"/>
                      <a:pt x="39" y="211"/>
                    </a:cubicBezTo>
                    <a:cubicBezTo>
                      <a:pt x="39" y="211"/>
                      <a:pt x="38" y="218"/>
                      <a:pt x="41" y="223"/>
                    </a:cubicBezTo>
                    <a:cubicBezTo>
                      <a:pt x="43" y="226"/>
                      <a:pt x="41" y="226"/>
                      <a:pt x="39" y="225"/>
                    </a:cubicBezTo>
                    <a:cubicBezTo>
                      <a:pt x="40" y="226"/>
                      <a:pt x="41" y="227"/>
                      <a:pt x="42" y="227"/>
                    </a:cubicBezTo>
                    <a:cubicBezTo>
                      <a:pt x="48" y="228"/>
                      <a:pt x="48" y="228"/>
                      <a:pt x="48" y="228"/>
                    </a:cubicBezTo>
                    <a:cubicBezTo>
                      <a:pt x="51" y="230"/>
                      <a:pt x="51" y="230"/>
                      <a:pt x="51" y="230"/>
                    </a:cubicBezTo>
                    <a:cubicBezTo>
                      <a:pt x="49" y="230"/>
                      <a:pt x="49" y="230"/>
                      <a:pt x="49" y="230"/>
                    </a:cubicBezTo>
                    <a:cubicBezTo>
                      <a:pt x="44" y="234"/>
                      <a:pt x="44" y="234"/>
                      <a:pt x="44" y="234"/>
                    </a:cubicBezTo>
                    <a:cubicBezTo>
                      <a:pt x="43" y="234"/>
                      <a:pt x="42" y="233"/>
                      <a:pt x="41" y="233"/>
                    </a:cubicBezTo>
                    <a:cubicBezTo>
                      <a:pt x="39" y="233"/>
                      <a:pt x="38" y="232"/>
                      <a:pt x="38" y="233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235"/>
                      <a:pt x="32" y="236"/>
                      <a:pt x="32" y="237"/>
                    </a:cubicBezTo>
                    <a:cubicBezTo>
                      <a:pt x="31" y="239"/>
                      <a:pt x="31" y="239"/>
                      <a:pt x="31" y="239"/>
                    </a:cubicBezTo>
                    <a:cubicBezTo>
                      <a:pt x="29" y="242"/>
                      <a:pt x="28" y="244"/>
                      <a:pt x="28" y="244"/>
                    </a:cubicBezTo>
                    <a:cubicBezTo>
                      <a:pt x="30" y="250"/>
                      <a:pt x="30" y="250"/>
                      <a:pt x="30" y="250"/>
                    </a:cubicBezTo>
                    <a:cubicBezTo>
                      <a:pt x="31" y="250"/>
                      <a:pt x="33" y="250"/>
                      <a:pt x="34" y="250"/>
                    </a:cubicBezTo>
                    <a:cubicBezTo>
                      <a:pt x="38" y="250"/>
                      <a:pt x="38" y="250"/>
                      <a:pt x="38" y="250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7" y="247"/>
                      <a:pt x="47" y="247"/>
                      <a:pt x="47" y="247"/>
                    </a:cubicBezTo>
                    <a:cubicBezTo>
                      <a:pt x="50" y="246"/>
                      <a:pt x="53" y="244"/>
                      <a:pt x="53" y="244"/>
                    </a:cubicBezTo>
                    <a:cubicBezTo>
                      <a:pt x="55" y="249"/>
                      <a:pt x="55" y="249"/>
                      <a:pt x="55" y="249"/>
                    </a:cubicBezTo>
                    <a:cubicBezTo>
                      <a:pt x="48" y="256"/>
                      <a:pt x="48" y="256"/>
                      <a:pt x="48" y="256"/>
                    </a:cubicBezTo>
                    <a:cubicBezTo>
                      <a:pt x="46" y="262"/>
                      <a:pt x="46" y="262"/>
                      <a:pt x="46" y="262"/>
                    </a:cubicBezTo>
                    <a:cubicBezTo>
                      <a:pt x="46" y="262"/>
                      <a:pt x="46" y="262"/>
                      <a:pt x="46" y="262"/>
                    </a:cubicBezTo>
                    <a:cubicBezTo>
                      <a:pt x="48" y="266"/>
                      <a:pt x="48" y="266"/>
                      <a:pt x="48" y="266"/>
                    </a:cubicBezTo>
                    <a:cubicBezTo>
                      <a:pt x="52" y="268"/>
                      <a:pt x="52" y="268"/>
                      <a:pt x="52" y="268"/>
                    </a:cubicBezTo>
                    <a:cubicBezTo>
                      <a:pt x="52" y="268"/>
                      <a:pt x="52" y="269"/>
                      <a:pt x="51" y="269"/>
                    </a:cubicBezTo>
                    <a:cubicBezTo>
                      <a:pt x="51" y="269"/>
                      <a:pt x="51" y="269"/>
                      <a:pt x="51" y="269"/>
                    </a:cubicBezTo>
                    <a:cubicBezTo>
                      <a:pt x="51" y="269"/>
                      <a:pt x="51" y="269"/>
                      <a:pt x="52" y="271"/>
                    </a:cubicBezTo>
                    <a:cubicBezTo>
                      <a:pt x="52" y="271"/>
                      <a:pt x="52" y="271"/>
                      <a:pt x="52" y="271"/>
                    </a:cubicBezTo>
                    <a:cubicBezTo>
                      <a:pt x="52" y="271"/>
                      <a:pt x="52" y="271"/>
                      <a:pt x="52" y="272"/>
                    </a:cubicBezTo>
                    <a:cubicBezTo>
                      <a:pt x="52" y="272"/>
                      <a:pt x="52" y="272"/>
                      <a:pt x="53" y="273"/>
                    </a:cubicBezTo>
                    <a:cubicBezTo>
                      <a:pt x="53" y="273"/>
                      <a:pt x="53" y="273"/>
                      <a:pt x="54" y="272"/>
                    </a:cubicBezTo>
                    <a:cubicBezTo>
                      <a:pt x="54" y="272"/>
                      <a:pt x="54" y="272"/>
                      <a:pt x="54" y="272"/>
                    </a:cubicBezTo>
                    <a:cubicBezTo>
                      <a:pt x="54" y="272"/>
                      <a:pt x="54" y="272"/>
                      <a:pt x="55" y="272"/>
                    </a:cubicBezTo>
                    <a:cubicBezTo>
                      <a:pt x="55" y="272"/>
                      <a:pt x="55" y="272"/>
                      <a:pt x="55" y="273"/>
                    </a:cubicBezTo>
                    <a:cubicBezTo>
                      <a:pt x="55" y="273"/>
                      <a:pt x="55" y="273"/>
                      <a:pt x="54" y="273"/>
                    </a:cubicBezTo>
                    <a:cubicBezTo>
                      <a:pt x="54" y="273"/>
                      <a:pt x="54" y="273"/>
                      <a:pt x="54" y="274"/>
                    </a:cubicBezTo>
                    <a:cubicBezTo>
                      <a:pt x="54" y="274"/>
                      <a:pt x="54" y="274"/>
                      <a:pt x="53" y="274"/>
                    </a:cubicBezTo>
                    <a:cubicBezTo>
                      <a:pt x="53" y="274"/>
                      <a:pt x="53" y="274"/>
                      <a:pt x="54" y="275"/>
                    </a:cubicBezTo>
                    <a:cubicBezTo>
                      <a:pt x="54" y="275"/>
                      <a:pt x="54" y="275"/>
                      <a:pt x="57" y="274"/>
                    </a:cubicBezTo>
                    <a:cubicBezTo>
                      <a:pt x="57" y="274"/>
                      <a:pt x="57" y="274"/>
                      <a:pt x="58" y="274"/>
                    </a:cubicBezTo>
                    <a:cubicBezTo>
                      <a:pt x="58" y="274"/>
                      <a:pt x="58" y="274"/>
                      <a:pt x="59" y="275"/>
                    </a:cubicBezTo>
                    <a:cubicBezTo>
                      <a:pt x="59" y="275"/>
                      <a:pt x="59" y="275"/>
                      <a:pt x="59" y="276"/>
                    </a:cubicBezTo>
                    <a:cubicBezTo>
                      <a:pt x="59" y="276"/>
                      <a:pt x="59" y="276"/>
                      <a:pt x="58" y="277"/>
                    </a:cubicBezTo>
                    <a:cubicBezTo>
                      <a:pt x="58" y="277"/>
                      <a:pt x="58" y="277"/>
                      <a:pt x="57" y="277"/>
                    </a:cubicBezTo>
                    <a:cubicBezTo>
                      <a:pt x="59" y="277"/>
                      <a:pt x="59" y="277"/>
                      <a:pt x="59" y="277"/>
                    </a:cubicBezTo>
                    <a:cubicBezTo>
                      <a:pt x="63" y="277"/>
                      <a:pt x="63" y="277"/>
                      <a:pt x="63" y="277"/>
                    </a:cubicBezTo>
                    <a:cubicBezTo>
                      <a:pt x="63" y="275"/>
                      <a:pt x="63" y="275"/>
                      <a:pt x="63" y="275"/>
                    </a:cubicBezTo>
                    <a:cubicBezTo>
                      <a:pt x="64" y="275"/>
                      <a:pt x="64" y="275"/>
                      <a:pt x="64" y="275"/>
                    </a:cubicBezTo>
                    <a:cubicBezTo>
                      <a:pt x="69" y="275"/>
                      <a:pt x="69" y="275"/>
                      <a:pt x="69" y="275"/>
                    </a:cubicBezTo>
                    <a:cubicBezTo>
                      <a:pt x="70" y="275"/>
                      <a:pt x="70" y="275"/>
                      <a:pt x="70" y="275"/>
                    </a:cubicBezTo>
                    <a:cubicBezTo>
                      <a:pt x="72" y="275"/>
                      <a:pt x="72" y="275"/>
                      <a:pt x="72" y="275"/>
                    </a:cubicBezTo>
                    <a:cubicBezTo>
                      <a:pt x="73" y="275"/>
                      <a:pt x="73" y="275"/>
                      <a:pt x="73" y="275"/>
                    </a:cubicBezTo>
                    <a:cubicBezTo>
                      <a:pt x="73" y="274"/>
                      <a:pt x="73" y="274"/>
                      <a:pt x="73" y="274"/>
                    </a:cubicBezTo>
                    <a:cubicBezTo>
                      <a:pt x="74" y="272"/>
                      <a:pt x="74" y="272"/>
                      <a:pt x="74" y="272"/>
                    </a:cubicBezTo>
                    <a:cubicBezTo>
                      <a:pt x="79" y="271"/>
                      <a:pt x="79" y="271"/>
                      <a:pt x="79" y="271"/>
                    </a:cubicBezTo>
                    <a:cubicBezTo>
                      <a:pt x="86" y="271"/>
                      <a:pt x="86" y="271"/>
                      <a:pt x="86" y="271"/>
                    </a:cubicBezTo>
                    <a:cubicBezTo>
                      <a:pt x="93" y="269"/>
                      <a:pt x="93" y="269"/>
                      <a:pt x="93" y="269"/>
                    </a:cubicBezTo>
                    <a:cubicBezTo>
                      <a:pt x="97" y="268"/>
                      <a:pt x="97" y="268"/>
                      <a:pt x="97" y="268"/>
                    </a:cubicBezTo>
                    <a:cubicBezTo>
                      <a:pt x="102" y="267"/>
                      <a:pt x="102" y="267"/>
                      <a:pt x="102" y="267"/>
                    </a:cubicBezTo>
                    <a:cubicBezTo>
                      <a:pt x="100" y="265"/>
                      <a:pt x="100" y="265"/>
                      <a:pt x="100" y="265"/>
                    </a:cubicBezTo>
                    <a:cubicBezTo>
                      <a:pt x="102" y="265"/>
                      <a:pt x="102" y="265"/>
                      <a:pt x="102" y="265"/>
                    </a:cubicBezTo>
                    <a:cubicBezTo>
                      <a:pt x="103" y="264"/>
                      <a:pt x="103" y="264"/>
                      <a:pt x="103" y="264"/>
                    </a:cubicBezTo>
                    <a:cubicBezTo>
                      <a:pt x="105" y="264"/>
                      <a:pt x="105" y="264"/>
                      <a:pt x="105" y="264"/>
                    </a:cubicBezTo>
                    <a:cubicBezTo>
                      <a:pt x="105" y="262"/>
                      <a:pt x="105" y="262"/>
                      <a:pt x="105" y="262"/>
                    </a:cubicBezTo>
                    <a:cubicBezTo>
                      <a:pt x="107" y="262"/>
                      <a:pt x="107" y="262"/>
                      <a:pt x="107" y="262"/>
                    </a:cubicBezTo>
                    <a:cubicBezTo>
                      <a:pt x="106" y="261"/>
                      <a:pt x="106" y="261"/>
                      <a:pt x="106" y="261"/>
                    </a:cubicBezTo>
                    <a:cubicBezTo>
                      <a:pt x="109" y="262"/>
                      <a:pt x="109" y="262"/>
                      <a:pt x="109" y="262"/>
                    </a:cubicBezTo>
                    <a:cubicBezTo>
                      <a:pt x="110" y="262"/>
                      <a:pt x="110" y="262"/>
                      <a:pt x="110" y="262"/>
                    </a:cubicBezTo>
                    <a:cubicBezTo>
                      <a:pt x="115" y="262"/>
                      <a:pt x="115" y="262"/>
                      <a:pt x="115" y="262"/>
                    </a:cubicBezTo>
                    <a:cubicBezTo>
                      <a:pt x="117" y="264"/>
                      <a:pt x="117" y="264"/>
                      <a:pt x="117" y="264"/>
                    </a:cubicBezTo>
                    <a:cubicBezTo>
                      <a:pt x="120" y="265"/>
                      <a:pt x="120" y="265"/>
                      <a:pt x="120" y="265"/>
                    </a:cubicBezTo>
                    <a:cubicBezTo>
                      <a:pt x="122" y="264"/>
                      <a:pt x="122" y="264"/>
                      <a:pt x="122" y="264"/>
                    </a:cubicBezTo>
                    <a:cubicBezTo>
                      <a:pt x="125" y="262"/>
                      <a:pt x="125" y="262"/>
                      <a:pt x="125" y="262"/>
                    </a:cubicBezTo>
                    <a:cubicBezTo>
                      <a:pt x="126" y="264"/>
                      <a:pt x="126" y="264"/>
                      <a:pt x="126" y="264"/>
                    </a:cubicBezTo>
                    <a:cubicBezTo>
                      <a:pt x="129" y="265"/>
                      <a:pt x="129" y="265"/>
                      <a:pt x="129" y="265"/>
                    </a:cubicBezTo>
                    <a:cubicBezTo>
                      <a:pt x="130" y="268"/>
                      <a:pt x="130" y="268"/>
                      <a:pt x="130" y="268"/>
                    </a:cubicBezTo>
                    <a:cubicBezTo>
                      <a:pt x="132" y="269"/>
                      <a:pt x="132" y="269"/>
                      <a:pt x="132" y="269"/>
                    </a:cubicBezTo>
                    <a:cubicBezTo>
                      <a:pt x="133" y="271"/>
                      <a:pt x="133" y="271"/>
                      <a:pt x="133" y="271"/>
                    </a:cubicBezTo>
                    <a:cubicBezTo>
                      <a:pt x="133" y="272"/>
                      <a:pt x="133" y="272"/>
                      <a:pt x="133" y="272"/>
                    </a:cubicBezTo>
                    <a:cubicBezTo>
                      <a:pt x="135" y="274"/>
                      <a:pt x="135" y="274"/>
                      <a:pt x="135" y="274"/>
                    </a:cubicBezTo>
                    <a:cubicBezTo>
                      <a:pt x="135" y="275"/>
                      <a:pt x="135" y="275"/>
                      <a:pt x="135" y="275"/>
                    </a:cubicBezTo>
                    <a:cubicBezTo>
                      <a:pt x="133" y="277"/>
                      <a:pt x="133" y="277"/>
                      <a:pt x="133" y="277"/>
                    </a:cubicBezTo>
                    <a:cubicBezTo>
                      <a:pt x="135" y="278"/>
                      <a:pt x="135" y="278"/>
                      <a:pt x="135" y="278"/>
                    </a:cubicBezTo>
                    <a:cubicBezTo>
                      <a:pt x="136" y="278"/>
                      <a:pt x="136" y="278"/>
                      <a:pt x="136" y="278"/>
                    </a:cubicBezTo>
                    <a:cubicBezTo>
                      <a:pt x="139" y="278"/>
                      <a:pt x="139" y="278"/>
                      <a:pt x="139" y="278"/>
                    </a:cubicBezTo>
                    <a:cubicBezTo>
                      <a:pt x="140" y="278"/>
                      <a:pt x="140" y="278"/>
                      <a:pt x="140" y="278"/>
                    </a:cubicBezTo>
                    <a:cubicBezTo>
                      <a:pt x="142" y="277"/>
                      <a:pt x="142" y="277"/>
                      <a:pt x="142" y="277"/>
                    </a:cubicBezTo>
                    <a:cubicBezTo>
                      <a:pt x="143" y="277"/>
                      <a:pt x="143" y="277"/>
                      <a:pt x="143" y="277"/>
                    </a:cubicBezTo>
                    <a:cubicBezTo>
                      <a:pt x="145" y="277"/>
                      <a:pt x="145" y="277"/>
                      <a:pt x="145" y="277"/>
                    </a:cubicBezTo>
                    <a:cubicBezTo>
                      <a:pt x="145" y="275"/>
                      <a:pt x="145" y="275"/>
                      <a:pt x="145" y="275"/>
                    </a:cubicBezTo>
                    <a:cubicBezTo>
                      <a:pt x="146" y="277"/>
                      <a:pt x="146" y="277"/>
                      <a:pt x="146" y="277"/>
                    </a:cubicBezTo>
                    <a:cubicBezTo>
                      <a:pt x="149" y="278"/>
                      <a:pt x="149" y="278"/>
                      <a:pt x="149" y="278"/>
                    </a:cubicBezTo>
                    <a:cubicBezTo>
                      <a:pt x="149" y="279"/>
                      <a:pt x="149" y="279"/>
                      <a:pt x="149" y="279"/>
                    </a:cubicBezTo>
                    <a:cubicBezTo>
                      <a:pt x="149" y="281"/>
                      <a:pt x="149" y="281"/>
                      <a:pt x="149" y="281"/>
                    </a:cubicBezTo>
                    <a:cubicBezTo>
                      <a:pt x="152" y="279"/>
                      <a:pt x="152" y="279"/>
                      <a:pt x="152" y="279"/>
                    </a:cubicBezTo>
                    <a:cubicBezTo>
                      <a:pt x="150" y="279"/>
                      <a:pt x="150" y="279"/>
                      <a:pt x="150" y="279"/>
                    </a:cubicBezTo>
                    <a:cubicBezTo>
                      <a:pt x="150" y="278"/>
                      <a:pt x="150" y="278"/>
                      <a:pt x="150" y="278"/>
                    </a:cubicBezTo>
                    <a:cubicBezTo>
                      <a:pt x="152" y="278"/>
                      <a:pt x="152" y="278"/>
                      <a:pt x="152" y="278"/>
                    </a:cubicBezTo>
                    <a:cubicBezTo>
                      <a:pt x="155" y="279"/>
                      <a:pt x="155" y="279"/>
                      <a:pt x="155" y="279"/>
                    </a:cubicBezTo>
                    <a:cubicBezTo>
                      <a:pt x="159" y="281"/>
                      <a:pt x="159" y="281"/>
                      <a:pt x="159" y="281"/>
                    </a:cubicBezTo>
                    <a:cubicBezTo>
                      <a:pt x="160" y="279"/>
                      <a:pt x="160" y="279"/>
                      <a:pt x="160" y="279"/>
                    </a:cubicBezTo>
                    <a:cubicBezTo>
                      <a:pt x="162" y="278"/>
                      <a:pt x="162" y="278"/>
                      <a:pt x="162" y="278"/>
                    </a:cubicBezTo>
                    <a:cubicBezTo>
                      <a:pt x="163" y="281"/>
                      <a:pt x="163" y="281"/>
                      <a:pt x="163" y="281"/>
                    </a:cubicBezTo>
                    <a:cubicBezTo>
                      <a:pt x="160" y="282"/>
                      <a:pt x="160" y="282"/>
                      <a:pt x="160" y="282"/>
                    </a:cubicBezTo>
                    <a:cubicBezTo>
                      <a:pt x="159" y="284"/>
                      <a:pt x="159" y="284"/>
                      <a:pt x="159" y="284"/>
                    </a:cubicBezTo>
                    <a:cubicBezTo>
                      <a:pt x="160" y="285"/>
                      <a:pt x="160" y="285"/>
                      <a:pt x="160" y="285"/>
                    </a:cubicBezTo>
                    <a:cubicBezTo>
                      <a:pt x="162" y="287"/>
                      <a:pt x="162" y="287"/>
                      <a:pt x="162" y="287"/>
                    </a:cubicBezTo>
                    <a:cubicBezTo>
                      <a:pt x="165" y="285"/>
                      <a:pt x="165" y="285"/>
                      <a:pt x="165" y="285"/>
                    </a:cubicBezTo>
                    <a:cubicBezTo>
                      <a:pt x="168" y="284"/>
                      <a:pt x="168" y="284"/>
                      <a:pt x="168" y="284"/>
                    </a:cubicBezTo>
                    <a:cubicBezTo>
                      <a:pt x="169" y="285"/>
                      <a:pt x="169" y="285"/>
                      <a:pt x="169" y="285"/>
                    </a:cubicBezTo>
                    <a:cubicBezTo>
                      <a:pt x="171" y="285"/>
                      <a:pt x="171" y="285"/>
                      <a:pt x="171" y="285"/>
                    </a:cubicBezTo>
                    <a:cubicBezTo>
                      <a:pt x="172" y="287"/>
                      <a:pt x="172" y="287"/>
                      <a:pt x="172" y="287"/>
                    </a:cubicBezTo>
                    <a:cubicBezTo>
                      <a:pt x="172" y="285"/>
                      <a:pt x="172" y="285"/>
                      <a:pt x="172" y="285"/>
                    </a:cubicBezTo>
                    <a:cubicBezTo>
                      <a:pt x="173" y="284"/>
                      <a:pt x="173" y="284"/>
                      <a:pt x="173" y="284"/>
                    </a:cubicBezTo>
                    <a:cubicBezTo>
                      <a:pt x="176" y="282"/>
                      <a:pt x="176" y="282"/>
                      <a:pt x="176" y="282"/>
                    </a:cubicBezTo>
                    <a:cubicBezTo>
                      <a:pt x="179" y="281"/>
                      <a:pt x="179" y="281"/>
                      <a:pt x="179" y="281"/>
                    </a:cubicBezTo>
                    <a:cubicBezTo>
                      <a:pt x="179" y="279"/>
                      <a:pt x="179" y="279"/>
                      <a:pt x="179" y="279"/>
                    </a:cubicBezTo>
                    <a:cubicBezTo>
                      <a:pt x="179" y="278"/>
                      <a:pt x="179" y="278"/>
                      <a:pt x="179" y="278"/>
                    </a:cubicBezTo>
                    <a:cubicBezTo>
                      <a:pt x="185" y="277"/>
                      <a:pt x="185" y="277"/>
                      <a:pt x="185" y="277"/>
                    </a:cubicBezTo>
                    <a:cubicBezTo>
                      <a:pt x="186" y="275"/>
                      <a:pt x="186" y="275"/>
                      <a:pt x="186" y="275"/>
                    </a:cubicBezTo>
                    <a:cubicBezTo>
                      <a:pt x="189" y="275"/>
                      <a:pt x="189" y="275"/>
                      <a:pt x="189" y="275"/>
                    </a:cubicBezTo>
                    <a:cubicBezTo>
                      <a:pt x="192" y="274"/>
                      <a:pt x="192" y="274"/>
                      <a:pt x="192" y="274"/>
                    </a:cubicBezTo>
                    <a:cubicBezTo>
                      <a:pt x="191" y="275"/>
                      <a:pt x="191" y="275"/>
                      <a:pt x="191" y="275"/>
                    </a:cubicBezTo>
                    <a:cubicBezTo>
                      <a:pt x="192" y="277"/>
                      <a:pt x="192" y="277"/>
                      <a:pt x="192" y="277"/>
                    </a:cubicBezTo>
                    <a:cubicBezTo>
                      <a:pt x="192" y="278"/>
                      <a:pt x="192" y="278"/>
                      <a:pt x="192" y="278"/>
                    </a:cubicBezTo>
                    <a:cubicBezTo>
                      <a:pt x="191" y="278"/>
                      <a:pt x="191" y="278"/>
                      <a:pt x="191" y="278"/>
                    </a:cubicBezTo>
                    <a:cubicBezTo>
                      <a:pt x="189" y="278"/>
                      <a:pt x="189" y="278"/>
                      <a:pt x="189" y="278"/>
                    </a:cubicBezTo>
                    <a:cubicBezTo>
                      <a:pt x="196" y="282"/>
                      <a:pt x="196" y="282"/>
                      <a:pt x="196" y="282"/>
                    </a:cubicBezTo>
                    <a:cubicBezTo>
                      <a:pt x="205" y="287"/>
                      <a:pt x="205" y="287"/>
                      <a:pt x="205" y="287"/>
                    </a:cubicBezTo>
                    <a:cubicBezTo>
                      <a:pt x="212" y="292"/>
                      <a:pt x="212" y="292"/>
                      <a:pt x="212" y="292"/>
                    </a:cubicBezTo>
                    <a:cubicBezTo>
                      <a:pt x="219" y="298"/>
                      <a:pt x="219" y="298"/>
                      <a:pt x="219" y="298"/>
                    </a:cubicBezTo>
                    <a:cubicBezTo>
                      <a:pt x="221" y="300"/>
                      <a:pt x="221" y="300"/>
                      <a:pt x="221" y="300"/>
                    </a:cubicBezTo>
                    <a:cubicBezTo>
                      <a:pt x="234" y="312"/>
                      <a:pt x="234" y="312"/>
                      <a:pt x="234" y="312"/>
                    </a:cubicBezTo>
                    <a:cubicBezTo>
                      <a:pt x="239" y="318"/>
                      <a:pt x="239" y="318"/>
                      <a:pt x="239" y="318"/>
                    </a:cubicBezTo>
                    <a:cubicBezTo>
                      <a:pt x="242" y="321"/>
                      <a:pt x="242" y="321"/>
                      <a:pt x="242" y="321"/>
                    </a:cubicBezTo>
                    <a:cubicBezTo>
                      <a:pt x="245" y="322"/>
                      <a:pt x="245" y="322"/>
                      <a:pt x="245" y="322"/>
                    </a:cubicBezTo>
                    <a:cubicBezTo>
                      <a:pt x="245" y="321"/>
                      <a:pt x="245" y="321"/>
                      <a:pt x="245" y="321"/>
                    </a:cubicBezTo>
                    <a:cubicBezTo>
                      <a:pt x="247" y="320"/>
                      <a:pt x="247" y="320"/>
                      <a:pt x="247" y="320"/>
                    </a:cubicBezTo>
                    <a:cubicBezTo>
                      <a:pt x="247" y="318"/>
                      <a:pt x="247" y="318"/>
                      <a:pt x="247" y="318"/>
                    </a:cubicBezTo>
                    <a:cubicBezTo>
                      <a:pt x="247" y="317"/>
                      <a:pt x="247" y="317"/>
                      <a:pt x="247" y="317"/>
                    </a:cubicBezTo>
                    <a:cubicBezTo>
                      <a:pt x="247" y="315"/>
                      <a:pt x="247" y="315"/>
                      <a:pt x="247" y="315"/>
                    </a:cubicBezTo>
                    <a:cubicBezTo>
                      <a:pt x="248" y="315"/>
                      <a:pt x="248" y="315"/>
                      <a:pt x="248" y="315"/>
                    </a:cubicBezTo>
                    <a:cubicBezTo>
                      <a:pt x="251" y="315"/>
                      <a:pt x="251" y="315"/>
                      <a:pt x="251" y="315"/>
                    </a:cubicBezTo>
                    <a:cubicBezTo>
                      <a:pt x="252" y="317"/>
                      <a:pt x="252" y="317"/>
                      <a:pt x="252" y="317"/>
                    </a:cubicBezTo>
                    <a:cubicBezTo>
                      <a:pt x="254" y="317"/>
                      <a:pt x="254" y="317"/>
                      <a:pt x="254" y="317"/>
                    </a:cubicBezTo>
                    <a:cubicBezTo>
                      <a:pt x="254" y="320"/>
                      <a:pt x="254" y="320"/>
                      <a:pt x="254" y="320"/>
                    </a:cubicBezTo>
                    <a:cubicBezTo>
                      <a:pt x="255" y="320"/>
                      <a:pt x="255" y="320"/>
                      <a:pt x="255" y="320"/>
                    </a:cubicBezTo>
                    <a:cubicBezTo>
                      <a:pt x="257" y="320"/>
                      <a:pt x="257" y="320"/>
                      <a:pt x="257" y="320"/>
                    </a:cubicBezTo>
                    <a:cubicBezTo>
                      <a:pt x="258" y="320"/>
                      <a:pt x="258" y="320"/>
                      <a:pt x="258" y="320"/>
                    </a:cubicBezTo>
                    <a:cubicBezTo>
                      <a:pt x="258" y="321"/>
                      <a:pt x="258" y="321"/>
                      <a:pt x="258" y="321"/>
                    </a:cubicBezTo>
                    <a:cubicBezTo>
                      <a:pt x="261" y="322"/>
                      <a:pt x="261" y="322"/>
                      <a:pt x="261" y="322"/>
                    </a:cubicBezTo>
                    <a:cubicBezTo>
                      <a:pt x="262" y="322"/>
                      <a:pt x="262" y="322"/>
                      <a:pt x="262" y="322"/>
                    </a:cubicBezTo>
                    <a:cubicBezTo>
                      <a:pt x="264" y="322"/>
                      <a:pt x="264" y="322"/>
                      <a:pt x="264" y="322"/>
                    </a:cubicBezTo>
                    <a:cubicBezTo>
                      <a:pt x="265" y="322"/>
                      <a:pt x="265" y="322"/>
                      <a:pt x="265" y="322"/>
                    </a:cubicBezTo>
                    <a:cubicBezTo>
                      <a:pt x="267" y="322"/>
                      <a:pt x="267" y="322"/>
                      <a:pt x="267" y="322"/>
                    </a:cubicBezTo>
                    <a:cubicBezTo>
                      <a:pt x="268" y="322"/>
                      <a:pt x="268" y="322"/>
                      <a:pt x="268" y="322"/>
                    </a:cubicBezTo>
                    <a:cubicBezTo>
                      <a:pt x="269" y="322"/>
                      <a:pt x="269" y="322"/>
                      <a:pt x="269" y="322"/>
                    </a:cubicBezTo>
                    <a:cubicBezTo>
                      <a:pt x="271" y="321"/>
                      <a:pt x="271" y="321"/>
                      <a:pt x="271" y="321"/>
                    </a:cubicBezTo>
                    <a:cubicBezTo>
                      <a:pt x="272" y="320"/>
                      <a:pt x="272" y="320"/>
                      <a:pt x="272" y="320"/>
                    </a:cubicBezTo>
                    <a:cubicBezTo>
                      <a:pt x="274" y="320"/>
                      <a:pt x="274" y="320"/>
                      <a:pt x="274" y="320"/>
                    </a:cubicBezTo>
                    <a:cubicBezTo>
                      <a:pt x="275" y="318"/>
                      <a:pt x="275" y="318"/>
                      <a:pt x="275" y="318"/>
                    </a:cubicBezTo>
                    <a:cubicBezTo>
                      <a:pt x="279" y="320"/>
                      <a:pt x="279" y="320"/>
                      <a:pt x="279" y="320"/>
                    </a:cubicBezTo>
                    <a:cubicBezTo>
                      <a:pt x="284" y="321"/>
                      <a:pt x="284" y="321"/>
                      <a:pt x="284" y="321"/>
                    </a:cubicBezTo>
                    <a:cubicBezTo>
                      <a:pt x="288" y="325"/>
                      <a:pt x="288" y="325"/>
                      <a:pt x="288" y="325"/>
                    </a:cubicBezTo>
                    <a:cubicBezTo>
                      <a:pt x="291" y="327"/>
                      <a:pt x="291" y="327"/>
                      <a:pt x="291" y="327"/>
                    </a:cubicBezTo>
                    <a:cubicBezTo>
                      <a:pt x="292" y="328"/>
                      <a:pt x="292" y="328"/>
                      <a:pt x="292" y="328"/>
                    </a:cubicBezTo>
                    <a:cubicBezTo>
                      <a:pt x="295" y="330"/>
                      <a:pt x="295" y="330"/>
                      <a:pt x="295" y="330"/>
                    </a:cubicBezTo>
                    <a:cubicBezTo>
                      <a:pt x="298" y="330"/>
                      <a:pt x="298" y="330"/>
                      <a:pt x="298" y="330"/>
                    </a:cubicBezTo>
                    <a:cubicBezTo>
                      <a:pt x="300" y="331"/>
                      <a:pt x="300" y="331"/>
                      <a:pt x="300" y="331"/>
                    </a:cubicBezTo>
                    <a:cubicBezTo>
                      <a:pt x="301" y="332"/>
                      <a:pt x="301" y="332"/>
                      <a:pt x="301" y="332"/>
                    </a:cubicBezTo>
                    <a:cubicBezTo>
                      <a:pt x="302" y="334"/>
                      <a:pt x="302" y="334"/>
                      <a:pt x="302" y="334"/>
                    </a:cubicBezTo>
                    <a:cubicBezTo>
                      <a:pt x="304" y="337"/>
                      <a:pt x="304" y="337"/>
                      <a:pt x="304" y="337"/>
                    </a:cubicBezTo>
                    <a:cubicBezTo>
                      <a:pt x="310" y="338"/>
                      <a:pt x="310" y="338"/>
                      <a:pt x="310" y="338"/>
                    </a:cubicBezTo>
                    <a:cubicBezTo>
                      <a:pt x="312" y="338"/>
                      <a:pt x="312" y="338"/>
                      <a:pt x="312" y="338"/>
                    </a:cubicBezTo>
                    <a:cubicBezTo>
                      <a:pt x="314" y="338"/>
                      <a:pt x="314" y="338"/>
                      <a:pt x="314" y="338"/>
                    </a:cubicBezTo>
                    <a:cubicBezTo>
                      <a:pt x="315" y="338"/>
                      <a:pt x="315" y="338"/>
                      <a:pt x="315" y="338"/>
                    </a:cubicBezTo>
                    <a:cubicBezTo>
                      <a:pt x="317" y="337"/>
                      <a:pt x="317" y="337"/>
                      <a:pt x="317" y="337"/>
                    </a:cubicBezTo>
                    <a:cubicBezTo>
                      <a:pt x="318" y="335"/>
                      <a:pt x="318" y="335"/>
                      <a:pt x="318" y="335"/>
                    </a:cubicBezTo>
                    <a:cubicBezTo>
                      <a:pt x="320" y="335"/>
                      <a:pt x="320" y="335"/>
                      <a:pt x="320" y="335"/>
                    </a:cubicBezTo>
                    <a:cubicBezTo>
                      <a:pt x="320" y="337"/>
                      <a:pt x="320" y="337"/>
                      <a:pt x="320" y="337"/>
                    </a:cubicBezTo>
                    <a:cubicBezTo>
                      <a:pt x="321" y="338"/>
                      <a:pt x="321" y="338"/>
                      <a:pt x="321" y="338"/>
                    </a:cubicBezTo>
                    <a:cubicBezTo>
                      <a:pt x="322" y="338"/>
                      <a:pt x="322" y="338"/>
                      <a:pt x="322" y="338"/>
                    </a:cubicBezTo>
                    <a:cubicBezTo>
                      <a:pt x="324" y="341"/>
                      <a:pt x="324" y="341"/>
                      <a:pt x="324" y="341"/>
                    </a:cubicBezTo>
                    <a:cubicBezTo>
                      <a:pt x="326" y="342"/>
                      <a:pt x="326" y="342"/>
                      <a:pt x="326" y="342"/>
                    </a:cubicBezTo>
                    <a:cubicBezTo>
                      <a:pt x="327" y="343"/>
                      <a:pt x="327" y="343"/>
                      <a:pt x="327" y="343"/>
                    </a:cubicBezTo>
                    <a:cubicBezTo>
                      <a:pt x="328" y="343"/>
                      <a:pt x="328" y="343"/>
                      <a:pt x="328" y="343"/>
                    </a:cubicBezTo>
                    <a:cubicBezTo>
                      <a:pt x="330" y="344"/>
                      <a:pt x="330" y="344"/>
                      <a:pt x="330" y="344"/>
                    </a:cubicBezTo>
                    <a:cubicBezTo>
                      <a:pt x="334" y="344"/>
                      <a:pt x="334" y="344"/>
                      <a:pt x="334" y="344"/>
                    </a:cubicBezTo>
                    <a:cubicBezTo>
                      <a:pt x="335" y="343"/>
                      <a:pt x="335" y="343"/>
                      <a:pt x="335" y="343"/>
                    </a:cubicBezTo>
                    <a:cubicBezTo>
                      <a:pt x="337" y="341"/>
                      <a:pt x="337" y="341"/>
                      <a:pt x="337" y="341"/>
                    </a:cubicBezTo>
                    <a:cubicBezTo>
                      <a:pt x="337" y="340"/>
                      <a:pt x="337" y="340"/>
                      <a:pt x="337" y="340"/>
                    </a:cubicBezTo>
                    <a:cubicBezTo>
                      <a:pt x="338" y="338"/>
                      <a:pt x="338" y="338"/>
                      <a:pt x="338" y="338"/>
                    </a:cubicBezTo>
                    <a:cubicBezTo>
                      <a:pt x="341" y="338"/>
                      <a:pt x="341" y="338"/>
                      <a:pt x="341" y="338"/>
                    </a:cubicBezTo>
                    <a:cubicBezTo>
                      <a:pt x="343" y="340"/>
                      <a:pt x="343" y="340"/>
                      <a:pt x="343" y="340"/>
                    </a:cubicBezTo>
                    <a:cubicBezTo>
                      <a:pt x="343" y="338"/>
                      <a:pt x="343" y="338"/>
                      <a:pt x="343" y="338"/>
                    </a:cubicBezTo>
                    <a:cubicBezTo>
                      <a:pt x="345" y="338"/>
                      <a:pt x="345" y="338"/>
                      <a:pt x="345" y="338"/>
                    </a:cubicBezTo>
                    <a:cubicBezTo>
                      <a:pt x="347" y="338"/>
                      <a:pt x="347" y="338"/>
                      <a:pt x="347" y="338"/>
                    </a:cubicBezTo>
                    <a:cubicBezTo>
                      <a:pt x="345" y="337"/>
                      <a:pt x="345" y="337"/>
                      <a:pt x="345" y="337"/>
                    </a:cubicBezTo>
                    <a:cubicBezTo>
                      <a:pt x="351" y="335"/>
                      <a:pt x="351" y="335"/>
                      <a:pt x="351" y="335"/>
                    </a:cubicBezTo>
                    <a:cubicBezTo>
                      <a:pt x="350" y="334"/>
                      <a:pt x="350" y="334"/>
                      <a:pt x="350" y="334"/>
                    </a:cubicBezTo>
                    <a:cubicBezTo>
                      <a:pt x="351" y="332"/>
                      <a:pt x="351" y="332"/>
                      <a:pt x="351" y="332"/>
                    </a:cubicBezTo>
                    <a:cubicBezTo>
                      <a:pt x="353" y="332"/>
                      <a:pt x="353" y="332"/>
                      <a:pt x="353" y="332"/>
                    </a:cubicBezTo>
                    <a:cubicBezTo>
                      <a:pt x="353" y="331"/>
                      <a:pt x="353" y="331"/>
                      <a:pt x="353" y="331"/>
                    </a:cubicBezTo>
                    <a:cubicBezTo>
                      <a:pt x="354" y="330"/>
                      <a:pt x="354" y="330"/>
                      <a:pt x="354" y="330"/>
                    </a:cubicBezTo>
                    <a:cubicBezTo>
                      <a:pt x="355" y="330"/>
                      <a:pt x="355" y="330"/>
                      <a:pt x="355" y="330"/>
                    </a:cubicBezTo>
                    <a:cubicBezTo>
                      <a:pt x="358" y="330"/>
                      <a:pt x="358" y="330"/>
                      <a:pt x="358" y="330"/>
                    </a:cubicBezTo>
                    <a:cubicBezTo>
                      <a:pt x="360" y="328"/>
                      <a:pt x="360" y="328"/>
                      <a:pt x="360" y="328"/>
                    </a:cubicBezTo>
                    <a:cubicBezTo>
                      <a:pt x="363" y="327"/>
                      <a:pt x="363" y="327"/>
                      <a:pt x="363" y="327"/>
                    </a:cubicBezTo>
                    <a:cubicBezTo>
                      <a:pt x="364" y="325"/>
                      <a:pt x="364" y="325"/>
                      <a:pt x="364" y="325"/>
                    </a:cubicBezTo>
                    <a:cubicBezTo>
                      <a:pt x="365" y="324"/>
                      <a:pt x="365" y="324"/>
                      <a:pt x="365" y="324"/>
                    </a:cubicBezTo>
                    <a:cubicBezTo>
                      <a:pt x="367" y="324"/>
                      <a:pt x="367" y="324"/>
                      <a:pt x="367" y="324"/>
                    </a:cubicBezTo>
                    <a:cubicBezTo>
                      <a:pt x="370" y="322"/>
                      <a:pt x="370" y="322"/>
                      <a:pt x="370" y="322"/>
                    </a:cubicBezTo>
                    <a:cubicBezTo>
                      <a:pt x="371" y="322"/>
                      <a:pt x="371" y="322"/>
                      <a:pt x="371" y="322"/>
                    </a:cubicBezTo>
                    <a:cubicBezTo>
                      <a:pt x="371" y="321"/>
                      <a:pt x="371" y="321"/>
                      <a:pt x="371" y="321"/>
                    </a:cubicBezTo>
                    <a:cubicBezTo>
                      <a:pt x="374" y="322"/>
                      <a:pt x="374" y="322"/>
                      <a:pt x="374" y="322"/>
                    </a:cubicBezTo>
                    <a:cubicBezTo>
                      <a:pt x="376" y="322"/>
                      <a:pt x="376" y="322"/>
                      <a:pt x="376" y="322"/>
                    </a:cubicBezTo>
                    <a:cubicBezTo>
                      <a:pt x="377" y="322"/>
                      <a:pt x="377" y="322"/>
                      <a:pt x="377" y="322"/>
                    </a:cubicBezTo>
                    <a:cubicBezTo>
                      <a:pt x="378" y="322"/>
                      <a:pt x="378" y="322"/>
                      <a:pt x="378" y="322"/>
                    </a:cubicBezTo>
                    <a:cubicBezTo>
                      <a:pt x="380" y="322"/>
                      <a:pt x="380" y="322"/>
                      <a:pt x="380" y="322"/>
                    </a:cubicBezTo>
                    <a:cubicBezTo>
                      <a:pt x="380" y="324"/>
                      <a:pt x="380" y="324"/>
                      <a:pt x="380" y="324"/>
                    </a:cubicBezTo>
                    <a:cubicBezTo>
                      <a:pt x="381" y="324"/>
                      <a:pt x="381" y="324"/>
                      <a:pt x="381" y="324"/>
                    </a:cubicBezTo>
                    <a:cubicBezTo>
                      <a:pt x="383" y="324"/>
                      <a:pt x="383" y="324"/>
                      <a:pt x="383" y="324"/>
                    </a:cubicBezTo>
                    <a:cubicBezTo>
                      <a:pt x="387" y="324"/>
                      <a:pt x="387" y="324"/>
                      <a:pt x="387" y="324"/>
                    </a:cubicBezTo>
                    <a:cubicBezTo>
                      <a:pt x="388" y="324"/>
                      <a:pt x="388" y="324"/>
                      <a:pt x="388" y="324"/>
                    </a:cubicBezTo>
                    <a:cubicBezTo>
                      <a:pt x="390" y="324"/>
                      <a:pt x="390" y="324"/>
                      <a:pt x="390" y="324"/>
                    </a:cubicBezTo>
                    <a:cubicBezTo>
                      <a:pt x="393" y="324"/>
                      <a:pt x="393" y="324"/>
                      <a:pt x="393" y="324"/>
                    </a:cubicBezTo>
                    <a:cubicBezTo>
                      <a:pt x="396" y="327"/>
                      <a:pt x="396" y="327"/>
                      <a:pt x="396" y="327"/>
                    </a:cubicBezTo>
                    <a:cubicBezTo>
                      <a:pt x="398" y="330"/>
                      <a:pt x="398" y="330"/>
                      <a:pt x="398" y="330"/>
                    </a:cubicBezTo>
                    <a:cubicBezTo>
                      <a:pt x="401" y="331"/>
                      <a:pt x="401" y="331"/>
                      <a:pt x="401" y="331"/>
                    </a:cubicBezTo>
                    <a:cubicBezTo>
                      <a:pt x="407" y="332"/>
                      <a:pt x="407" y="332"/>
                      <a:pt x="407" y="332"/>
                    </a:cubicBezTo>
                    <a:cubicBezTo>
                      <a:pt x="408" y="332"/>
                      <a:pt x="408" y="332"/>
                      <a:pt x="408" y="332"/>
                    </a:cubicBezTo>
                    <a:cubicBezTo>
                      <a:pt x="410" y="332"/>
                      <a:pt x="410" y="332"/>
                      <a:pt x="410" y="332"/>
                    </a:cubicBezTo>
                    <a:cubicBezTo>
                      <a:pt x="414" y="332"/>
                      <a:pt x="414" y="332"/>
                      <a:pt x="414" y="332"/>
                    </a:cubicBezTo>
                    <a:cubicBezTo>
                      <a:pt x="416" y="332"/>
                      <a:pt x="416" y="332"/>
                      <a:pt x="416" y="332"/>
                    </a:cubicBezTo>
                    <a:cubicBezTo>
                      <a:pt x="417" y="332"/>
                      <a:pt x="417" y="332"/>
                      <a:pt x="417" y="332"/>
                    </a:cubicBezTo>
                    <a:cubicBezTo>
                      <a:pt x="426" y="334"/>
                      <a:pt x="426" y="334"/>
                      <a:pt x="426" y="334"/>
                    </a:cubicBezTo>
                    <a:cubicBezTo>
                      <a:pt x="430" y="335"/>
                      <a:pt x="430" y="335"/>
                      <a:pt x="430" y="335"/>
                    </a:cubicBezTo>
                    <a:cubicBezTo>
                      <a:pt x="431" y="335"/>
                      <a:pt x="431" y="335"/>
                      <a:pt x="431" y="335"/>
                    </a:cubicBezTo>
                    <a:cubicBezTo>
                      <a:pt x="433" y="332"/>
                      <a:pt x="433" y="332"/>
                      <a:pt x="433" y="332"/>
                    </a:cubicBezTo>
                    <a:cubicBezTo>
                      <a:pt x="436" y="332"/>
                      <a:pt x="436" y="332"/>
                      <a:pt x="436" y="332"/>
                    </a:cubicBezTo>
                    <a:cubicBezTo>
                      <a:pt x="437" y="331"/>
                      <a:pt x="437" y="331"/>
                      <a:pt x="437" y="331"/>
                    </a:cubicBezTo>
                    <a:cubicBezTo>
                      <a:pt x="437" y="328"/>
                      <a:pt x="437" y="328"/>
                      <a:pt x="437" y="328"/>
                    </a:cubicBezTo>
                    <a:cubicBezTo>
                      <a:pt x="436" y="325"/>
                      <a:pt x="436" y="325"/>
                      <a:pt x="436" y="325"/>
                    </a:cubicBezTo>
                    <a:cubicBezTo>
                      <a:pt x="434" y="325"/>
                      <a:pt x="434" y="325"/>
                      <a:pt x="434" y="325"/>
                    </a:cubicBezTo>
                    <a:cubicBezTo>
                      <a:pt x="431" y="322"/>
                      <a:pt x="431" y="322"/>
                      <a:pt x="431" y="322"/>
                    </a:cubicBezTo>
                    <a:cubicBezTo>
                      <a:pt x="429" y="320"/>
                      <a:pt x="429" y="320"/>
                      <a:pt x="429" y="320"/>
                    </a:cubicBezTo>
                    <a:cubicBezTo>
                      <a:pt x="427" y="315"/>
                      <a:pt x="427" y="315"/>
                      <a:pt x="427" y="315"/>
                    </a:cubicBezTo>
                    <a:cubicBezTo>
                      <a:pt x="427" y="314"/>
                      <a:pt x="427" y="314"/>
                      <a:pt x="427" y="314"/>
                    </a:cubicBezTo>
                    <a:cubicBezTo>
                      <a:pt x="429" y="312"/>
                      <a:pt x="429" y="312"/>
                      <a:pt x="429" y="312"/>
                    </a:cubicBezTo>
                    <a:cubicBezTo>
                      <a:pt x="429" y="311"/>
                      <a:pt x="429" y="311"/>
                      <a:pt x="429" y="311"/>
                    </a:cubicBezTo>
                    <a:cubicBezTo>
                      <a:pt x="430" y="310"/>
                      <a:pt x="430" y="310"/>
                      <a:pt x="430" y="310"/>
                    </a:cubicBezTo>
                    <a:cubicBezTo>
                      <a:pt x="431" y="308"/>
                      <a:pt x="431" y="308"/>
                      <a:pt x="431" y="308"/>
                    </a:cubicBezTo>
                    <a:cubicBezTo>
                      <a:pt x="431" y="307"/>
                      <a:pt x="431" y="307"/>
                      <a:pt x="431" y="307"/>
                    </a:cubicBezTo>
                    <a:cubicBezTo>
                      <a:pt x="431" y="304"/>
                      <a:pt x="431" y="304"/>
                      <a:pt x="431" y="304"/>
                    </a:cubicBezTo>
                    <a:cubicBezTo>
                      <a:pt x="444" y="308"/>
                      <a:pt x="444" y="308"/>
                      <a:pt x="444" y="308"/>
                    </a:cubicBezTo>
                    <a:cubicBezTo>
                      <a:pt x="451" y="310"/>
                      <a:pt x="451" y="310"/>
                      <a:pt x="451" y="310"/>
                    </a:cubicBezTo>
                    <a:cubicBezTo>
                      <a:pt x="457" y="311"/>
                      <a:pt x="457" y="311"/>
                      <a:pt x="457" y="311"/>
                    </a:cubicBezTo>
                    <a:cubicBezTo>
                      <a:pt x="463" y="312"/>
                      <a:pt x="463" y="312"/>
                      <a:pt x="463" y="312"/>
                    </a:cubicBezTo>
                    <a:cubicBezTo>
                      <a:pt x="466" y="312"/>
                      <a:pt x="466" y="312"/>
                      <a:pt x="466" y="312"/>
                    </a:cubicBezTo>
                    <a:cubicBezTo>
                      <a:pt x="470" y="314"/>
                      <a:pt x="470" y="314"/>
                      <a:pt x="470" y="314"/>
                    </a:cubicBezTo>
                    <a:cubicBezTo>
                      <a:pt x="472" y="315"/>
                      <a:pt x="472" y="315"/>
                      <a:pt x="472" y="315"/>
                    </a:cubicBezTo>
                    <a:cubicBezTo>
                      <a:pt x="473" y="318"/>
                      <a:pt x="473" y="318"/>
                      <a:pt x="473" y="318"/>
                    </a:cubicBezTo>
                    <a:cubicBezTo>
                      <a:pt x="474" y="321"/>
                      <a:pt x="474" y="321"/>
                      <a:pt x="474" y="321"/>
                    </a:cubicBezTo>
                    <a:cubicBezTo>
                      <a:pt x="477" y="322"/>
                      <a:pt x="477" y="322"/>
                      <a:pt x="477" y="322"/>
                    </a:cubicBezTo>
                    <a:cubicBezTo>
                      <a:pt x="480" y="325"/>
                      <a:pt x="480" y="325"/>
                      <a:pt x="480" y="325"/>
                    </a:cubicBezTo>
                    <a:cubicBezTo>
                      <a:pt x="483" y="327"/>
                      <a:pt x="483" y="327"/>
                      <a:pt x="483" y="327"/>
                    </a:cubicBezTo>
                    <a:cubicBezTo>
                      <a:pt x="486" y="328"/>
                      <a:pt x="486" y="328"/>
                      <a:pt x="486" y="328"/>
                    </a:cubicBezTo>
                    <a:cubicBezTo>
                      <a:pt x="490" y="330"/>
                      <a:pt x="490" y="330"/>
                      <a:pt x="490" y="330"/>
                    </a:cubicBezTo>
                    <a:cubicBezTo>
                      <a:pt x="492" y="330"/>
                      <a:pt x="492" y="330"/>
                      <a:pt x="492" y="330"/>
                    </a:cubicBezTo>
                    <a:cubicBezTo>
                      <a:pt x="494" y="330"/>
                      <a:pt x="494" y="330"/>
                      <a:pt x="494" y="330"/>
                    </a:cubicBezTo>
                    <a:cubicBezTo>
                      <a:pt x="496" y="330"/>
                      <a:pt x="496" y="330"/>
                      <a:pt x="496" y="330"/>
                    </a:cubicBezTo>
                    <a:cubicBezTo>
                      <a:pt x="497" y="330"/>
                      <a:pt x="497" y="330"/>
                      <a:pt x="497" y="330"/>
                    </a:cubicBezTo>
                    <a:cubicBezTo>
                      <a:pt x="500" y="328"/>
                      <a:pt x="500" y="328"/>
                      <a:pt x="500" y="328"/>
                    </a:cubicBezTo>
                    <a:cubicBezTo>
                      <a:pt x="507" y="327"/>
                      <a:pt x="507" y="327"/>
                      <a:pt x="507" y="327"/>
                    </a:cubicBezTo>
                    <a:cubicBezTo>
                      <a:pt x="509" y="327"/>
                      <a:pt x="509" y="327"/>
                      <a:pt x="509" y="327"/>
                    </a:cubicBezTo>
                    <a:cubicBezTo>
                      <a:pt x="513" y="327"/>
                      <a:pt x="513" y="327"/>
                      <a:pt x="513" y="327"/>
                    </a:cubicBezTo>
                    <a:cubicBezTo>
                      <a:pt x="516" y="327"/>
                      <a:pt x="516" y="327"/>
                      <a:pt x="516" y="327"/>
                    </a:cubicBezTo>
                    <a:cubicBezTo>
                      <a:pt x="517" y="327"/>
                      <a:pt x="517" y="327"/>
                      <a:pt x="517" y="327"/>
                    </a:cubicBezTo>
                    <a:cubicBezTo>
                      <a:pt x="525" y="327"/>
                      <a:pt x="525" y="327"/>
                      <a:pt x="525" y="327"/>
                    </a:cubicBezTo>
                    <a:cubicBezTo>
                      <a:pt x="527" y="328"/>
                      <a:pt x="527" y="328"/>
                      <a:pt x="527" y="328"/>
                    </a:cubicBezTo>
                    <a:cubicBezTo>
                      <a:pt x="530" y="331"/>
                      <a:pt x="530" y="331"/>
                      <a:pt x="530" y="331"/>
                    </a:cubicBezTo>
                    <a:cubicBezTo>
                      <a:pt x="535" y="332"/>
                      <a:pt x="535" y="332"/>
                      <a:pt x="535" y="332"/>
                    </a:cubicBezTo>
                    <a:cubicBezTo>
                      <a:pt x="538" y="332"/>
                      <a:pt x="538" y="332"/>
                      <a:pt x="538" y="332"/>
                    </a:cubicBezTo>
                    <a:cubicBezTo>
                      <a:pt x="539" y="332"/>
                      <a:pt x="539" y="332"/>
                      <a:pt x="539" y="332"/>
                    </a:cubicBezTo>
                    <a:cubicBezTo>
                      <a:pt x="542" y="334"/>
                      <a:pt x="542" y="334"/>
                      <a:pt x="542" y="334"/>
                    </a:cubicBezTo>
                    <a:cubicBezTo>
                      <a:pt x="543" y="335"/>
                      <a:pt x="543" y="335"/>
                      <a:pt x="543" y="335"/>
                    </a:cubicBezTo>
                    <a:cubicBezTo>
                      <a:pt x="545" y="337"/>
                      <a:pt x="545" y="337"/>
                      <a:pt x="545" y="337"/>
                    </a:cubicBezTo>
                    <a:cubicBezTo>
                      <a:pt x="548" y="338"/>
                      <a:pt x="548" y="338"/>
                      <a:pt x="548" y="338"/>
                    </a:cubicBezTo>
                    <a:cubicBezTo>
                      <a:pt x="552" y="341"/>
                      <a:pt x="552" y="341"/>
                      <a:pt x="552" y="341"/>
                    </a:cubicBezTo>
                    <a:cubicBezTo>
                      <a:pt x="555" y="341"/>
                      <a:pt x="555" y="341"/>
                      <a:pt x="555" y="341"/>
                    </a:cubicBezTo>
                    <a:cubicBezTo>
                      <a:pt x="560" y="341"/>
                      <a:pt x="560" y="341"/>
                      <a:pt x="560" y="341"/>
                    </a:cubicBezTo>
                    <a:cubicBezTo>
                      <a:pt x="562" y="341"/>
                      <a:pt x="562" y="341"/>
                      <a:pt x="562" y="341"/>
                    </a:cubicBezTo>
                    <a:cubicBezTo>
                      <a:pt x="566" y="343"/>
                      <a:pt x="566" y="343"/>
                      <a:pt x="566" y="343"/>
                    </a:cubicBezTo>
                    <a:cubicBezTo>
                      <a:pt x="572" y="343"/>
                      <a:pt x="572" y="343"/>
                      <a:pt x="572" y="343"/>
                    </a:cubicBezTo>
                    <a:cubicBezTo>
                      <a:pt x="575" y="343"/>
                      <a:pt x="575" y="343"/>
                      <a:pt x="575" y="343"/>
                    </a:cubicBezTo>
                    <a:cubicBezTo>
                      <a:pt x="578" y="343"/>
                      <a:pt x="578" y="343"/>
                      <a:pt x="578" y="343"/>
                    </a:cubicBezTo>
                    <a:cubicBezTo>
                      <a:pt x="581" y="341"/>
                      <a:pt x="581" y="341"/>
                      <a:pt x="581" y="341"/>
                    </a:cubicBezTo>
                    <a:cubicBezTo>
                      <a:pt x="583" y="340"/>
                      <a:pt x="583" y="340"/>
                      <a:pt x="583" y="340"/>
                    </a:cubicBezTo>
                    <a:cubicBezTo>
                      <a:pt x="591" y="338"/>
                      <a:pt x="591" y="338"/>
                      <a:pt x="591" y="338"/>
                    </a:cubicBezTo>
                    <a:cubicBezTo>
                      <a:pt x="592" y="338"/>
                      <a:pt x="592" y="338"/>
                      <a:pt x="592" y="338"/>
                    </a:cubicBezTo>
                    <a:cubicBezTo>
                      <a:pt x="593" y="338"/>
                      <a:pt x="593" y="338"/>
                      <a:pt x="593" y="338"/>
                    </a:cubicBezTo>
                    <a:cubicBezTo>
                      <a:pt x="595" y="338"/>
                      <a:pt x="595" y="338"/>
                      <a:pt x="595" y="338"/>
                    </a:cubicBezTo>
                    <a:cubicBezTo>
                      <a:pt x="596" y="335"/>
                      <a:pt x="596" y="335"/>
                      <a:pt x="596" y="335"/>
                    </a:cubicBezTo>
                    <a:cubicBezTo>
                      <a:pt x="598" y="332"/>
                      <a:pt x="598" y="332"/>
                      <a:pt x="598" y="332"/>
                    </a:cubicBezTo>
                    <a:cubicBezTo>
                      <a:pt x="601" y="331"/>
                      <a:pt x="601" y="331"/>
                      <a:pt x="601" y="331"/>
                    </a:cubicBezTo>
                    <a:cubicBezTo>
                      <a:pt x="603" y="330"/>
                      <a:pt x="603" y="330"/>
                      <a:pt x="603" y="330"/>
                    </a:cubicBezTo>
                    <a:cubicBezTo>
                      <a:pt x="606" y="328"/>
                      <a:pt x="606" y="328"/>
                      <a:pt x="606" y="328"/>
                    </a:cubicBezTo>
                    <a:cubicBezTo>
                      <a:pt x="609" y="328"/>
                      <a:pt x="609" y="328"/>
                      <a:pt x="609" y="328"/>
                    </a:cubicBezTo>
                    <a:cubicBezTo>
                      <a:pt x="613" y="330"/>
                      <a:pt x="613" y="330"/>
                      <a:pt x="613" y="330"/>
                    </a:cubicBezTo>
                    <a:cubicBezTo>
                      <a:pt x="618" y="332"/>
                      <a:pt x="618" y="332"/>
                      <a:pt x="618" y="332"/>
                    </a:cubicBezTo>
                    <a:cubicBezTo>
                      <a:pt x="621" y="334"/>
                      <a:pt x="621" y="334"/>
                      <a:pt x="621" y="334"/>
                    </a:cubicBezTo>
                    <a:cubicBezTo>
                      <a:pt x="624" y="334"/>
                      <a:pt x="624" y="334"/>
                      <a:pt x="624" y="334"/>
                    </a:cubicBezTo>
                    <a:cubicBezTo>
                      <a:pt x="626" y="332"/>
                      <a:pt x="626" y="332"/>
                      <a:pt x="626" y="332"/>
                    </a:cubicBezTo>
                    <a:cubicBezTo>
                      <a:pt x="628" y="332"/>
                      <a:pt x="628" y="332"/>
                      <a:pt x="628" y="332"/>
                    </a:cubicBezTo>
                    <a:cubicBezTo>
                      <a:pt x="631" y="332"/>
                      <a:pt x="631" y="332"/>
                      <a:pt x="631" y="332"/>
                    </a:cubicBezTo>
                    <a:cubicBezTo>
                      <a:pt x="634" y="334"/>
                      <a:pt x="634" y="334"/>
                      <a:pt x="634" y="334"/>
                    </a:cubicBezTo>
                    <a:cubicBezTo>
                      <a:pt x="635" y="335"/>
                      <a:pt x="635" y="335"/>
                      <a:pt x="635" y="335"/>
                    </a:cubicBezTo>
                    <a:cubicBezTo>
                      <a:pt x="638" y="337"/>
                      <a:pt x="638" y="337"/>
                      <a:pt x="638" y="337"/>
                    </a:cubicBezTo>
                    <a:cubicBezTo>
                      <a:pt x="642" y="337"/>
                      <a:pt x="642" y="337"/>
                      <a:pt x="642" y="337"/>
                    </a:cubicBezTo>
                    <a:cubicBezTo>
                      <a:pt x="645" y="338"/>
                      <a:pt x="645" y="338"/>
                      <a:pt x="645" y="338"/>
                    </a:cubicBezTo>
                    <a:cubicBezTo>
                      <a:pt x="648" y="338"/>
                      <a:pt x="648" y="338"/>
                      <a:pt x="648" y="338"/>
                    </a:cubicBezTo>
                    <a:cubicBezTo>
                      <a:pt x="649" y="338"/>
                      <a:pt x="649" y="338"/>
                      <a:pt x="649" y="338"/>
                    </a:cubicBezTo>
                    <a:cubicBezTo>
                      <a:pt x="651" y="335"/>
                      <a:pt x="651" y="335"/>
                      <a:pt x="651" y="335"/>
                    </a:cubicBezTo>
                    <a:cubicBezTo>
                      <a:pt x="654" y="334"/>
                      <a:pt x="654" y="334"/>
                      <a:pt x="654" y="334"/>
                    </a:cubicBezTo>
                    <a:cubicBezTo>
                      <a:pt x="656" y="332"/>
                      <a:pt x="656" y="332"/>
                      <a:pt x="656" y="332"/>
                    </a:cubicBezTo>
                    <a:cubicBezTo>
                      <a:pt x="658" y="331"/>
                      <a:pt x="658" y="331"/>
                      <a:pt x="658" y="331"/>
                    </a:cubicBezTo>
                    <a:cubicBezTo>
                      <a:pt x="658" y="330"/>
                      <a:pt x="658" y="330"/>
                      <a:pt x="658" y="330"/>
                    </a:cubicBezTo>
                    <a:cubicBezTo>
                      <a:pt x="656" y="328"/>
                      <a:pt x="656" y="328"/>
                      <a:pt x="656" y="328"/>
                    </a:cubicBezTo>
                    <a:cubicBezTo>
                      <a:pt x="655" y="327"/>
                      <a:pt x="655" y="327"/>
                      <a:pt x="655" y="327"/>
                    </a:cubicBezTo>
                    <a:cubicBezTo>
                      <a:pt x="655" y="322"/>
                      <a:pt x="655" y="322"/>
                      <a:pt x="655" y="322"/>
                    </a:cubicBezTo>
                    <a:cubicBezTo>
                      <a:pt x="655" y="321"/>
                      <a:pt x="655" y="321"/>
                      <a:pt x="655" y="321"/>
                    </a:cubicBezTo>
                    <a:cubicBezTo>
                      <a:pt x="655" y="320"/>
                      <a:pt x="655" y="320"/>
                      <a:pt x="655" y="320"/>
                    </a:cubicBezTo>
                    <a:cubicBezTo>
                      <a:pt x="655" y="317"/>
                      <a:pt x="655" y="317"/>
                      <a:pt x="655" y="317"/>
                    </a:cubicBezTo>
                    <a:cubicBezTo>
                      <a:pt x="655" y="314"/>
                      <a:pt x="655" y="314"/>
                      <a:pt x="655" y="314"/>
                    </a:cubicBezTo>
                    <a:cubicBezTo>
                      <a:pt x="655" y="310"/>
                      <a:pt x="655" y="310"/>
                      <a:pt x="655" y="310"/>
                    </a:cubicBezTo>
                    <a:cubicBezTo>
                      <a:pt x="656" y="308"/>
                      <a:pt x="656" y="308"/>
                      <a:pt x="656" y="308"/>
                    </a:cubicBezTo>
                    <a:cubicBezTo>
                      <a:pt x="656" y="307"/>
                      <a:pt x="656" y="307"/>
                      <a:pt x="656" y="307"/>
                    </a:cubicBezTo>
                    <a:cubicBezTo>
                      <a:pt x="656" y="305"/>
                      <a:pt x="656" y="305"/>
                      <a:pt x="656" y="305"/>
                    </a:cubicBezTo>
                    <a:cubicBezTo>
                      <a:pt x="655" y="302"/>
                      <a:pt x="655" y="302"/>
                      <a:pt x="655" y="302"/>
                    </a:cubicBezTo>
                    <a:cubicBezTo>
                      <a:pt x="654" y="300"/>
                      <a:pt x="654" y="300"/>
                      <a:pt x="654" y="300"/>
                    </a:cubicBezTo>
                    <a:cubicBezTo>
                      <a:pt x="651" y="298"/>
                      <a:pt x="651" y="298"/>
                      <a:pt x="651" y="298"/>
                    </a:cubicBezTo>
                    <a:cubicBezTo>
                      <a:pt x="648" y="298"/>
                      <a:pt x="648" y="298"/>
                      <a:pt x="648" y="298"/>
                    </a:cubicBezTo>
                    <a:cubicBezTo>
                      <a:pt x="645" y="298"/>
                      <a:pt x="645" y="298"/>
                      <a:pt x="645" y="298"/>
                    </a:cubicBezTo>
                    <a:cubicBezTo>
                      <a:pt x="644" y="297"/>
                      <a:pt x="644" y="297"/>
                      <a:pt x="644" y="297"/>
                    </a:cubicBezTo>
                    <a:cubicBezTo>
                      <a:pt x="645" y="294"/>
                      <a:pt x="645" y="294"/>
                      <a:pt x="645" y="294"/>
                    </a:cubicBezTo>
                    <a:cubicBezTo>
                      <a:pt x="646" y="292"/>
                      <a:pt x="646" y="292"/>
                      <a:pt x="646" y="292"/>
                    </a:cubicBezTo>
                    <a:cubicBezTo>
                      <a:pt x="648" y="289"/>
                      <a:pt x="648" y="289"/>
                      <a:pt x="648" y="289"/>
                    </a:cubicBezTo>
                    <a:cubicBezTo>
                      <a:pt x="651" y="289"/>
                      <a:pt x="651" y="289"/>
                      <a:pt x="651" y="289"/>
                    </a:cubicBezTo>
                    <a:cubicBezTo>
                      <a:pt x="656" y="288"/>
                      <a:pt x="656" y="288"/>
                      <a:pt x="656" y="288"/>
                    </a:cubicBezTo>
                    <a:cubicBezTo>
                      <a:pt x="664" y="287"/>
                      <a:pt x="664" y="287"/>
                      <a:pt x="664" y="287"/>
                    </a:cubicBezTo>
                    <a:cubicBezTo>
                      <a:pt x="671" y="287"/>
                      <a:pt x="671" y="287"/>
                      <a:pt x="671" y="287"/>
                    </a:cubicBezTo>
                    <a:cubicBezTo>
                      <a:pt x="674" y="287"/>
                      <a:pt x="674" y="287"/>
                      <a:pt x="674" y="287"/>
                    </a:cubicBezTo>
                    <a:cubicBezTo>
                      <a:pt x="678" y="287"/>
                      <a:pt x="678" y="287"/>
                      <a:pt x="678" y="287"/>
                    </a:cubicBezTo>
                    <a:cubicBezTo>
                      <a:pt x="681" y="288"/>
                      <a:pt x="681" y="288"/>
                      <a:pt x="681" y="288"/>
                    </a:cubicBezTo>
                    <a:cubicBezTo>
                      <a:pt x="684" y="289"/>
                      <a:pt x="684" y="289"/>
                      <a:pt x="684" y="289"/>
                    </a:cubicBezTo>
                    <a:cubicBezTo>
                      <a:pt x="691" y="292"/>
                      <a:pt x="691" y="292"/>
                      <a:pt x="691" y="292"/>
                    </a:cubicBezTo>
                    <a:cubicBezTo>
                      <a:pt x="691" y="291"/>
                      <a:pt x="691" y="291"/>
                      <a:pt x="691" y="291"/>
                    </a:cubicBezTo>
                    <a:cubicBezTo>
                      <a:pt x="692" y="291"/>
                      <a:pt x="692" y="291"/>
                      <a:pt x="692" y="291"/>
                    </a:cubicBezTo>
                    <a:cubicBezTo>
                      <a:pt x="694" y="291"/>
                      <a:pt x="694" y="291"/>
                      <a:pt x="694" y="291"/>
                    </a:cubicBezTo>
                    <a:cubicBezTo>
                      <a:pt x="697" y="292"/>
                      <a:pt x="697" y="292"/>
                      <a:pt x="697" y="292"/>
                    </a:cubicBezTo>
                    <a:cubicBezTo>
                      <a:pt x="699" y="292"/>
                      <a:pt x="699" y="292"/>
                      <a:pt x="699" y="292"/>
                    </a:cubicBezTo>
                    <a:cubicBezTo>
                      <a:pt x="701" y="295"/>
                      <a:pt x="701" y="295"/>
                      <a:pt x="701" y="295"/>
                    </a:cubicBezTo>
                    <a:cubicBezTo>
                      <a:pt x="704" y="295"/>
                      <a:pt x="704" y="295"/>
                      <a:pt x="704" y="295"/>
                    </a:cubicBezTo>
                    <a:cubicBezTo>
                      <a:pt x="707" y="298"/>
                      <a:pt x="707" y="298"/>
                      <a:pt x="707" y="298"/>
                    </a:cubicBezTo>
                    <a:cubicBezTo>
                      <a:pt x="708" y="298"/>
                      <a:pt x="708" y="298"/>
                      <a:pt x="708" y="298"/>
                    </a:cubicBezTo>
                    <a:cubicBezTo>
                      <a:pt x="710" y="300"/>
                      <a:pt x="710" y="300"/>
                      <a:pt x="710" y="300"/>
                    </a:cubicBezTo>
                    <a:cubicBezTo>
                      <a:pt x="715" y="304"/>
                      <a:pt x="715" y="304"/>
                      <a:pt x="715" y="304"/>
                    </a:cubicBezTo>
                    <a:cubicBezTo>
                      <a:pt x="717" y="305"/>
                      <a:pt x="717" y="305"/>
                      <a:pt x="717" y="305"/>
                    </a:cubicBezTo>
                    <a:cubicBezTo>
                      <a:pt x="720" y="308"/>
                      <a:pt x="720" y="308"/>
                      <a:pt x="720" y="308"/>
                    </a:cubicBezTo>
                    <a:cubicBezTo>
                      <a:pt x="724" y="312"/>
                      <a:pt x="724" y="312"/>
                      <a:pt x="724" y="312"/>
                    </a:cubicBezTo>
                    <a:cubicBezTo>
                      <a:pt x="728" y="315"/>
                      <a:pt x="728" y="315"/>
                      <a:pt x="728" y="315"/>
                    </a:cubicBezTo>
                    <a:cubicBezTo>
                      <a:pt x="731" y="318"/>
                      <a:pt x="731" y="318"/>
                      <a:pt x="731" y="318"/>
                    </a:cubicBezTo>
                    <a:cubicBezTo>
                      <a:pt x="734" y="320"/>
                      <a:pt x="734" y="320"/>
                      <a:pt x="734" y="320"/>
                    </a:cubicBezTo>
                    <a:cubicBezTo>
                      <a:pt x="737" y="322"/>
                      <a:pt x="737" y="322"/>
                      <a:pt x="737" y="322"/>
                    </a:cubicBezTo>
                    <a:cubicBezTo>
                      <a:pt x="738" y="325"/>
                      <a:pt x="738" y="325"/>
                      <a:pt x="738" y="325"/>
                    </a:cubicBezTo>
                    <a:cubicBezTo>
                      <a:pt x="741" y="328"/>
                      <a:pt x="741" y="328"/>
                      <a:pt x="741" y="328"/>
                    </a:cubicBezTo>
                    <a:cubicBezTo>
                      <a:pt x="744" y="330"/>
                      <a:pt x="744" y="330"/>
                      <a:pt x="744" y="330"/>
                    </a:cubicBezTo>
                    <a:cubicBezTo>
                      <a:pt x="745" y="331"/>
                      <a:pt x="745" y="331"/>
                      <a:pt x="745" y="331"/>
                    </a:cubicBezTo>
                    <a:cubicBezTo>
                      <a:pt x="747" y="334"/>
                      <a:pt x="747" y="334"/>
                      <a:pt x="747" y="334"/>
                    </a:cubicBezTo>
                    <a:cubicBezTo>
                      <a:pt x="750" y="337"/>
                      <a:pt x="750" y="337"/>
                      <a:pt x="750" y="337"/>
                    </a:cubicBezTo>
                    <a:cubicBezTo>
                      <a:pt x="753" y="338"/>
                      <a:pt x="753" y="338"/>
                      <a:pt x="753" y="338"/>
                    </a:cubicBezTo>
                    <a:cubicBezTo>
                      <a:pt x="760" y="338"/>
                      <a:pt x="760" y="338"/>
                      <a:pt x="760" y="338"/>
                    </a:cubicBezTo>
                    <a:cubicBezTo>
                      <a:pt x="763" y="338"/>
                      <a:pt x="763" y="338"/>
                      <a:pt x="763" y="338"/>
                    </a:cubicBezTo>
                    <a:cubicBezTo>
                      <a:pt x="764" y="340"/>
                      <a:pt x="764" y="340"/>
                      <a:pt x="764" y="340"/>
                    </a:cubicBezTo>
                    <a:cubicBezTo>
                      <a:pt x="767" y="340"/>
                      <a:pt x="767" y="340"/>
                      <a:pt x="767" y="340"/>
                    </a:cubicBezTo>
                    <a:cubicBezTo>
                      <a:pt x="770" y="341"/>
                      <a:pt x="770" y="341"/>
                      <a:pt x="770" y="341"/>
                    </a:cubicBezTo>
                    <a:cubicBezTo>
                      <a:pt x="770" y="340"/>
                      <a:pt x="770" y="340"/>
                      <a:pt x="770" y="340"/>
                    </a:cubicBezTo>
                    <a:cubicBezTo>
                      <a:pt x="771" y="340"/>
                      <a:pt x="771" y="340"/>
                      <a:pt x="771" y="340"/>
                    </a:cubicBezTo>
                    <a:cubicBezTo>
                      <a:pt x="773" y="341"/>
                      <a:pt x="773" y="341"/>
                      <a:pt x="773" y="341"/>
                    </a:cubicBezTo>
                    <a:cubicBezTo>
                      <a:pt x="777" y="344"/>
                      <a:pt x="777" y="344"/>
                      <a:pt x="777" y="344"/>
                    </a:cubicBezTo>
                    <a:cubicBezTo>
                      <a:pt x="781" y="347"/>
                      <a:pt x="781" y="347"/>
                      <a:pt x="781" y="347"/>
                    </a:cubicBezTo>
                    <a:cubicBezTo>
                      <a:pt x="786" y="347"/>
                      <a:pt x="786" y="347"/>
                      <a:pt x="786" y="347"/>
                    </a:cubicBezTo>
                    <a:cubicBezTo>
                      <a:pt x="788" y="347"/>
                      <a:pt x="788" y="347"/>
                      <a:pt x="788" y="347"/>
                    </a:cubicBezTo>
                    <a:cubicBezTo>
                      <a:pt x="788" y="348"/>
                      <a:pt x="788" y="348"/>
                      <a:pt x="788" y="348"/>
                    </a:cubicBezTo>
                    <a:cubicBezTo>
                      <a:pt x="788" y="350"/>
                      <a:pt x="788" y="350"/>
                      <a:pt x="788" y="350"/>
                    </a:cubicBezTo>
                    <a:cubicBezTo>
                      <a:pt x="790" y="351"/>
                      <a:pt x="790" y="351"/>
                      <a:pt x="790" y="351"/>
                    </a:cubicBezTo>
                    <a:cubicBezTo>
                      <a:pt x="793" y="354"/>
                      <a:pt x="793" y="354"/>
                      <a:pt x="793" y="354"/>
                    </a:cubicBezTo>
                    <a:cubicBezTo>
                      <a:pt x="794" y="355"/>
                      <a:pt x="794" y="355"/>
                      <a:pt x="794" y="355"/>
                    </a:cubicBezTo>
                    <a:cubicBezTo>
                      <a:pt x="794" y="357"/>
                      <a:pt x="794" y="357"/>
                      <a:pt x="794" y="357"/>
                    </a:cubicBezTo>
                    <a:cubicBezTo>
                      <a:pt x="796" y="358"/>
                      <a:pt x="796" y="358"/>
                      <a:pt x="796" y="358"/>
                    </a:cubicBezTo>
                    <a:cubicBezTo>
                      <a:pt x="798" y="361"/>
                      <a:pt x="798" y="361"/>
                      <a:pt x="798" y="361"/>
                    </a:cubicBezTo>
                    <a:cubicBezTo>
                      <a:pt x="803" y="363"/>
                      <a:pt x="803" y="363"/>
                      <a:pt x="803" y="363"/>
                    </a:cubicBezTo>
                    <a:cubicBezTo>
                      <a:pt x="806" y="363"/>
                      <a:pt x="806" y="363"/>
                      <a:pt x="806" y="363"/>
                    </a:cubicBezTo>
                    <a:cubicBezTo>
                      <a:pt x="807" y="363"/>
                      <a:pt x="807" y="363"/>
                      <a:pt x="807" y="363"/>
                    </a:cubicBezTo>
                    <a:cubicBezTo>
                      <a:pt x="808" y="363"/>
                      <a:pt x="808" y="363"/>
                      <a:pt x="808" y="363"/>
                    </a:cubicBezTo>
                    <a:cubicBezTo>
                      <a:pt x="810" y="363"/>
                      <a:pt x="810" y="363"/>
                      <a:pt x="810" y="363"/>
                    </a:cubicBezTo>
                    <a:cubicBezTo>
                      <a:pt x="814" y="363"/>
                      <a:pt x="814" y="363"/>
                      <a:pt x="814" y="363"/>
                    </a:cubicBezTo>
                    <a:cubicBezTo>
                      <a:pt x="817" y="363"/>
                      <a:pt x="817" y="363"/>
                      <a:pt x="817" y="363"/>
                    </a:cubicBezTo>
                    <a:cubicBezTo>
                      <a:pt x="817" y="361"/>
                      <a:pt x="817" y="361"/>
                      <a:pt x="817" y="361"/>
                    </a:cubicBezTo>
                    <a:cubicBezTo>
                      <a:pt x="818" y="360"/>
                      <a:pt x="818" y="360"/>
                      <a:pt x="818" y="360"/>
                    </a:cubicBezTo>
                    <a:cubicBezTo>
                      <a:pt x="820" y="358"/>
                      <a:pt x="820" y="358"/>
                      <a:pt x="820" y="358"/>
                    </a:cubicBezTo>
                    <a:cubicBezTo>
                      <a:pt x="824" y="358"/>
                      <a:pt x="824" y="358"/>
                      <a:pt x="824" y="358"/>
                    </a:cubicBezTo>
                    <a:cubicBezTo>
                      <a:pt x="827" y="355"/>
                      <a:pt x="827" y="355"/>
                      <a:pt x="827" y="355"/>
                    </a:cubicBezTo>
                    <a:cubicBezTo>
                      <a:pt x="831" y="354"/>
                      <a:pt x="831" y="354"/>
                      <a:pt x="831" y="354"/>
                    </a:cubicBezTo>
                    <a:cubicBezTo>
                      <a:pt x="834" y="354"/>
                      <a:pt x="834" y="354"/>
                      <a:pt x="834" y="354"/>
                    </a:cubicBezTo>
                    <a:cubicBezTo>
                      <a:pt x="836" y="355"/>
                      <a:pt x="836" y="355"/>
                      <a:pt x="836" y="355"/>
                    </a:cubicBezTo>
                    <a:cubicBezTo>
                      <a:pt x="837" y="357"/>
                      <a:pt x="837" y="357"/>
                      <a:pt x="837" y="357"/>
                    </a:cubicBezTo>
                    <a:cubicBezTo>
                      <a:pt x="837" y="360"/>
                      <a:pt x="837" y="360"/>
                      <a:pt x="837" y="360"/>
                    </a:cubicBezTo>
                    <a:cubicBezTo>
                      <a:pt x="840" y="361"/>
                      <a:pt x="840" y="361"/>
                      <a:pt x="840" y="361"/>
                    </a:cubicBezTo>
                    <a:cubicBezTo>
                      <a:pt x="841" y="364"/>
                      <a:pt x="841" y="364"/>
                      <a:pt x="841" y="364"/>
                    </a:cubicBezTo>
                    <a:cubicBezTo>
                      <a:pt x="841" y="365"/>
                      <a:pt x="841" y="365"/>
                      <a:pt x="841" y="365"/>
                    </a:cubicBezTo>
                    <a:cubicBezTo>
                      <a:pt x="839" y="367"/>
                      <a:pt x="839" y="367"/>
                      <a:pt x="839" y="367"/>
                    </a:cubicBezTo>
                    <a:cubicBezTo>
                      <a:pt x="840" y="368"/>
                      <a:pt x="840" y="368"/>
                      <a:pt x="840" y="368"/>
                    </a:cubicBezTo>
                    <a:cubicBezTo>
                      <a:pt x="840" y="370"/>
                      <a:pt x="840" y="370"/>
                      <a:pt x="840" y="370"/>
                    </a:cubicBezTo>
                    <a:cubicBezTo>
                      <a:pt x="840" y="373"/>
                      <a:pt x="840" y="373"/>
                      <a:pt x="840" y="373"/>
                    </a:cubicBezTo>
                    <a:cubicBezTo>
                      <a:pt x="843" y="377"/>
                      <a:pt x="843" y="377"/>
                      <a:pt x="843" y="377"/>
                    </a:cubicBezTo>
                    <a:cubicBezTo>
                      <a:pt x="843" y="380"/>
                      <a:pt x="843" y="380"/>
                      <a:pt x="843" y="380"/>
                    </a:cubicBezTo>
                    <a:cubicBezTo>
                      <a:pt x="844" y="381"/>
                      <a:pt x="844" y="381"/>
                      <a:pt x="844" y="381"/>
                    </a:cubicBezTo>
                    <a:cubicBezTo>
                      <a:pt x="844" y="383"/>
                      <a:pt x="844" y="383"/>
                      <a:pt x="844" y="383"/>
                    </a:cubicBezTo>
                    <a:cubicBezTo>
                      <a:pt x="843" y="384"/>
                      <a:pt x="843" y="384"/>
                      <a:pt x="843" y="384"/>
                    </a:cubicBezTo>
                    <a:cubicBezTo>
                      <a:pt x="844" y="384"/>
                      <a:pt x="844" y="384"/>
                      <a:pt x="844" y="384"/>
                    </a:cubicBezTo>
                    <a:cubicBezTo>
                      <a:pt x="844" y="386"/>
                      <a:pt x="844" y="386"/>
                      <a:pt x="844" y="386"/>
                    </a:cubicBezTo>
                    <a:cubicBezTo>
                      <a:pt x="844" y="388"/>
                      <a:pt x="844" y="388"/>
                      <a:pt x="844" y="388"/>
                    </a:cubicBezTo>
                    <a:cubicBezTo>
                      <a:pt x="844" y="390"/>
                      <a:pt x="844" y="390"/>
                      <a:pt x="844" y="390"/>
                    </a:cubicBezTo>
                    <a:cubicBezTo>
                      <a:pt x="844" y="391"/>
                      <a:pt x="844" y="391"/>
                      <a:pt x="844" y="391"/>
                    </a:cubicBezTo>
                    <a:cubicBezTo>
                      <a:pt x="843" y="393"/>
                      <a:pt x="843" y="393"/>
                      <a:pt x="843" y="393"/>
                    </a:cubicBezTo>
                    <a:cubicBezTo>
                      <a:pt x="843" y="394"/>
                      <a:pt x="843" y="394"/>
                      <a:pt x="843" y="394"/>
                    </a:cubicBezTo>
                    <a:cubicBezTo>
                      <a:pt x="844" y="397"/>
                      <a:pt x="844" y="397"/>
                      <a:pt x="844" y="397"/>
                    </a:cubicBezTo>
                    <a:cubicBezTo>
                      <a:pt x="844" y="398"/>
                      <a:pt x="844" y="398"/>
                      <a:pt x="844" y="398"/>
                    </a:cubicBezTo>
                    <a:cubicBezTo>
                      <a:pt x="841" y="398"/>
                      <a:pt x="841" y="398"/>
                      <a:pt x="841" y="398"/>
                    </a:cubicBezTo>
                    <a:cubicBezTo>
                      <a:pt x="837" y="397"/>
                      <a:pt x="837" y="397"/>
                      <a:pt x="837" y="397"/>
                    </a:cubicBezTo>
                    <a:cubicBezTo>
                      <a:pt x="834" y="396"/>
                      <a:pt x="834" y="396"/>
                      <a:pt x="834" y="396"/>
                    </a:cubicBezTo>
                    <a:cubicBezTo>
                      <a:pt x="830" y="396"/>
                      <a:pt x="830" y="396"/>
                      <a:pt x="830" y="396"/>
                    </a:cubicBezTo>
                    <a:cubicBezTo>
                      <a:pt x="830" y="397"/>
                      <a:pt x="830" y="397"/>
                      <a:pt x="830" y="397"/>
                    </a:cubicBezTo>
                    <a:cubicBezTo>
                      <a:pt x="829" y="398"/>
                      <a:pt x="829" y="398"/>
                      <a:pt x="829" y="398"/>
                    </a:cubicBezTo>
                    <a:cubicBezTo>
                      <a:pt x="827" y="400"/>
                      <a:pt x="827" y="400"/>
                      <a:pt x="827" y="400"/>
                    </a:cubicBezTo>
                    <a:cubicBezTo>
                      <a:pt x="824" y="400"/>
                      <a:pt x="824" y="400"/>
                      <a:pt x="824" y="400"/>
                    </a:cubicBezTo>
                    <a:cubicBezTo>
                      <a:pt x="824" y="401"/>
                      <a:pt x="824" y="401"/>
                      <a:pt x="824" y="401"/>
                    </a:cubicBezTo>
                    <a:cubicBezTo>
                      <a:pt x="826" y="403"/>
                      <a:pt x="826" y="403"/>
                      <a:pt x="826" y="403"/>
                    </a:cubicBezTo>
                    <a:cubicBezTo>
                      <a:pt x="827" y="404"/>
                      <a:pt x="827" y="404"/>
                      <a:pt x="827" y="404"/>
                    </a:cubicBezTo>
                    <a:cubicBezTo>
                      <a:pt x="831" y="410"/>
                      <a:pt x="831" y="410"/>
                      <a:pt x="831" y="410"/>
                    </a:cubicBezTo>
                    <a:cubicBezTo>
                      <a:pt x="836" y="416"/>
                      <a:pt x="836" y="416"/>
                      <a:pt x="836" y="416"/>
                    </a:cubicBezTo>
                    <a:cubicBezTo>
                      <a:pt x="839" y="420"/>
                      <a:pt x="839" y="420"/>
                      <a:pt x="839" y="420"/>
                    </a:cubicBezTo>
                    <a:cubicBezTo>
                      <a:pt x="840" y="423"/>
                      <a:pt x="840" y="423"/>
                      <a:pt x="840" y="423"/>
                    </a:cubicBezTo>
                    <a:cubicBezTo>
                      <a:pt x="840" y="426"/>
                      <a:pt x="840" y="426"/>
                      <a:pt x="840" y="426"/>
                    </a:cubicBezTo>
                    <a:cubicBezTo>
                      <a:pt x="840" y="427"/>
                      <a:pt x="840" y="427"/>
                      <a:pt x="840" y="427"/>
                    </a:cubicBezTo>
                    <a:cubicBezTo>
                      <a:pt x="837" y="429"/>
                      <a:pt x="837" y="429"/>
                      <a:pt x="837" y="429"/>
                    </a:cubicBezTo>
                    <a:cubicBezTo>
                      <a:pt x="834" y="430"/>
                      <a:pt x="834" y="430"/>
                      <a:pt x="834" y="430"/>
                    </a:cubicBezTo>
                    <a:cubicBezTo>
                      <a:pt x="835" y="430"/>
                      <a:pt x="835" y="430"/>
                      <a:pt x="835" y="430"/>
                    </a:cubicBezTo>
                    <a:cubicBezTo>
                      <a:pt x="839" y="431"/>
                      <a:pt x="839" y="431"/>
                      <a:pt x="839" y="431"/>
                    </a:cubicBezTo>
                    <a:cubicBezTo>
                      <a:pt x="841" y="430"/>
                      <a:pt x="841" y="430"/>
                      <a:pt x="841" y="430"/>
                    </a:cubicBezTo>
                    <a:cubicBezTo>
                      <a:pt x="844" y="431"/>
                      <a:pt x="844" y="431"/>
                      <a:pt x="844" y="431"/>
                    </a:cubicBezTo>
                    <a:cubicBezTo>
                      <a:pt x="844" y="429"/>
                      <a:pt x="844" y="429"/>
                      <a:pt x="844" y="429"/>
                    </a:cubicBezTo>
                    <a:cubicBezTo>
                      <a:pt x="843" y="427"/>
                      <a:pt x="843" y="427"/>
                      <a:pt x="843" y="427"/>
                    </a:cubicBezTo>
                    <a:cubicBezTo>
                      <a:pt x="844" y="426"/>
                      <a:pt x="844" y="426"/>
                      <a:pt x="844" y="426"/>
                    </a:cubicBezTo>
                    <a:cubicBezTo>
                      <a:pt x="844" y="424"/>
                      <a:pt x="844" y="424"/>
                      <a:pt x="844" y="424"/>
                    </a:cubicBezTo>
                    <a:cubicBezTo>
                      <a:pt x="846" y="423"/>
                      <a:pt x="846" y="423"/>
                      <a:pt x="846" y="423"/>
                    </a:cubicBezTo>
                    <a:cubicBezTo>
                      <a:pt x="846" y="421"/>
                      <a:pt x="846" y="421"/>
                      <a:pt x="846" y="421"/>
                    </a:cubicBezTo>
                    <a:cubicBezTo>
                      <a:pt x="847" y="423"/>
                      <a:pt x="847" y="423"/>
                      <a:pt x="847" y="423"/>
                    </a:cubicBezTo>
                    <a:cubicBezTo>
                      <a:pt x="847" y="424"/>
                      <a:pt x="847" y="424"/>
                      <a:pt x="847" y="424"/>
                    </a:cubicBezTo>
                    <a:cubicBezTo>
                      <a:pt x="849" y="426"/>
                      <a:pt x="849" y="426"/>
                      <a:pt x="849" y="426"/>
                    </a:cubicBezTo>
                    <a:cubicBezTo>
                      <a:pt x="850" y="424"/>
                      <a:pt x="850" y="424"/>
                      <a:pt x="850" y="424"/>
                    </a:cubicBezTo>
                    <a:cubicBezTo>
                      <a:pt x="850" y="421"/>
                      <a:pt x="850" y="421"/>
                      <a:pt x="850" y="421"/>
                    </a:cubicBezTo>
                    <a:cubicBezTo>
                      <a:pt x="853" y="424"/>
                      <a:pt x="853" y="424"/>
                      <a:pt x="853" y="424"/>
                    </a:cubicBezTo>
                    <a:cubicBezTo>
                      <a:pt x="854" y="427"/>
                      <a:pt x="854" y="427"/>
                      <a:pt x="854" y="427"/>
                    </a:cubicBezTo>
                    <a:cubicBezTo>
                      <a:pt x="856" y="427"/>
                      <a:pt x="856" y="427"/>
                      <a:pt x="856" y="427"/>
                    </a:cubicBezTo>
                    <a:cubicBezTo>
                      <a:pt x="859" y="429"/>
                      <a:pt x="859" y="429"/>
                      <a:pt x="859" y="429"/>
                    </a:cubicBezTo>
                    <a:cubicBezTo>
                      <a:pt x="863" y="429"/>
                      <a:pt x="863" y="429"/>
                      <a:pt x="863" y="429"/>
                    </a:cubicBezTo>
                    <a:cubicBezTo>
                      <a:pt x="864" y="430"/>
                      <a:pt x="864" y="430"/>
                      <a:pt x="864" y="430"/>
                    </a:cubicBezTo>
                    <a:cubicBezTo>
                      <a:pt x="867" y="429"/>
                      <a:pt x="867" y="429"/>
                      <a:pt x="867" y="429"/>
                    </a:cubicBezTo>
                    <a:cubicBezTo>
                      <a:pt x="873" y="426"/>
                      <a:pt x="873" y="426"/>
                      <a:pt x="873" y="426"/>
                    </a:cubicBezTo>
                    <a:cubicBezTo>
                      <a:pt x="879" y="421"/>
                      <a:pt x="879" y="421"/>
                      <a:pt x="879" y="421"/>
                    </a:cubicBezTo>
                    <a:cubicBezTo>
                      <a:pt x="880" y="417"/>
                      <a:pt x="880" y="417"/>
                      <a:pt x="880" y="417"/>
                    </a:cubicBezTo>
                    <a:cubicBezTo>
                      <a:pt x="882" y="414"/>
                      <a:pt x="882" y="414"/>
                      <a:pt x="882" y="414"/>
                    </a:cubicBezTo>
                    <a:cubicBezTo>
                      <a:pt x="880" y="413"/>
                      <a:pt x="880" y="413"/>
                      <a:pt x="880" y="413"/>
                    </a:cubicBezTo>
                    <a:cubicBezTo>
                      <a:pt x="882" y="411"/>
                      <a:pt x="882" y="411"/>
                      <a:pt x="882" y="411"/>
                    </a:cubicBezTo>
                    <a:cubicBezTo>
                      <a:pt x="882" y="408"/>
                      <a:pt x="882" y="408"/>
                      <a:pt x="882" y="408"/>
                    </a:cubicBezTo>
                    <a:cubicBezTo>
                      <a:pt x="882" y="407"/>
                      <a:pt x="882" y="407"/>
                      <a:pt x="882" y="407"/>
                    </a:cubicBezTo>
                    <a:cubicBezTo>
                      <a:pt x="883" y="406"/>
                      <a:pt x="883" y="406"/>
                      <a:pt x="883" y="406"/>
                    </a:cubicBezTo>
                    <a:cubicBezTo>
                      <a:pt x="883" y="404"/>
                      <a:pt x="883" y="404"/>
                      <a:pt x="883" y="404"/>
                    </a:cubicBezTo>
                    <a:cubicBezTo>
                      <a:pt x="883" y="403"/>
                      <a:pt x="883" y="403"/>
                      <a:pt x="883" y="403"/>
                    </a:cubicBezTo>
                    <a:cubicBezTo>
                      <a:pt x="884" y="401"/>
                      <a:pt x="884" y="401"/>
                      <a:pt x="884" y="401"/>
                    </a:cubicBezTo>
                    <a:cubicBezTo>
                      <a:pt x="884" y="398"/>
                      <a:pt x="884" y="398"/>
                      <a:pt x="884" y="398"/>
                    </a:cubicBezTo>
                    <a:cubicBezTo>
                      <a:pt x="886" y="394"/>
                      <a:pt x="886" y="394"/>
                      <a:pt x="886" y="394"/>
                    </a:cubicBezTo>
                    <a:cubicBezTo>
                      <a:pt x="887" y="391"/>
                      <a:pt x="887" y="391"/>
                      <a:pt x="887" y="391"/>
                    </a:cubicBezTo>
                    <a:cubicBezTo>
                      <a:pt x="889" y="387"/>
                      <a:pt x="889" y="387"/>
                      <a:pt x="889" y="387"/>
                    </a:cubicBezTo>
                    <a:cubicBezTo>
                      <a:pt x="889" y="381"/>
                      <a:pt x="889" y="381"/>
                      <a:pt x="889" y="381"/>
                    </a:cubicBezTo>
                    <a:cubicBezTo>
                      <a:pt x="889" y="378"/>
                      <a:pt x="889" y="378"/>
                      <a:pt x="889" y="378"/>
                    </a:cubicBezTo>
                    <a:cubicBezTo>
                      <a:pt x="889" y="375"/>
                      <a:pt x="889" y="375"/>
                      <a:pt x="889" y="375"/>
                    </a:cubicBezTo>
                    <a:cubicBezTo>
                      <a:pt x="887" y="373"/>
                      <a:pt x="887" y="373"/>
                      <a:pt x="887" y="373"/>
                    </a:cubicBezTo>
                    <a:cubicBezTo>
                      <a:pt x="889" y="370"/>
                      <a:pt x="889" y="370"/>
                      <a:pt x="889" y="370"/>
                    </a:cubicBezTo>
                    <a:cubicBezTo>
                      <a:pt x="889" y="367"/>
                      <a:pt x="889" y="367"/>
                      <a:pt x="889" y="367"/>
                    </a:cubicBezTo>
                    <a:cubicBezTo>
                      <a:pt x="889" y="364"/>
                      <a:pt x="889" y="364"/>
                      <a:pt x="889" y="364"/>
                    </a:cubicBezTo>
                    <a:cubicBezTo>
                      <a:pt x="889" y="363"/>
                      <a:pt x="889" y="363"/>
                      <a:pt x="889" y="363"/>
                    </a:cubicBezTo>
                    <a:cubicBezTo>
                      <a:pt x="889" y="360"/>
                      <a:pt x="889" y="360"/>
                      <a:pt x="889" y="360"/>
                    </a:cubicBezTo>
                    <a:cubicBezTo>
                      <a:pt x="892" y="355"/>
                      <a:pt x="892" y="355"/>
                      <a:pt x="892" y="355"/>
                    </a:cubicBezTo>
                    <a:cubicBezTo>
                      <a:pt x="892" y="353"/>
                      <a:pt x="892" y="353"/>
                      <a:pt x="892" y="353"/>
                    </a:cubicBezTo>
                    <a:cubicBezTo>
                      <a:pt x="892" y="350"/>
                      <a:pt x="892" y="350"/>
                      <a:pt x="892" y="350"/>
                    </a:cubicBezTo>
                    <a:cubicBezTo>
                      <a:pt x="890" y="347"/>
                      <a:pt x="890" y="347"/>
                      <a:pt x="890" y="347"/>
                    </a:cubicBezTo>
                    <a:cubicBezTo>
                      <a:pt x="889" y="345"/>
                      <a:pt x="889" y="345"/>
                      <a:pt x="889" y="345"/>
                    </a:cubicBezTo>
                    <a:cubicBezTo>
                      <a:pt x="889" y="344"/>
                      <a:pt x="889" y="344"/>
                      <a:pt x="889" y="344"/>
                    </a:cubicBezTo>
                    <a:cubicBezTo>
                      <a:pt x="886" y="343"/>
                      <a:pt x="886" y="343"/>
                      <a:pt x="886" y="343"/>
                    </a:cubicBezTo>
                    <a:cubicBezTo>
                      <a:pt x="887" y="340"/>
                      <a:pt x="887" y="340"/>
                      <a:pt x="887" y="340"/>
                    </a:cubicBezTo>
                    <a:cubicBezTo>
                      <a:pt x="886" y="338"/>
                      <a:pt x="886" y="338"/>
                      <a:pt x="886" y="338"/>
                    </a:cubicBezTo>
                    <a:cubicBezTo>
                      <a:pt x="883" y="335"/>
                      <a:pt x="883" y="335"/>
                      <a:pt x="883" y="335"/>
                    </a:cubicBezTo>
                    <a:cubicBezTo>
                      <a:pt x="882" y="332"/>
                      <a:pt x="882" y="332"/>
                      <a:pt x="882" y="332"/>
                    </a:cubicBezTo>
                    <a:cubicBezTo>
                      <a:pt x="883" y="331"/>
                      <a:pt x="883" y="331"/>
                      <a:pt x="883" y="331"/>
                    </a:cubicBezTo>
                    <a:cubicBezTo>
                      <a:pt x="880" y="331"/>
                      <a:pt x="880" y="331"/>
                      <a:pt x="880" y="331"/>
                    </a:cubicBezTo>
                    <a:cubicBezTo>
                      <a:pt x="879" y="328"/>
                      <a:pt x="879" y="328"/>
                      <a:pt x="879" y="328"/>
                    </a:cubicBezTo>
                    <a:cubicBezTo>
                      <a:pt x="874" y="324"/>
                      <a:pt x="874" y="324"/>
                      <a:pt x="874" y="324"/>
                    </a:cubicBezTo>
                    <a:cubicBezTo>
                      <a:pt x="874" y="321"/>
                      <a:pt x="874" y="321"/>
                      <a:pt x="874" y="321"/>
                    </a:cubicBezTo>
                    <a:cubicBezTo>
                      <a:pt x="873" y="318"/>
                      <a:pt x="873" y="318"/>
                      <a:pt x="873" y="318"/>
                    </a:cubicBezTo>
                    <a:cubicBezTo>
                      <a:pt x="872" y="317"/>
                      <a:pt x="872" y="317"/>
                      <a:pt x="872" y="317"/>
                    </a:cubicBezTo>
                    <a:cubicBezTo>
                      <a:pt x="872" y="315"/>
                      <a:pt x="872" y="315"/>
                      <a:pt x="872" y="315"/>
                    </a:cubicBezTo>
                    <a:cubicBezTo>
                      <a:pt x="872" y="314"/>
                      <a:pt x="872" y="314"/>
                      <a:pt x="872" y="314"/>
                    </a:cubicBezTo>
                    <a:cubicBezTo>
                      <a:pt x="870" y="312"/>
                      <a:pt x="870" y="312"/>
                      <a:pt x="870" y="312"/>
                    </a:cubicBezTo>
                    <a:cubicBezTo>
                      <a:pt x="870" y="311"/>
                      <a:pt x="870" y="311"/>
                      <a:pt x="870" y="311"/>
                    </a:cubicBezTo>
                    <a:cubicBezTo>
                      <a:pt x="872" y="308"/>
                      <a:pt x="872" y="308"/>
                      <a:pt x="872" y="308"/>
                    </a:cubicBezTo>
                    <a:cubicBezTo>
                      <a:pt x="872" y="307"/>
                      <a:pt x="872" y="307"/>
                      <a:pt x="872" y="307"/>
                    </a:cubicBezTo>
                    <a:cubicBezTo>
                      <a:pt x="870" y="305"/>
                      <a:pt x="870" y="305"/>
                      <a:pt x="870" y="305"/>
                    </a:cubicBezTo>
                    <a:cubicBezTo>
                      <a:pt x="870" y="304"/>
                      <a:pt x="870" y="304"/>
                      <a:pt x="870" y="304"/>
                    </a:cubicBezTo>
                    <a:cubicBezTo>
                      <a:pt x="869" y="302"/>
                      <a:pt x="869" y="302"/>
                      <a:pt x="869" y="302"/>
                    </a:cubicBezTo>
                    <a:cubicBezTo>
                      <a:pt x="866" y="302"/>
                      <a:pt x="866" y="302"/>
                      <a:pt x="866" y="302"/>
                    </a:cubicBezTo>
                    <a:cubicBezTo>
                      <a:pt x="864" y="301"/>
                      <a:pt x="864" y="301"/>
                      <a:pt x="864" y="301"/>
                    </a:cubicBezTo>
                    <a:cubicBezTo>
                      <a:pt x="864" y="300"/>
                      <a:pt x="864" y="300"/>
                      <a:pt x="864" y="300"/>
                    </a:cubicBezTo>
                    <a:cubicBezTo>
                      <a:pt x="863" y="297"/>
                      <a:pt x="863" y="297"/>
                      <a:pt x="863" y="297"/>
                    </a:cubicBezTo>
                    <a:cubicBezTo>
                      <a:pt x="859" y="295"/>
                      <a:pt x="859" y="295"/>
                      <a:pt x="859" y="295"/>
                    </a:cubicBezTo>
                    <a:cubicBezTo>
                      <a:pt x="853" y="291"/>
                      <a:pt x="853" y="291"/>
                      <a:pt x="853" y="291"/>
                    </a:cubicBezTo>
                    <a:cubicBezTo>
                      <a:pt x="856" y="292"/>
                      <a:pt x="856" y="292"/>
                      <a:pt x="856" y="292"/>
                    </a:cubicBezTo>
                    <a:cubicBezTo>
                      <a:pt x="859" y="294"/>
                      <a:pt x="859" y="294"/>
                      <a:pt x="859" y="294"/>
                    </a:cubicBezTo>
                    <a:cubicBezTo>
                      <a:pt x="859" y="292"/>
                      <a:pt x="859" y="292"/>
                      <a:pt x="859" y="292"/>
                    </a:cubicBezTo>
                    <a:cubicBezTo>
                      <a:pt x="859" y="289"/>
                      <a:pt x="859" y="289"/>
                      <a:pt x="859" y="289"/>
                    </a:cubicBezTo>
                    <a:cubicBezTo>
                      <a:pt x="856" y="289"/>
                      <a:pt x="856" y="289"/>
                      <a:pt x="856" y="289"/>
                    </a:cubicBezTo>
                    <a:cubicBezTo>
                      <a:pt x="851" y="288"/>
                      <a:pt x="851" y="288"/>
                      <a:pt x="851" y="288"/>
                    </a:cubicBezTo>
                    <a:cubicBezTo>
                      <a:pt x="846" y="284"/>
                      <a:pt x="846" y="284"/>
                      <a:pt x="846" y="284"/>
                    </a:cubicBezTo>
                    <a:cubicBezTo>
                      <a:pt x="840" y="282"/>
                      <a:pt x="840" y="282"/>
                      <a:pt x="840" y="282"/>
                    </a:cubicBezTo>
                    <a:cubicBezTo>
                      <a:pt x="836" y="278"/>
                      <a:pt x="836" y="278"/>
                      <a:pt x="836" y="278"/>
                    </a:cubicBezTo>
                    <a:cubicBezTo>
                      <a:pt x="833" y="277"/>
                      <a:pt x="833" y="277"/>
                      <a:pt x="833" y="277"/>
                    </a:cubicBezTo>
                    <a:cubicBezTo>
                      <a:pt x="830" y="277"/>
                      <a:pt x="830" y="277"/>
                      <a:pt x="830" y="277"/>
                    </a:cubicBezTo>
                    <a:cubicBezTo>
                      <a:pt x="827" y="277"/>
                      <a:pt x="827" y="277"/>
                      <a:pt x="827" y="277"/>
                    </a:cubicBezTo>
                    <a:cubicBezTo>
                      <a:pt x="824" y="277"/>
                      <a:pt x="824" y="277"/>
                      <a:pt x="824" y="277"/>
                    </a:cubicBezTo>
                    <a:cubicBezTo>
                      <a:pt x="821" y="277"/>
                      <a:pt x="821" y="277"/>
                      <a:pt x="821" y="277"/>
                    </a:cubicBezTo>
                    <a:cubicBezTo>
                      <a:pt x="820" y="277"/>
                      <a:pt x="820" y="277"/>
                      <a:pt x="820" y="277"/>
                    </a:cubicBezTo>
                    <a:cubicBezTo>
                      <a:pt x="821" y="279"/>
                      <a:pt x="821" y="279"/>
                      <a:pt x="821" y="279"/>
                    </a:cubicBezTo>
                    <a:cubicBezTo>
                      <a:pt x="823" y="281"/>
                      <a:pt x="823" y="281"/>
                      <a:pt x="823" y="281"/>
                    </a:cubicBezTo>
                    <a:cubicBezTo>
                      <a:pt x="821" y="281"/>
                      <a:pt x="821" y="281"/>
                      <a:pt x="821" y="281"/>
                    </a:cubicBezTo>
                    <a:cubicBezTo>
                      <a:pt x="820" y="282"/>
                      <a:pt x="820" y="282"/>
                      <a:pt x="820" y="282"/>
                    </a:cubicBezTo>
                    <a:cubicBezTo>
                      <a:pt x="820" y="284"/>
                      <a:pt x="820" y="284"/>
                      <a:pt x="820" y="284"/>
                    </a:cubicBezTo>
                    <a:cubicBezTo>
                      <a:pt x="820" y="285"/>
                      <a:pt x="820" y="285"/>
                      <a:pt x="820" y="285"/>
                    </a:cubicBezTo>
                    <a:cubicBezTo>
                      <a:pt x="816" y="287"/>
                      <a:pt x="816" y="287"/>
                      <a:pt x="816" y="287"/>
                    </a:cubicBezTo>
                    <a:cubicBezTo>
                      <a:pt x="813" y="285"/>
                      <a:pt x="813" y="285"/>
                      <a:pt x="813" y="285"/>
                    </a:cubicBezTo>
                    <a:cubicBezTo>
                      <a:pt x="813" y="284"/>
                      <a:pt x="813" y="284"/>
                      <a:pt x="813" y="284"/>
                    </a:cubicBezTo>
                    <a:cubicBezTo>
                      <a:pt x="814" y="281"/>
                      <a:pt x="814" y="281"/>
                      <a:pt x="814" y="281"/>
                    </a:cubicBezTo>
                    <a:cubicBezTo>
                      <a:pt x="810" y="279"/>
                      <a:pt x="810" y="279"/>
                      <a:pt x="810" y="279"/>
                    </a:cubicBezTo>
                    <a:cubicBezTo>
                      <a:pt x="807" y="278"/>
                      <a:pt x="807" y="278"/>
                      <a:pt x="807" y="278"/>
                    </a:cubicBezTo>
                    <a:cubicBezTo>
                      <a:pt x="808" y="278"/>
                      <a:pt x="808" y="278"/>
                      <a:pt x="808" y="278"/>
                    </a:cubicBezTo>
                    <a:cubicBezTo>
                      <a:pt x="810" y="275"/>
                      <a:pt x="810" y="275"/>
                      <a:pt x="810" y="275"/>
                    </a:cubicBezTo>
                    <a:cubicBezTo>
                      <a:pt x="806" y="277"/>
                      <a:pt x="806" y="277"/>
                      <a:pt x="806" y="277"/>
                    </a:cubicBezTo>
                    <a:cubicBezTo>
                      <a:pt x="806" y="278"/>
                      <a:pt x="806" y="278"/>
                      <a:pt x="806" y="278"/>
                    </a:cubicBezTo>
                    <a:cubicBezTo>
                      <a:pt x="806" y="279"/>
                      <a:pt x="806" y="279"/>
                      <a:pt x="806" y="279"/>
                    </a:cubicBezTo>
                    <a:cubicBezTo>
                      <a:pt x="807" y="279"/>
                      <a:pt x="807" y="279"/>
                      <a:pt x="807" y="279"/>
                    </a:cubicBezTo>
                    <a:cubicBezTo>
                      <a:pt x="808" y="282"/>
                      <a:pt x="808" y="282"/>
                      <a:pt x="808" y="282"/>
                    </a:cubicBezTo>
                    <a:cubicBezTo>
                      <a:pt x="806" y="282"/>
                      <a:pt x="806" y="282"/>
                      <a:pt x="806" y="282"/>
                    </a:cubicBezTo>
                    <a:cubicBezTo>
                      <a:pt x="804" y="282"/>
                      <a:pt x="804" y="282"/>
                      <a:pt x="804" y="282"/>
                    </a:cubicBezTo>
                    <a:cubicBezTo>
                      <a:pt x="803" y="281"/>
                      <a:pt x="803" y="281"/>
                      <a:pt x="803" y="281"/>
                    </a:cubicBezTo>
                    <a:cubicBezTo>
                      <a:pt x="801" y="277"/>
                      <a:pt x="801" y="277"/>
                      <a:pt x="801" y="277"/>
                    </a:cubicBezTo>
                    <a:cubicBezTo>
                      <a:pt x="798" y="275"/>
                      <a:pt x="798" y="275"/>
                      <a:pt x="798" y="275"/>
                    </a:cubicBezTo>
                    <a:cubicBezTo>
                      <a:pt x="798" y="272"/>
                      <a:pt x="798" y="272"/>
                      <a:pt x="798" y="272"/>
                    </a:cubicBezTo>
                    <a:cubicBezTo>
                      <a:pt x="796" y="272"/>
                      <a:pt x="796" y="272"/>
                      <a:pt x="796" y="272"/>
                    </a:cubicBezTo>
                    <a:cubicBezTo>
                      <a:pt x="791" y="272"/>
                      <a:pt x="791" y="272"/>
                      <a:pt x="791" y="272"/>
                    </a:cubicBezTo>
                    <a:cubicBezTo>
                      <a:pt x="787" y="272"/>
                      <a:pt x="787" y="272"/>
                      <a:pt x="787" y="272"/>
                    </a:cubicBezTo>
                    <a:cubicBezTo>
                      <a:pt x="781" y="271"/>
                      <a:pt x="781" y="271"/>
                      <a:pt x="781" y="271"/>
                    </a:cubicBezTo>
                    <a:cubicBezTo>
                      <a:pt x="778" y="269"/>
                      <a:pt x="778" y="269"/>
                      <a:pt x="778" y="269"/>
                    </a:cubicBezTo>
                    <a:cubicBezTo>
                      <a:pt x="777" y="268"/>
                      <a:pt x="777" y="268"/>
                      <a:pt x="777" y="268"/>
                    </a:cubicBezTo>
                    <a:cubicBezTo>
                      <a:pt x="778" y="265"/>
                      <a:pt x="778" y="265"/>
                      <a:pt x="778" y="265"/>
                    </a:cubicBezTo>
                    <a:cubicBezTo>
                      <a:pt x="783" y="262"/>
                      <a:pt x="783" y="262"/>
                      <a:pt x="783" y="262"/>
                    </a:cubicBezTo>
                    <a:cubicBezTo>
                      <a:pt x="783" y="259"/>
                      <a:pt x="783" y="259"/>
                      <a:pt x="783" y="259"/>
                    </a:cubicBezTo>
                    <a:cubicBezTo>
                      <a:pt x="784" y="259"/>
                      <a:pt x="784" y="259"/>
                      <a:pt x="784" y="259"/>
                    </a:cubicBezTo>
                    <a:cubicBezTo>
                      <a:pt x="786" y="258"/>
                      <a:pt x="786" y="258"/>
                      <a:pt x="786" y="258"/>
                    </a:cubicBezTo>
                    <a:cubicBezTo>
                      <a:pt x="787" y="255"/>
                      <a:pt x="787" y="255"/>
                      <a:pt x="787" y="255"/>
                    </a:cubicBezTo>
                    <a:cubicBezTo>
                      <a:pt x="788" y="251"/>
                      <a:pt x="788" y="251"/>
                      <a:pt x="788" y="251"/>
                    </a:cubicBezTo>
                    <a:cubicBezTo>
                      <a:pt x="790" y="249"/>
                      <a:pt x="790" y="249"/>
                      <a:pt x="790" y="249"/>
                    </a:cubicBezTo>
                    <a:cubicBezTo>
                      <a:pt x="791" y="248"/>
                      <a:pt x="791" y="248"/>
                      <a:pt x="791" y="248"/>
                    </a:cubicBezTo>
                    <a:cubicBezTo>
                      <a:pt x="790" y="248"/>
                      <a:pt x="790" y="248"/>
                      <a:pt x="790" y="248"/>
                    </a:cubicBezTo>
                    <a:cubicBezTo>
                      <a:pt x="790" y="246"/>
                      <a:pt x="790" y="246"/>
                      <a:pt x="790" y="246"/>
                    </a:cubicBezTo>
                    <a:cubicBezTo>
                      <a:pt x="790" y="244"/>
                      <a:pt x="790" y="244"/>
                      <a:pt x="790" y="244"/>
                    </a:cubicBezTo>
                    <a:cubicBezTo>
                      <a:pt x="790" y="242"/>
                      <a:pt x="790" y="242"/>
                      <a:pt x="790" y="242"/>
                    </a:cubicBezTo>
                    <a:cubicBezTo>
                      <a:pt x="791" y="238"/>
                      <a:pt x="791" y="238"/>
                      <a:pt x="791" y="238"/>
                    </a:cubicBezTo>
                    <a:cubicBezTo>
                      <a:pt x="794" y="236"/>
                      <a:pt x="794" y="236"/>
                      <a:pt x="794" y="236"/>
                    </a:cubicBezTo>
                    <a:cubicBezTo>
                      <a:pt x="794" y="235"/>
                      <a:pt x="794" y="235"/>
                      <a:pt x="794" y="235"/>
                    </a:cubicBezTo>
                    <a:cubicBezTo>
                      <a:pt x="794" y="234"/>
                      <a:pt x="794" y="234"/>
                      <a:pt x="794" y="234"/>
                    </a:cubicBezTo>
                    <a:cubicBezTo>
                      <a:pt x="796" y="232"/>
                      <a:pt x="796" y="232"/>
                      <a:pt x="796" y="232"/>
                    </a:cubicBezTo>
                    <a:cubicBezTo>
                      <a:pt x="797" y="231"/>
                      <a:pt x="797" y="231"/>
                      <a:pt x="797" y="231"/>
                    </a:cubicBezTo>
                    <a:cubicBezTo>
                      <a:pt x="797" y="229"/>
                      <a:pt x="797" y="229"/>
                      <a:pt x="797" y="229"/>
                    </a:cubicBezTo>
                    <a:cubicBezTo>
                      <a:pt x="796" y="226"/>
                      <a:pt x="796" y="226"/>
                      <a:pt x="796" y="226"/>
                    </a:cubicBezTo>
                    <a:cubicBezTo>
                      <a:pt x="796" y="225"/>
                      <a:pt x="796" y="225"/>
                      <a:pt x="796" y="225"/>
                    </a:cubicBezTo>
                    <a:cubicBezTo>
                      <a:pt x="797" y="222"/>
                      <a:pt x="797" y="222"/>
                      <a:pt x="797" y="222"/>
                    </a:cubicBezTo>
                    <a:cubicBezTo>
                      <a:pt x="800" y="221"/>
                      <a:pt x="800" y="221"/>
                      <a:pt x="800" y="221"/>
                    </a:cubicBezTo>
                    <a:cubicBezTo>
                      <a:pt x="800" y="218"/>
                      <a:pt x="800" y="218"/>
                      <a:pt x="800" y="218"/>
                    </a:cubicBezTo>
                    <a:cubicBezTo>
                      <a:pt x="800" y="215"/>
                      <a:pt x="800" y="215"/>
                      <a:pt x="800" y="215"/>
                    </a:cubicBezTo>
                    <a:cubicBezTo>
                      <a:pt x="801" y="213"/>
                      <a:pt x="801" y="213"/>
                      <a:pt x="801" y="213"/>
                    </a:cubicBezTo>
                    <a:cubicBezTo>
                      <a:pt x="804" y="212"/>
                      <a:pt x="804" y="212"/>
                      <a:pt x="804" y="212"/>
                    </a:cubicBezTo>
                    <a:cubicBezTo>
                      <a:pt x="810" y="212"/>
                      <a:pt x="810" y="212"/>
                      <a:pt x="810" y="212"/>
                    </a:cubicBezTo>
                    <a:cubicBezTo>
                      <a:pt x="816" y="211"/>
                      <a:pt x="816" y="211"/>
                      <a:pt x="816" y="211"/>
                    </a:cubicBezTo>
                    <a:cubicBezTo>
                      <a:pt x="823" y="211"/>
                      <a:pt x="823" y="211"/>
                      <a:pt x="823" y="211"/>
                    </a:cubicBezTo>
                    <a:cubicBezTo>
                      <a:pt x="830" y="211"/>
                      <a:pt x="830" y="211"/>
                      <a:pt x="830" y="211"/>
                    </a:cubicBezTo>
                    <a:cubicBezTo>
                      <a:pt x="831" y="212"/>
                      <a:pt x="831" y="212"/>
                      <a:pt x="831" y="212"/>
                    </a:cubicBezTo>
                    <a:cubicBezTo>
                      <a:pt x="834" y="213"/>
                      <a:pt x="834" y="213"/>
                      <a:pt x="834" y="213"/>
                    </a:cubicBezTo>
                    <a:cubicBezTo>
                      <a:pt x="836" y="213"/>
                      <a:pt x="836" y="213"/>
                      <a:pt x="836" y="213"/>
                    </a:cubicBezTo>
                    <a:cubicBezTo>
                      <a:pt x="839" y="213"/>
                      <a:pt x="839" y="213"/>
                      <a:pt x="839" y="213"/>
                    </a:cubicBezTo>
                    <a:cubicBezTo>
                      <a:pt x="837" y="212"/>
                      <a:pt x="837" y="212"/>
                      <a:pt x="837" y="212"/>
                    </a:cubicBezTo>
                    <a:cubicBezTo>
                      <a:pt x="837" y="211"/>
                      <a:pt x="837" y="211"/>
                      <a:pt x="837" y="211"/>
                    </a:cubicBezTo>
                    <a:cubicBezTo>
                      <a:pt x="843" y="212"/>
                      <a:pt x="843" y="212"/>
                      <a:pt x="843" y="212"/>
                    </a:cubicBezTo>
                    <a:cubicBezTo>
                      <a:pt x="847" y="212"/>
                      <a:pt x="847" y="212"/>
                      <a:pt x="847" y="212"/>
                    </a:cubicBezTo>
                    <a:cubicBezTo>
                      <a:pt x="850" y="212"/>
                      <a:pt x="850" y="212"/>
                      <a:pt x="850" y="212"/>
                    </a:cubicBezTo>
                    <a:cubicBezTo>
                      <a:pt x="854" y="211"/>
                      <a:pt x="854" y="211"/>
                      <a:pt x="854" y="211"/>
                    </a:cubicBezTo>
                    <a:cubicBezTo>
                      <a:pt x="859" y="212"/>
                      <a:pt x="859" y="212"/>
                      <a:pt x="859" y="212"/>
                    </a:cubicBezTo>
                    <a:cubicBezTo>
                      <a:pt x="860" y="212"/>
                      <a:pt x="860" y="212"/>
                      <a:pt x="860" y="212"/>
                    </a:cubicBezTo>
                    <a:cubicBezTo>
                      <a:pt x="863" y="213"/>
                      <a:pt x="863" y="213"/>
                      <a:pt x="863" y="213"/>
                    </a:cubicBezTo>
                    <a:cubicBezTo>
                      <a:pt x="861" y="212"/>
                      <a:pt x="861" y="212"/>
                      <a:pt x="861" y="212"/>
                    </a:cubicBezTo>
                    <a:cubicBezTo>
                      <a:pt x="860" y="211"/>
                      <a:pt x="860" y="211"/>
                      <a:pt x="860" y="211"/>
                    </a:cubicBezTo>
                    <a:cubicBezTo>
                      <a:pt x="859" y="211"/>
                      <a:pt x="859" y="211"/>
                      <a:pt x="859" y="211"/>
                    </a:cubicBezTo>
                    <a:cubicBezTo>
                      <a:pt x="859" y="209"/>
                      <a:pt x="859" y="209"/>
                      <a:pt x="859" y="209"/>
                    </a:cubicBezTo>
                    <a:cubicBezTo>
                      <a:pt x="860" y="209"/>
                      <a:pt x="860" y="209"/>
                      <a:pt x="860" y="209"/>
                    </a:cubicBezTo>
                    <a:cubicBezTo>
                      <a:pt x="860" y="208"/>
                      <a:pt x="860" y="208"/>
                      <a:pt x="860" y="208"/>
                    </a:cubicBezTo>
                    <a:cubicBezTo>
                      <a:pt x="860" y="206"/>
                      <a:pt x="860" y="206"/>
                      <a:pt x="860" y="206"/>
                    </a:cubicBezTo>
                    <a:cubicBezTo>
                      <a:pt x="863" y="206"/>
                      <a:pt x="863" y="206"/>
                      <a:pt x="863" y="206"/>
                    </a:cubicBezTo>
                    <a:cubicBezTo>
                      <a:pt x="864" y="206"/>
                      <a:pt x="864" y="206"/>
                      <a:pt x="864" y="206"/>
                    </a:cubicBezTo>
                    <a:cubicBezTo>
                      <a:pt x="870" y="208"/>
                      <a:pt x="870" y="208"/>
                      <a:pt x="870" y="208"/>
                    </a:cubicBezTo>
                    <a:cubicBezTo>
                      <a:pt x="876" y="209"/>
                      <a:pt x="876" y="209"/>
                      <a:pt x="876" y="209"/>
                    </a:cubicBezTo>
                    <a:cubicBezTo>
                      <a:pt x="879" y="209"/>
                      <a:pt x="879" y="209"/>
                      <a:pt x="879" y="209"/>
                    </a:cubicBezTo>
                    <a:cubicBezTo>
                      <a:pt x="884" y="209"/>
                      <a:pt x="884" y="209"/>
                      <a:pt x="884" y="209"/>
                    </a:cubicBezTo>
                    <a:cubicBezTo>
                      <a:pt x="889" y="212"/>
                      <a:pt x="889" y="212"/>
                      <a:pt x="889" y="212"/>
                    </a:cubicBezTo>
                    <a:cubicBezTo>
                      <a:pt x="893" y="212"/>
                      <a:pt x="893" y="212"/>
                      <a:pt x="893" y="212"/>
                    </a:cubicBezTo>
                    <a:cubicBezTo>
                      <a:pt x="896" y="213"/>
                      <a:pt x="896" y="213"/>
                      <a:pt x="896" y="213"/>
                    </a:cubicBezTo>
                    <a:cubicBezTo>
                      <a:pt x="893" y="213"/>
                      <a:pt x="893" y="213"/>
                      <a:pt x="893" y="213"/>
                    </a:cubicBezTo>
                    <a:cubicBezTo>
                      <a:pt x="890" y="213"/>
                      <a:pt x="890" y="213"/>
                      <a:pt x="890" y="213"/>
                    </a:cubicBezTo>
                    <a:cubicBezTo>
                      <a:pt x="886" y="215"/>
                      <a:pt x="886" y="215"/>
                      <a:pt x="886" y="215"/>
                    </a:cubicBezTo>
                    <a:cubicBezTo>
                      <a:pt x="892" y="218"/>
                      <a:pt x="892" y="218"/>
                      <a:pt x="892" y="218"/>
                    </a:cubicBezTo>
                    <a:cubicBezTo>
                      <a:pt x="899" y="218"/>
                      <a:pt x="899" y="218"/>
                      <a:pt x="899" y="218"/>
                    </a:cubicBezTo>
                    <a:cubicBezTo>
                      <a:pt x="897" y="216"/>
                      <a:pt x="897" y="216"/>
                      <a:pt x="897" y="216"/>
                    </a:cubicBezTo>
                    <a:cubicBezTo>
                      <a:pt x="902" y="216"/>
                      <a:pt x="902" y="216"/>
                      <a:pt x="902" y="216"/>
                    </a:cubicBezTo>
                    <a:cubicBezTo>
                      <a:pt x="906" y="218"/>
                      <a:pt x="906" y="218"/>
                      <a:pt x="906" y="218"/>
                    </a:cubicBezTo>
                    <a:cubicBezTo>
                      <a:pt x="906" y="215"/>
                      <a:pt x="906" y="215"/>
                      <a:pt x="906" y="215"/>
                    </a:cubicBezTo>
                    <a:cubicBezTo>
                      <a:pt x="907" y="213"/>
                      <a:pt x="907" y="213"/>
                      <a:pt x="907" y="213"/>
                    </a:cubicBezTo>
                    <a:cubicBezTo>
                      <a:pt x="910" y="213"/>
                      <a:pt x="910" y="213"/>
                      <a:pt x="910" y="213"/>
                    </a:cubicBezTo>
                    <a:cubicBezTo>
                      <a:pt x="915" y="215"/>
                      <a:pt x="915" y="215"/>
                      <a:pt x="915" y="215"/>
                    </a:cubicBezTo>
                    <a:cubicBezTo>
                      <a:pt x="916" y="215"/>
                      <a:pt x="916" y="215"/>
                      <a:pt x="916" y="215"/>
                    </a:cubicBezTo>
                    <a:cubicBezTo>
                      <a:pt x="916" y="213"/>
                      <a:pt x="916" y="213"/>
                      <a:pt x="916" y="213"/>
                    </a:cubicBezTo>
                    <a:cubicBezTo>
                      <a:pt x="920" y="213"/>
                      <a:pt x="920" y="213"/>
                      <a:pt x="920" y="213"/>
                    </a:cubicBezTo>
                    <a:cubicBezTo>
                      <a:pt x="922" y="213"/>
                      <a:pt x="922" y="213"/>
                      <a:pt x="922" y="213"/>
                    </a:cubicBezTo>
                    <a:cubicBezTo>
                      <a:pt x="925" y="213"/>
                      <a:pt x="925" y="213"/>
                      <a:pt x="925" y="213"/>
                    </a:cubicBezTo>
                    <a:cubicBezTo>
                      <a:pt x="919" y="211"/>
                      <a:pt x="919" y="211"/>
                      <a:pt x="919" y="211"/>
                    </a:cubicBezTo>
                    <a:cubicBezTo>
                      <a:pt x="916" y="209"/>
                      <a:pt x="916" y="209"/>
                      <a:pt x="916" y="209"/>
                    </a:cubicBezTo>
                    <a:cubicBezTo>
                      <a:pt x="913" y="209"/>
                      <a:pt x="913" y="209"/>
                      <a:pt x="913" y="209"/>
                    </a:cubicBezTo>
                    <a:cubicBezTo>
                      <a:pt x="915" y="211"/>
                      <a:pt x="915" y="211"/>
                      <a:pt x="915" y="211"/>
                    </a:cubicBezTo>
                    <a:cubicBezTo>
                      <a:pt x="912" y="211"/>
                      <a:pt x="912" y="211"/>
                      <a:pt x="912" y="211"/>
                    </a:cubicBezTo>
                    <a:cubicBezTo>
                      <a:pt x="910" y="209"/>
                      <a:pt x="910" y="209"/>
                      <a:pt x="910" y="209"/>
                    </a:cubicBezTo>
                    <a:cubicBezTo>
                      <a:pt x="910" y="208"/>
                      <a:pt x="910" y="208"/>
                      <a:pt x="910" y="208"/>
                    </a:cubicBezTo>
                    <a:cubicBezTo>
                      <a:pt x="912" y="208"/>
                      <a:pt x="912" y="208"/>
                      <a:pt x="912" y="208"/>
                    </a:cubicBezTo>
                    <a:cubicBezTo>
                      <a:pt x="907" y="206"/>
                      <a:pt x="907" y="206"/>
                      <a:pt x="907" y="206"/>
                    </a:cubicBezTo>
                    <a:cubicBezTo>
                      <a:pt x="907" y="205"/>
                      <a:pt x="907" y="205"/>
                      <a:pt x="907" y="205"/>
                    </a:cubicBezTo>
                    <a:cubicBezTo>
                      <a:pt x="909" y="205"/>
                      <a:pt x="909" y="205"/>
                      <a:pt x="909" y="205"/>
                    </a:cubicBezTo>
                    <a:cubicBezTo>
                      <a:pt x="907" y="202"/>
                      <a:pt x="907" y="202"/>
                      <a:pt x="907" y="202"/>
                    </a:cubicBezTo>
                    <a:cubicBezTo>
                      <a:pt x="906" y="201"/>
                      <a:pt x="906" y="201"/>
                      <a:pt x="906" y="201"/>
                    </a:cubicBezTo>
                    <a:cubicBezTo>
                      <a:pt x="907" y="198"/>
                      <a:pt x="907" y="198"/>
                      <a:pt x="907" y="198"/>
                    </a:cubicBezTo>
                    <a:cubicBezTo>
                      <a:pt x="909" y="196"/>
                      <a:pt x="909" y="196"/>
                      <a:pt x="909" y="196"/>
                    </a:cubicBezTo>
                    <a:cubicBezTo>
                      <a:pt x="910" y="195"/>
                      <a:pt x="910" y="195"/>
                      <a:pt x="910" y="195"/>
                    </a:cubicBezTo>
                    <a:cubicBezTo>
                      <a:pt x="910" y="193"/>
                      <a:pt x="910" y="193"/>
                      <a:pt x="910" y="193"/>
                    </a:cubicBezTo>
                    <a:cubicBezTo>
                      <a:pt x="909" y="191"/>
                      <a:pt x="909" y="191"/>
                      <a:pt x="909" y="191"/>
                    </a:cubicBezTo>
                    <a:cubicBezTo>
                      <a:pt x="909" y="189"/>
                      <a:pt x="909" y="189"/>
                      <a:pt x="909" y="189"/>
                    </a:cubicBezTo>
                    <a:cubicBezTo>
                      <a:pt x="910" y="188"/>
                      <a:pt x="910" y="188"/>
                      <a:pt x="910" y="188"/>
                    </a:cubicBezTo>
                    <a:cubicBezTo>
                      <a:pt x="910" y="186"/>
                      <a:pt x="910" y="186"/>
                      <a:pt x="910" y="186"/>
                    </a:cubicBezTo>
                    <a:cubicBezTo>
                      <a:pt x="909" y="185"/>
                      <a:pt x="909" y="185"/>
                      <a:pt x="909" y="185"/>
                    </a:cubicBezTo>
                    <a:cubicBezTo>
                      <a:pt x="910" y="183"/>
                      <a:pt x="910" y="183"/>
                      <a:pt x="910" y="183"/>
                    </a:cubicBezTo>
                    <a:cubicBezTo>
                      <a:pt x="910" y="182"/>
                      <a:pt x="910" y="182"/>
                      <a:pt x="910" y="182"/>
                    </a:cubicBezTo>
                    <a:cubicBezTo>
                      <a:pt x="912" y="182"/>
                      <a:pt x="912" y="182"/>
                      <a:pt x="912" y="182"/>
                    </a:cubicBezTo>
                    <a:cubicBezTo>
                      <a:pt x="912" y="181"/>
                      <a:pt x="912" y="181"/>
                      <a:pt x="912" y="181"/>
                    </a:cubicBezTo>
                    <a:cubicBezTo>
                      <a:pt x="917" y="182"/>
                      <a:pt x="917" y="182"/>
                      <a:pt x="917" y="182"/>
                    </a:cubicBezTo>
                    <a:cubicBezTo>
                      <a:pt x="922" y="181"/>
                      <a:pt x="922" y="181"/>
                      <a:pt x="922" y="181"/>
                    </a:cubicBezTo>
                    <a:cubicBezTo>
                      <a:pt x="926" y="179"/>
                      <a:pt x="926" y="179"/>
                      <a:pt x="926" y="179"/>
                    </a:cubicBezTo>
                    <a:cubicBezTo>
                      <a:pt x="929" y="181"/>
                      <a:pt x="929" y="181"/>
                      <a:pt x="929" y="181"/>
                    </a:cubicBezTo>
                    <a:cubicBezTo>
                      <a:pt x="930" y="181"/>
                      <a:pt x="930" y="181"/>
                      <a:pt x="930" y="181"/>
                    </a:cubicBezTo>
                    <a:cubicBezTo>
                      <a:pt x="933" y="182"/>
                      <a:pt x="933" y="182"/>
                      <a:pt x="933" y="182"/>
                    </a:cubicBezTo>
                    <a:cubicBezTo>
                      <a:pt x="935" y="182"/>
                      <a:pt x="935" y="182"/>
                      <a:pt x="935" y="182"/>
                    </a:cubicBezTo>
                    <a:cubicBezTo>
                      <a:pt x="936" y="179"/>
                      <a:pt x="936" y="179"/>
                      <a:pt x="936" y="179"/>
                    </a:cubicBezTo>
                    <a:cubicBezTo>
                      <a:pt x="937" y="181"/>
                      <a:pt x="937" y="181"/>
                      <a:pt x="937" y="181"/>
                    </a:cubicBezTo>
                    <a:cubicBezTo>
                      <a:pt x="940" y="183"/>
                      <a:pt x="940" y="183"/>
                      <a:pt x="940" y="183"/>
                    </a:cubicBezTo>
                    <a:cubicBezTo>
                      <a:pt x="940" y="185"/>
                      <a:pt x="940" y="185"/>
                      <a:pt x="940" y="185"/>
                    </a:cubicBezTo>
                    <a:cubicBezTo>
                      <a:pt x="942" y="186"/>
                      <a:pt x="942" y="186"/>
                      <a:pt x="942" y="186"/>
                    </a:cubicBezTo>
                    <a:cubicBezTo>
                      <a:pt x="942" y="188"/>
                      <a:pt x="942" y="188"/>
                      <a:pt x="942" y="188"/>
                    </a:cubicBezTo>
                    <a:cubicBezTo>
                      <a:pt x="940" y="188"/>
                      <a:pt x="940" y="188"/>
                      <a:pt x="940" y="188"/>
                    </a:cubicBezTo>
                    <a:cubicBezTo>
                      <a:pt x="945" y="191"/>
                      <a:pt x="945" y="191"/>
                      <a:pt x="945" y="191"/>
                    </a:cubicBezTo>
                    <a:cubicBezTo>
                      <a:pt x="946" y="192"/>
                      <a:pt x="946" y="192"/>
                      <a:pt x="946" y="192"/>
                    </a:cubicBezTo>
                    <a:cubicBezTo>
                      <a:pt x="947" y="191"/>
                      <a:pt x="947" y="191"/>
                      <a:pt x="947" y="191"/>
                    </a:cubicBezTo>
                    <a:cubicBezTo>
                      <a:pt x="949" y="191"/>
                      <a:pt x="949" y="191"/>
                      <a:pt x="949" y="191"/>
                    </a:cubicBezTo>
                    <a:cubicBezTo>
                      <a:pt x="950" y="192"/>
                      <a:pt x="950" y="192"/>
                      <a:pt x="950" y="192"/>
                    </a:cubicBezTo>
                    <a:cubicBezTo>
                      <a:pt x="952" y="193"/>
                      <a:pt x="952" y="193"/>
                      <a:pt x="952" y="193"/>
                    </a:cubicBezTo>
                    <a:cubicBezTo>
                      <a:pt x="952" y="195"/>
                      <a:pt x="952" y="195"/>
                      <a:pt x="952" y="195"/>
                    </a:cubicBezTo>
                    <a:cubicBezTo>
                      <a:pt x="953" y="196"/>
                      <a:pt x="953" y="196"/>
                      <a:pt x="953" y="196"/>
                    </a:cubicBezTo>
                    <a:cubicBezTo>
                      <a:pt x="955" y="195"/>
                      <a:pt x="955" y="195"/>
                      <a:pt x="955" y="195"/>
                    </a:cubicBezTo>
                    <a:cubicBezTo>
                      <a:pt x="958" y="195"/>
                      <a:pt x="958" y="195"/>
                      <a:pt x="958" y="195"/>
                    </a:cubicBezTo>
                    <a:cubicBezTo>
                      <a:pt x="958" y="192"/>
                      <a:pt x="958" y="192"/>
                      <a:pt x="958" y="192"/>
                    </a:cubicBezTo>
                    <a:cubicBezTo>
                      <a:pt x="958" y="191"/>
                      <a:pt x="958" y="191"/>
                      <a:pt x="958" y="191"/>
                    </a:cubicBezTo>
                    <a:cubicBezTo>
                      <a:pt x="959" y="186"/>
                      <a:pt x="959" y="186"/>
                      <a:pt x="959" y="186"/>
                    </a:cubicBezTo>
                    <a:cubicBezTo>
                      <a:pt x="959" y="185"/>
                      <a:pt x="959" y="185"/>
                      <a:pt x="959" y="185"/>
                    </a:cubicBezTo>
                    <a:cubicBezTo>
                      <a:pt x="960" y="183"/>
                      <a:pt x="960" y="183"/>
                      <a:pt x="960" y="183"/>
                    </a:cubicBezTo>
                    <a:cubicBezTo>
                      <a:pt x="962" y="183"/>
                      <a:pt x="962" y="183"/>
                      <a:pt x="962" y="183"/>
                    </a:cubicBezTo>
                    <a:cubicBezTo>
                      <a:pt x="963" y="182"/>
                      <a:pt x="963" y="182"/>
                      <a:pt x="963" y="182"/>
                    </a:cubicBezTo>
                    <a:cubicBezTo>
                      <a:pt x="965" y="182"/>
                      <a:pt x="965" y="182"/>
                      <a:pt x="965" y="182"/>
                    </a:cubicBezTo>
                    <a:cubicBezTo>
                      <a:pt x="968" y="185"/>
                      <a:pt x="968" y="185"/>
                      <a:pt x="968" y="185"/>
                    </a:cubicBezTo>
                    <a:cubicBezTo>
                      <a:pt x="968" y="183"/>
                      <a:pt x="968" y="183"/>
                      <a:pt x="968" y="183"/>
                    </a:cubicBezTo>
                    <a:cubicBezTo>
                      <a:pt x="969" y="183"/>
                      <a:pt x="969" y="183"/>
                      <a:pt x="969" y="183"/>
                    </a:cubicBezTo>
                    <a:cubicBezTo>
                      <a:pt x="965" y="181"/>
                      <a:pt x="965" y="181"/>
                      <a:pt x="965" y="181"/>
                    </a:cubicBezTo>
                    <a:cubicBezTo>
                      <a:pt x="962" y="179"/>
                      <a:pt x="962" y="179"/>
                      <a:pt x="962" y="179"/>
                    </a:cubicBezTo>
                    <a:cubicBezTo>
                      <a:pt x="959" y="176"/>
                      <a:pt x="959" y="176"/>
                      <a:pt x="959" y="176"/>
                    </a:cubicBezTo>
                    <a:cubicBezTo>
                      <a:pt x="959" y="175"/>
                      <a:pt x="959" y="175"/>
                      <a:pt x="959" y="175"/>
                    </a:cubicBezTo>
                    <a:cubicBezTo>
                      <a:pt x="959" y="173"/>
                      <a:pt x="959" y="173"/>
                      <a:pt x="959" y="173"/>
                    </a:cubicBezTo>
                    <a:cubicBezTo>
                      <a:pt x="958" y="173"/>
                      <a:pt x="958" y="173"/>
                      <a:pt x="958" y="173"/>
                    </a:cubicBezTo>
                    <a:cubicBezTo>
                      <a:pt x="956" y="172"/>
                      <a:pt x="956" y="172"/>
                      <a:pt x="956" y="172"/>
                    </a:cubicBezTo>
                    <a:cubicBezTo>
                      <a:pt x="962" y="170"/>
                      <a:pt x="962" y="170"/>
                      <a:pt x="962" y="170"/>
                    </a:cubicBezTo>
                    <a:cubicBezTo>
                      <a:pt x="965" y="170"/>
                      <a:pt x="965" y="170"/>
                      <a:pt x="965" y="170"/>
                    </a:cubicBezTo>
                    <a:cubicBezTo>
                      <a:pt x="968" y="170"/>
                      <a:pt x="968" y="170"/>
                      <a:pt x="968" y="170"/>
                    </a:cubicBezTo>
                    <a:cubicBezTo>
                      <a:pt x="973" y="172"/>
                      <a:pt x="973" y="172"/>
                      <a:pt x="973" y="172"/>
                    </a:cubicBezTo>
                    <a:cubicBezTo>
                      <a:pt x="979" y="173"/>
                      <a:pt x="979" y="173"/>
                      <a:pt x="979" y="173"/>
                    </a:cubicBezTo>
                    <a:cubicBezTo>
                      <a:pt x="975" y="173"/>
                      <a:pt x="975" y="173"/>
                      <a:pt x="975" y="173"/>
                    </a:cubicBezTo>
                    <a:cubicBezTo>
                      <a:pt x="978" y="175"/>
                      <a:pt x="978" y="175"/>
                      <a:pt x="978" y="175"/>
                    </a:cubicBezTo>
                    <a:cubicBezTo>
                      <a:pt x="973" y="173"/>
                      <a:pt x="973" y="173"/>
                      <a:pt x="973" y="173"/>
                    </a:cubicBezTo>
                    <a:cubicBezTo>
                      <a:pt x="972" y="172"/>
                      <a:pt x="972" y="172"/>
                      <a:pt x="972" y="172"/>
                    </a:cubicBezTo>
                    <a:cubicBezTo>
                      <a:pt x="969" y="173"/>
                      <a:pt x="969" y="173"/>
                      <a:pt x="969" y="173"/>
                    </a:cubicBezTo>
                    <a:cubicBezTo>
                      <a:pt x="968" y="175"/>
                      <a:pt x="968" y="175"/>
                      <a:pt x="968" y="175"/>
                    </a:cubicBezTo>
                    <a:cubicBezTo>
                      <a:pt x="969" y="176"/>
                      <a:pt x="969" y="176"/>
                      <a:pt x="969" y="176"/>
                    </a:cubicBezTo>
                    <a:cubicBezTo>
                      <a:pt x="972" y="181"/>
                      <a:pt x="972" y="181"/>
                      <a:pt x="972" y="181"/>
                    </a:cubicBezTo>
                    <a:cubicBezTo>
                      <a:pt x="975" y="182"/>
                      <a:pt x="975" y="182"/>
                      <a:pt x="975" y="182"/>
                    </a:cubicBezTo>
                    <a:cubicBezTo>
                      <a:pt x="975" y="183"/>
                      <a:pt x="975" y="183"/>
                      <a:pt x="975" y="183"/>
                    </a:cubicBezTo>
                    <a:cubicBezTo>
                      <a:pt x="976" y="185"/>
                      <a:pt x="976" y="185"/>
                      <a:pt x="976" y="185"/>
                    </a:cubicBezTo>
                    <a:cubicBezTo>
                      <a:pt x="979" y="186"/>
                      <a:pt x="979" y="186"/>
                      <a:pt x="979" y="186"/>
                    </a:cubicBezTo>
                    <a:cubicBezTo>
                      <a:pt x="980" y="188"/>
                      <a:pt x="980" y="188"/>
                      <a:pt x="980" y="188"/>
                    </a:cubicBezTo>
                    <a:cubicBezTo>
                      <a:pt x="980" y="189"/>
                      <a:pt x="980" y="189"/>
                      <a:pt x="980" y="189"/>
                    </a:cubicBezTo>
                    <a:cubicBezTo>
                      <a:pt x="982" y="191"/>
                      <a:pt x="982" y="191"/>
                      <a:pt x="982" y="191"/>
                    </a:cubicBezTo>
                    <a:cubicBezTo>
                      <a:pt x="983" y="192"/>
                      <a:pt x="983" y="192"/>
                      <a:pt x="983" y="192"/>
                    </a:cubicBezTo>
                    <a:cubicBezTo>
                      <a:pt x="980" y="193"/>
                      <a:pt x="980" y="193"/>
                      <a:pt x="980" y="193"/>
                    </a:cubicBezTo>
                    <a:cubicBezTo>
                      <a:pt x="979" y="193"/>
                      <a:pt x="979" y="193"/>
                      <a:pt x="979" y="193"/>
                    </a:cubicBezTo>
                    <a:cubicBezTo>
                      <a:pt x="978" y="193"/>
                      <a:pt x="978" y="193"/>
                      <a:pt x="978" y="193"/>
                    </a:cubicBezTo>
                    <a:cubicBezTo>
                      <a:pt x="976" y="195"/>
                      <a:pt x="976" y="195"/>
                      <a:pt x="976" y="195"/>
                    </a:cubicBezTo>
                    <a:cubicBezTo>
                      <a:pt x="973" y="198"/>
                      <a:pt x="973" y="198"/>
                      <a:pt x="973" y="198"/>
                    </a:cubicBezTo>
                    <a:cubicBezTo>
                      <a:pt x="975" y="201"/>
                      <a:pt x="975" y="201"/>
                      <a:pt x="975" y="201"/>
                    </a:cubicBezTo>
                    <a:cubicBezTo>
                      <a:pt x="975" y="202"/>
                      <a:pt x="975" y="202"/>
                      <a:pt x="975" y="202"/>
                    </a:cubicBezTo>
                    <a:cubicBezTo>
                      <a:pt x="973" y="203"/>
                      <a:pt x="973" y="203"/>
                      <a:pt x="973" y="203"/>
                    </a:cubicBezTo>
                    <a:cubicBezTo>
                      <a:pt x="973" y="205"/>
                      <a:pt x="973" y="205"/>
                      <a:pt x="973" y="205"/>
                    </a:cubicBezTo>
                    <a:cubicBezTo>
                      <a:pt x="973" y="208"/>
                      <a:pt x="973" y="208"/>
                      <a:pt x="973" y="208"/>
                    </a:cubicBezTo>
                    <a:cubicBezTo>
                      <a:pt x="972" y="209"/>
                      <a:pt x="972" y="209"/>
                      <a:pt x="972" y="209"/>
                    </a:cubicBezTo>
                    <a:cubicBezTo>
                      <a:pt x="972" y="211"/>
                      <a:pt x="972" y="211"/>
                      <a:pt x="972" y="211"/>
                    </a:cubicBezTo>
                    <a:cubicBezTo>
                      <a:pt x="972" y="212"/>
                      <a:pt x="972" y="212"/>
                      <a:pt x="972" y="212"/>
                    </a:cubicBezTo>
                    <a:cubicBezTo>
                      <a:pt x="972" y="213"/>
                      <a:pt x="972" y="213"/>
                      <a:pt x="972" y="213"/>
                    </a:cubicBezTo>
                    <a:cubicBezTo>
                      <a:pt x="970" y="215"/>
                      <a:pt x="970" y="215"/>
                      <a:pt x="970" y="215"/>
                    </a:cubicBezTo>
                    <a:cubicBezTo>
                      <a:pt x="972" y="216"/>
                      <a:pt x="972" y="216"/>
                      <a:pt x="972" y="216"/>
                    </a:cubicBezTo>
                    <a:cubicBezTo>
                      <a:pt x="973" y="218"/>
                      <a:pt x="973" y="218"/>
                      <a:pt x="973" y="218"/>
                    </a:cubicBezTo>
                    <a:cubicBezTo>
                      <a:pt x="973" y="219"/>
                      <a:pt x="973" y="219"/>
                      <a:pt x="973" y="219"/>
                    </a:cubicBezTo>
                    <a:cubicBezTo>
                      <a:pt x="973" y="221"/>
                      <a:pt x="973" y="221"/>
                      <a:pt x="973" y="221"/>
                    </a:cubicBezTo>
                    <a:cubicBezTo>
                      <a:pt x="973" y="222"/>
                      <a:pt x="973" y="222"/>
                      <a:pt x="973" y="222"/>
                    </a:cubicBezTo>
                    <a:cubicBezTo>
                      <a:pt x="972" y="222"/>
                      <a:pt x="972" y="222"/>
                      <a:pt x="972" y="222"/>
                    </a:cubicBezTo>
                    <a:cubicBezTo>
                      <a:pt x="972" y="224"/>
                      <a:pt x="972" y="224"/>
                      <a:pt x="972" y="224"/>
                    </a:cubicBezTo>
                    <a:cubicBezTo>
                      <a:pt x="970" y="226"/>
                      <a:pt x="970" y="226"/>
                      <a:pt x="970" y="226"/>
                    </a:cubicBezTo>
                    <a:cubicBezTo>
                      <a:pt x="970" y="228"/>
                      <a:pt x="970" y="228"/>
                      <a:pt x="970" y="228"/>
                    </a:cubicBezTo>
                    <a:cubicBezTo>
                      <a:pt x="970" y="229"/>
                      <a:pt x="970" y="229"/>
                      <a:pt x="970" y="229"/>
                    </a:cubicBezTo>
                    <a:cubicBezTo>
                      <a:pt x="968" y="228"/>
                      <a:pt x="968" y="228"/>
                      <a:pt x="968" y="228"/>
                    </a:cubicBezTo>
                    <a:cubicBezTo>
                      <a:pt x="965" y="228"/>
                      <a:pt x="965" y="228"/>
                      <a:pt x="965" y="228"/>
                    </a:cubicBezTo>
                    <a:cubicBezTo>
                      <a:pt x="965" y="231"/>
                      <a:pt x="965" y="231"/>
                      <a:pt x="965" y="231"/>
                    </a:cubicBezTo>
                    <a:cubicBezTo>
                      <a:pt x="965" y="232"/>
                      <a:pt x="965" y="232"/>
                      <a:pt x="965" y="232"/>
                    </a:cubicBezTo>
                    <a:cubicBezTo>
                      <a:pt x="962" y="231"/>
                      <a:pt x="962" y="231"/>
                      <a:pt x="962" y="231"/>
                    </a:cubicBezTo>
                    <a:cubicBezTo>
                      <a:pt x="959" y="231"/>
                      <a:pt x="959" y="231"/>
                      <a:pt x="959" y="231"/>
                    </a:cubicBezTo>
                    <a:cubicBezTo>
                      <a:pt x="962" y="234"/>
                      <a:pt x="962" y="234"/>
                      <a:pt x="962" y="234"/>
                    </a:cubicBezTo>
                    <a:cubicBezTo>
                      <a:pt x="965" y="235"/>
                      <a:pt x="965" y="235"/>
                      <a:pt x="965" y="235"/>
                    </a:cubicBezTo>
                    <a:cubicBezTo>
                      <a:pt x="966" y="238"/>
                      <a:pt x="966" y="238"/>
                      <a:pt x="966" y="238"/>
                    </a:cubicBezTo>
                    <a:cubicBezTo>
                      <a:pt x="968" y="241"/>
                      <a:pt x="968" y="241"/>
                      <a:pt x="968" y="241"/>
                    </a:cubicBezTo>
                    <a:cubicBezTo>
                      <a:pt x="966" y="241"/>
                      <a:pt x="966" y="241"/>
                      <a:pt x="966" y="241"/>
                    </a:cubicBezTo>
                    <a:cubicBezTo>
                      <a:pt x="966" y="242"/>
                      <a:pt x="966" y="242"/>
                      <a:pt x="966" y="242"/>
                    </a:cubicBezTo>
                    <a:cubicBezTo>
                      <a:pt x="965" y="245"/>
                      <a:pt x="965" y="245"/>
                      <a:pt x="965" y="245"/>
                    </a:cubicBezTo>
                    <a:cubicBezTo>
                      <a:pt x="965" y="246"/>
                      <a:pt x="965" y="246"/>
                      <a:pt x="965" y="246"/>
                    </a:cubicBezTo>
                    <a:cubicBezTo>
                      <a:pt x="968" y="249"/>
                      <a:pt x="968" y="249"/>
                      <a:pt x="968" y="249"/>
                    </a:cubicBezTo>
                    <a:cubicBezTo>
                      <a:pt x="972" y="255"/>
                      <a:pt x="972" y="255"/>
                      <a:pt x="972" y="255"/>
                    </a:cubicBezTo>
                    <a:cubicBezTo>
                      <a:pt x="979" y="264"/>
                      <a:pt x="979" y="264"/>
                      <a:pt x="979" y="264"/>
                    </a:cubicBezTo>
                    <a:cubicBezTo>
                      <a:pt x="986" y="271"/>
                      <a:pt x="986" y="271"/>
                      <a:pt x="986" y="271"/>
                    </a:cubicBezTo>
                    <a:cubicBezTo>
                      <a:pt x="1005" y="287"/>
                      <a:pt x="1005" y="287"/>
                      <a:pt x="1005" y="287"/>
                    </a:cubicBezTo>
                    <a:cubicBezTo>
                      <a:pt x="1012" y="294"/>
                      <a:pt x="1012" y="294"/>
                      <a:pt x="1012" y="294"/>
                    </a:cubicBezTo>
                    <a:cubicBezTo>
                      <a:pt x="1016" y="298"/>
                      <a:pt x="1016" y="298"/>
                      <a:pt x="1016" y="298"/>
                    </a:cubicBezTo>
                    <a:cubicBezTo>
                      <a:pt x="1021" y="300"/>
                      <a:pt x="1021" y="300"/>
                      <a:pt x="1021" y="300"/>
                    </a:cubicBezTo>
                    <a:cubicBezTo>
                      <a:pt x="1019" y="300"/>
                      <a:pt x="1019" y="300"/>
                      <a:pt x="1019" y="300"/>
                    </a:cubicBezTo>
                    <a:cubicBezTo>
                      <a:pt x="1021" y="301"/>
                      <a:pt x="1021" y="301"/>
                      <a:pt x="1021" y="301"/>
                    </a:cubicBezTo>
                    <a:cubicBezTo>
                      <a:pt x="1023" y="304"/>
                      <a:pt x="1023" y="304"/>
                      <a:pt x="1023" y="304"/>
                    </a:cubicBezTo>
                    <a:cubicBezTo>
                      <a:pt x="1031" y="310"/>
                      <a:pt x="1031" y="310"/>
                      <a:pt x="1031" y="310"/>
                    </a:cubicBezTo>
                    <a:cubicBezTo>
                      <a:pt x="1032" y="312"/>
                      <a:pt x="1032" y="312"/>
                      <a:pt x="1032" y="312"/>
                    </a:cubicBezTo>
                    <a:cubicBezTo>
                      <a:pt x="1036" y="315"/>
                      <a:pt x="1036" y="315"/>
                      <a:pt x="1036" y="315"/>
                    </a:cubicBezTo>
                    <a:cubicBezTo>
                      <a:pt x="1039" y="317"/>
                      <a:pt x="1039" y="317"/>
                      <a:pt x="1039" y="317"/>
                    </a:cubicBezTo>
                    <a:cubicBezTo>
                      <a:pt x="1041" y="320"/>
                      <a:pt x="1041" y="320"/>
                      <a:pt x="1041" y="320"/>
                    </a:cubicBezTo>
                    <a:cubicBezTo>
                      <a:pt x="1044" y="315"/>
                      <a:pt x="1044" y="315"/>
                      <a:pt x="1044" y="315"/>
                    </a:cubicBezTo>
                    <a:cubicBezTo>
                      <a:pt x="1044" y="314"/>
                      <a:pt x="1044" y="314"/>
                      <a:pt x="1044" y="314"/>
                    </a:cubicBezTo>
                    <a:cubicBezTo>
                      <a:pt x="1044" y="312"/>
                      <a:pt x="1044" y="312"/>
                      <a:pt x="1044" y="312"/>
                    </a:cubicBezTo>
                    <a:cubicBezTo>
                      <a:pt x="1045" y="310"/>
                      <a:pt x="1045" y="310"/>
                      <a:pt x="1045" y="310"/>
                    </a:cubicBezTo>
                    <a:cubicBezTo>
                      <a:pt x="1045" y="307"/>
                      <a:pt x="1045" y="307"/>
                      <a:pt x="1045" y="307"/>
                    </a:cubicBezTo>
                    <a:cubicBezTo>
                      <a:pt x="1044" y="302"/>
                      <a:pt x="1044" y="302"/>
                      <a:pt x="1044" y="302"/>
                    </a:cubicBezTo>
                    <a:cubicBezTo>
                      <a:pt x="1041" y="298"/>
                      <a:pt x="1041" y="298"/>
                      <a:pt x="1041" y="298"/>
                    </a:cubicBezTo>
                    <a:cubicBezTo>
                      <a:pt x="1039" y="297"/>
                      <a:pt x="1039" y="297"/>
                      <a:pt x="1039" y="297"/>
                    </a:cubicBezTo>
                    <a:cubicBezTo>
                      <a:pt x="1038" y="295"/>
                      <a:pt x="1038" y="295"/>
                      <a:pt x="1038" y="295"/>
                    </a:cubicBezTo>
                    <a:cubicBezTo>
                      <a:pt x="1036" y="294"/>
                      <a:pt x="1036" y="294"/>
                      <a:pt x="1036" y="294"/>
                    </a:cubicBezTo>
                    <a:cubicBezTo>
                      <a:pt x="1035" y="292"/>
                      <a:pt x="1035" y="292"/>
                      <a:pt x="1035" y="292"/>
                    </a:cubicBezTo>
                    <a:cubicBezTo>
                      <a:pt x="1036" y="292"/>
                      <a:pt x="1036" y="292"/>
                      <a:pt x="1036" y="292"/>
                    </a:cubicBezTo>
                    <a:cubicBezTo>
                      <a:pt x="1038" y="294"/>
                      <a:pt x="1038" y="294"/>
                      <a:pt x="1038" y="294"/>
                    </a:cubicBezTo>
                    <a:cubicBezTo>
                      <a:pt x="1041" y="291"/>
                      <a:pt x="1041" y="291"/>
                      <a:pt x="1041" y="291"/>
                    </a:cubicBezTo>
                    <a:cubicBezTo>
                      <a:pt x="1044" y="289"/>
                      <a:pt x="1044" y="289"/>
                      <a:pt x="1044" y="289"/>
                    </a:cubicBezTo>
                    <a:cubicBezTo>
                      <a:pt x="1045" y="289"/>
                      <a:pt x="1045" y="289"/>
                      <a:pt x="1045" y="289"/>
                    </a:cubicBezTo>
                    <a:cubicBezTo>
                      <a:pt x="1046" y="289"/>
                      <a:pt x="1046" y="289"/>
                      <a:pt x="1046" y="289"/>
                    </a:cubicBezTo>
                    <a:cubicBezTo>
                      <a:pt x="1048" y="291"/>
                      <a:pt x="1048" y="291"/>
                      <a:pt x="1048" y="291"/>
                    </a:cubicBezTo>
                    <a:cubicBezTo>
                      <a:pt x="1049" y="291"/>
                      <a:pt x="1049" y="291"/>
                      <a:pt x="1049" y="291"/>
                    </a:cubicBezTo>
                    <a:cubicBezTo>
                      <a:pt x="1046" y="288"/>
                      <a:pt x="1046" y="288"/>
                      <a:pt x="1046" y="288"/>
                    </a:cubicBezTo>
                    <a:cubicBezTo>
                      <a:pt x="1044" y="287"/>
                      <a:pt x="1044" y="287"/>
                      <a:pt x="1044" y="287"/>
                    </a:cubicBezTo>
                    <a:cubicBezTo>
                      <a:pt x="1042" y="285"/>
                      <a:pt x="1042" y="285"/>
                      <a:pt x="1042" y="285"/>
                    </a:cubicBezTo>
                    <a:cubicBezTo>
                      <a:pt x="1039" y="282"/>
                      <a:pt x="1039" y="282"/>
                      <a:pt x="1039" y="282"/>
                    </a:cubicBezTo>
                    <a:cubicBezTo>
                      <a:pt x="1038" y="279"/>
                      <a:pt x="1038" y="279"/>
                      <a:pt x="1038" y="279"/>
                    </a:cubicBezTo>
                    <a:cubicBezTo>
                      <a:pt x="1038" y="278"/>
                      <a:pt x="1038" y="278"/>
                      <a:pt x="1038" y="278"/>
                    </a:cubicBezTo>
                    <a:cubicBezTo>
                      <a:pt x="1038" y="277"/>
                      <a:pt x="1038" y="277"/>
                      <a:pt x="1038" y="277"/>
                    </a:cubicBezTo>
                    <a:cubicBezTo>
                      <a:pt x="1039" y="274"/>
                      <a:pt x="1039" y="274"/>
                      <a:pt x="1039" y="274"/>
                    </a:cubicBezTo>
                    <a:cubicBezTo>
                      <a:pt x="1041" y="272"/>
                      <a:pt x="1041" y="272"/>
                      <a:pt x="1041" y="272"/>
                    </a:cubicBezTo>
                    <a:cubicBezTo>
                      <a:pt x="1042" y="272"/>
                      <a:pt x="1042" y="272"/>
                      <a:pt x="1042" y="272"/>
                    </a:cubicBezTo>
                    <a:cubicBezTo>
                      <a:pt x="1046" y="274"/>
                      <a:pt x="1046" y="274"/>
                      <a:pt x="1046" y="274"/>
                    </a:cubicBezTo>
                    <a:cubicBezTo>
                      <a:pt x="1049" y="274"/>
                      <a:pt x="1049" y="274"/>
                      <a:pt x="1049" y="274"/>
                    </a:cubicBezTo>
                    <a:cubicBezTo>
                      <a:pt x="1051" y="271"/>
                      <a:pt x="1051" y="271"/>
                      <a:pt x="1051" y="271"/>
                    </a:cubicBezTo>
                    <a:cubicBezTo>
                      <a:pt x="1051" y="269"/>
                      <a:pt x="1051" y="269"/>
                      <a:pt x="1051" y="269"/>
                    </a:cubicBezTo>
                    <a:cubicBezTo>
                      <a:pt x="1045" y="267"/>
                      <a:pt x="1045" y="267"/>
                      <a:pt x="1045" y="267"/>
                    </a:cubicBezTo>
                    <a:cubicBezTo>
                      <a:pt x="1041" y="264"/>
                      <a:pt x="1041" y="264"/>
                      <a:pt x="1041" y="264"/>
                    </a:cubicBezTo>
                    <a:cubicBezTo>
                      <a:pt x="1038" y="261"/>
                      <a:pt x="1038" y="261"/>
                      <a:pt x="1038" y="261"/>
                    </a:cubicBezTo>
                    <a:cubicBezTo>
                      <a:pt x="1035" y="258"/>
                      <a:pt x="1035" y="258"/>
                      <a:pt x="1035" y="258"/>
                    </a:cubicBezTo>
                    <a:cubicBezTo>
                      <a:pt x="1033" y="254"/>
                      <a:pt x="1033" y="254"/>
                      <a:pt x="1033" y="254"/>
                    </a:cubicBezTo>
                    <a:cubicBezTo>
                      <a:pt x="1033" y="252"/>
                      <a:pt x="1033" y="252"/>
                      <a:pt x="1033" y="252"/>
                    </a:cubicBezTo>
                    <a:cubicBezTo>
                      <a:pt x="1035" y="251"/>
                      <a:pt x="1035" y="251"/>
                      <a:pt x="1035" y="251"/>
                    </a:cubicBezTo>
                    <a:cubicBezTo>
                      <a:pt x="1033" y="249"/>
                      <a:pt x="1033" y="249"/>
                      <a:pt x="1033" y="249"/>
                    </a:cubicBezTo>
                    <a:cubicBezTo>
                      <a:pt x="1033" y="248"/>
                      <a:pt x="1033" y="248"/>
                      <a:pt x="1033" y="248"/>
                    </a:cubicBezTo>
                    <a:cubicBezTo>
                      <a:pt x="1036" y="248"/>
                      <a:pt x="1036" y="248"/>
                      <a:pt x="1036" y="248"/>
                    </a:cubicBezTo>
                    <a:cubicBezTo>
                      <a:pt x="1038" y="248"/>
                      <a:pt x="1038" y="248"/>
                      <a:pt x="1038" y="248"/>
                    </a:cubicBezTo>
                    <a:cubicBezTo>
                      <a:pt x="1036" y="249"/>
                      <a:pt x="1036" y="249"/>
                      <a:pt x="1036" y="249"/>
                    </a:cubicBezTo>
                    <a:cubicBezTo>
                      <a:pt x="1036" y="251"/>
                      <a:pt x="1036" y="251"/>
                      <a:pt x="1036" y="251"/>
                    </a:cubicBezTo>
                    <a:cubicBezTo>
                      <a:pt x="1039" y="254"/>
                      <a:pt x="1039" y="254"/>
                      <a:pt x="1039" y="254"/>
                    </a:cubicBezTo>
                    <a:cubicBezTo>
                      <a:pt x="1042" y="254"/>
                      <a:pt x="1042" y="254"/>
                      <a:pt x="1042" y="254"/>
                    </a:cubicBezTo>
                    <a:cubicBezTo>
                      <a:pt x="1044" y="252"/>
                      <a:pt x="1044" y="252"/>
                      <a:pt x="1044" y="252"/>
                    </a:cubicBezTo>
                    <a:cubicBezTo>
                      <a:pt x="1044" y="251"/>
                      <a:pt x="1044" y="251"/>
                      <a:pt x="1044" y="251"/>
                    </a:cubicBezTo>
                    <a:cubicBezTo>
                      <a:pt x="1041" y="248"/>
                      <a:pt x="1041" y="248"/>
                      <a:pt x="1041" y="248"/>
                    </a:cubicBezTo>
                    <a:cubicBezTo>
                      <a:pt x="1035" y="245"/>
                      <a:pt x="1035" y="245"/>
                      <a:pt x="1035" y="245"/>
                    </a:cubicBezTo>
                    <a:cubicBezTo>
                      <a:pt x="1032" y="244"/>
                      <a:pt x="1032" y="244"/>
                      <a:pt x="1032" y="244"/>
                    </a:cubicBezTo>
                    <a:cubicBezTo>
                      <a:pt x="1029" y="242"/>
                      <a:pt x="1029" y="242"/>
                      <a:pt x="1029" y="242"/>
                    </a:cubicBezTo>
                    <a:cubicBezTo>
                      <a:pt x="1025" y="239"/>
                      <a:pt x="1025" y="239"/>
                      <a:pt x="1025" y="239"/>
                    </a:cubicBezTo>
                    <a:cubicBezTo>
                      <a:pt x="1023" y="238"/>
                      <a:pt x="1023" y="238"/>
                      <a:pt x="1023" y="238"/>
                    </a:cubicBezTo>
                    <a:cubicBezTo>
                      <a:pt x="1023" y="236"/>
                      <a:pt x="1023" y="236"/>
                      <a:pt x="1023" y="236"/>
                    </a:cubicBezTo>
                    <a:cubicBezTo>
                      <a:pt x="1023" y="234"/>
                      <a:pt x="1023" y="234"/>
                      <a:pt x="1023" y="234"/>
                    </a:cubicBezTo>
                    <a:cubicBezTo>
                      <a:pt x="1023" y="232"/>
                      <a:pt x="1023" y="232"/>
                      <a:pt x="1023" y="232"/>
                    </a:cubicBezTo>
                    <a:cubicBezTo>
                      <a:pt x="1019" y="231"/>
                      <a:pt x="1019" y="231"/>
                      <a:pt x="1019" y="231"/>
                    </a:cubicBezTo>
                    <a:cubicBezTo>
                      <a:pt x="1016" y="229"/>
                      <a:pt x="1016" y="229"/>
                      <a:pt x="1016" y="229"/>
                    </a:cubicBezTo>
                    <a:cubicBezTo>
                      <a:pt x="1013" y="229"/>
                      <a:pt x="1013" y="229"/>
                      <a:pt x="1013" y="229"/>
                    </a:cubicBezTo>
                    <a:cubicBezTo>
                      <a:pt x="1015" y="232"/>
                      <a:pt x="1015" y="232"/>
                      <a:pt x="1015" y="232"/>
                    </a:cubicBezTo>
                    <a:cubicBezTo>
                      <a:pt x="1013" y="232"/>
                      <a:pt x="1013" y="232"/>
                      <a:pt x="1013" y="232"/>
                    </a:cubicBezTo>
                    <a:cubicBezTo>
                      <a:pt x="1012" y="231"/>
                      <a:pt x="1012" y="231"/>
                      <a:pt x="1012" y="231"/>
                    </a:cubicBezTo>
                    <a:cubicBezTo>
                      <a:pt x="1009" y="231"/>
                      <a:pt x="1009" y="231"/>
                      <a:pt x="1009" y="231"/>
                    </a:cubicBezTo>
                    <a:cubicBezTo>
                      <a:pt x="1006" y="228"/>
                      <a:pt x="1006" y="228"/>
                      <a:pt x="1006" y="228"/>
                    </a:cubicBezTo>
                    <a:cubicBezTo>
                      <a:pt x="1003" y="225"/>
                      <a:pt x="1003" y="225"/>
                      <a:pt x="1003" y="225"/>
                    </a:cubicBezTo>
                    <a:cubicBezTo>
                      <a:pt x="1002" y="221"/>
                      <a:pt x="1002" y="221"/>
                      <a:pt x="1002" y="221"/>
                    </a:cubicBezTo>
                    <a:cubicBezTo>
                      <a:pt x="1002" y="218"/>
                      <a:pt x="1002" y="218"/>
                      <a:pt x="1002" y="218"/>
                    </a:cubicBezTo>
                    <a:cubicBezTo>
                      <a:pt x="1002" y="216"/>
                      <a:pt x="1002" y="216"/>
                      <a:pt x="1002" y="216"/>
                    </a:cubicBezTo>
                    <a:cubicBezTo>
                      <a:pt x="1003" y="216"/>
                      <a:pt x="1003" y="216"/>
                      <a:pt x="1003" y="216"/>
                    </a:cubicBezTo>
                    <a:cubicBezTo>
                      <a:pt x="1001" y="215"/>
                      <a:pt x="1001" y="215"/>
                      <a:pt x="1001" y="215"/>
                    </a:cubicBezTo>
                    <a:cubicBezTo>
                      <a:pt x="1003" y="215"/>
                      <a:pt x="1003" y="215"/>
                      <a:pt x="1003" y="215"/>
                    </a:cubicBezTo>
                    <a:cubicBezTo>
                      <a:pt x="1001" y="213"/>
                      <a:pt x="1001" y="213"/>
                      <a:pt x="1001" y="213"/>
                    </a:cubicBezTo>
                    <a:cubicBezTo>
                      <a:pt x="1001" y="212"/>
                      <a:pt x="1001" y="212"/>
                      <a:pt x="1001" y="212"/>
                    </a:cubicBezTo>
                    <a:cubicBezTo>
                      <a:pt x="1002" y="212"/>
                      <a:pt x="1002" y="212"/>
                      <a:pt x="1002" y="212"/>
                    </a:cubicBezTo>
                    <a:cubicBezTo>
                      <a:pt x="999" y="211"/>
                      <a:pt x="999" y="211"/>
                      <a:pt x="999" y="211"/>
                    </a:cubicBezTo>
                    <a:cubicBezTo>
                      <a:pt x="998" y="209"/>
                      <a:pt x="998" y="209"/>
                      <a:pt x="998" y="209"/>
                    </a:cubicBezTo>
                    <a:cubicBezTo>
                      <a:pt x="998" y="208"/>
                      <a:pt x="998" y="208"/>
                      <a:pt x="998" y="208"/>
                    </a:cubicBezTo>
                    <a:cubicBezTo>
                      <a:pt x="996" y="206"/>
                      <a:pt x="996" y="206"/>
                      <a:pt x="996" y="206"/>
                    </a:cubicBezTo>
                    <a:cubicBezTo>
                      <a:pt x="995" y="205"/>
                      <a:pt x="995" y="205"/>
                      <a:pt x="995" y="205"/>
                    </a:cubicBezTo>
                    <a:cubicBezTo>
                      <a:pt x="996" y="205"/>
                      <a:pt x="996" y="205"/>
                      <a:pt x="996" y="205"/>
                    </a:cubicBezTo>
                    <a:cubicBezTo>
                      <a:pt x="998" y="203"/>
                      <a:pt x="998" y="203"/>
                      <a:pt x="998" y="203"/>
                    </a:cubicBezTo>
                    <a:cubicBezTo>
                      <a:pt x="999" y="203"/>
                      <a:pt x="999" y="203"/>
                      <a:pt x="999" y="203"/>
                    </a:cubicBezTo>
                    <a:cubicBezTo>
                      <a:pt x="1001" y="203"/>
                      <a:pt x="1001" y="203"/>
                      <a:pt x="1001" y="203"/>
                    </a:cubicBezTo>
                    <a:cubicBezTo>
                      <a:pt x="1002" y="203"/>
                      <a:pt x="1002" y="203"/>
                      <a:pt x="1002" y="203"/>
                    </a:cubicBezTo>
                    <a:cubicBezTo>
                      <a:pt x="1002" y="202"/>
                      <a:pt x="1002" y="202"/>
                      <a:pt x="1002" y="202"/>
                    </a:cubicBezTo>
                    <a:cubicBezTo>
                      <a:pt x="1005" y="203"/>
                      <a:pt x="1005" y="203"/>
                      <a:pt x="1005" y="203"/>
                    </a:cubicBezTo>
                    <a:cubicBezTo>
                      <a:pt x="1008" y="205"/>
                      <a:pt x="1008" y="205"/>
                      <a:pt x="1008" y="205"/>
                    </a:cubicBezTo>
                    <a:cubicBezTo>
                      <a:pt x="1011" y="205"/>
                      <a:pt x="1011" y="205"/>
                      <a:pt x="1011" y="205"/>
                    </a:cubicBezTo>
                    <a:cubicBezTo>
                      <a:pt x="1011" y="203"/>
                      <a:pt x="1011" y="203"/>
                      <a:pt x="1011" y="203"/>
                    </a:cubicBezTo>
                    <a:cubicBezTo>
                      <a:pt x="1009" y="202"/>
                      <a:pt x="1009" y="202"/>
                      <a:pt x="1009" y="202"/>
                    </a:cubicBezTo>
                    <a:cubicBezTo>
                      <a:pt x="1008" y="202"/>
                      <a:pt x="1008" y="202"/>
                      <a:pt x="1008" y="202"/>
                    </a:cubicBezTo>
                    <a:cubicBezTo>
                      <a:pt x="1011" y="201"/>
                      <a:pt x="1011" y="201"/>
                      <a:pt x="1011" y="201"/>
                    </a:cubicBezTo>
                    <a:cubicBezTo>
                      <a:pt x="1011" y="199"/>
                      <a:pt x="1011" y="199"/>
                      <a:pt x="1011" y="199"/>
                    </a:cubicBezTo>
                    <a:cubicBezTo>
                      <a:pt x="1012" y="198"/>
                      <a:pt x="1012" y="198"/>
                      <a:pt x="1012" y="198"/>
                    </a:cubicBezTo>
                    <a:cubicBezTo>
                      <a:pt x="1013" y="198"/>
                      <a:pt x="1013" y="198"/>
                      <a:pt x="1013" y="198"/>
                    </a:cubicBezTo>
                    <a:cubicBezTo>
                      <a:pt x="1015" y="198"/>
                      <a:pt x="1015" y="198"/>
                      <a:pt x="1015" y="198"/>
                    </a:cubicBezTo>
                    <a:cubicBezTo>
                      <a:pt x="1016" y="201"/>
                      <a:pt x="1016" y="201"/>
                      <a:pt x="1016" y="201"/>
                    </a:cubicBezTo>
                    <a:cubicBezTo>
                      <a:pt x="1019" y="203"/>
                      <a:pt x="1019" y="203"/>
                      <a:pt x="1019" y="203"/>
                    </a:cubicBezTo>
                    <a:cubicBezTo>
                      <a:pt x="1021" y="205"/>
                      <a:pt x="1021" y="205"/>
                      <a:pt x="1021" y="205"/>
                    </a:cubicBezTo>
                    <a:cubicBezTo>
                      <a:pt x="1022" y="205"/>
                      <a:pt x="1022" y="205"/>
                      <a:pt x="1022" y="205"/>
                    </a:cubicBezTo>
                    <a:cubicBezTo>
                      <a:pt x="1023" y="202"/>
                      <a:pt x="1023" y="202"/>
                      <a:pt x="1023" y="202"/>
                    </a:cubicBezTo>
                    <a:cubicBezTo>
                      <a:pt x="1023" y="199"/>
                      <a:pt x="1023" y="199"/>
                      <a:pt x="1023" y="199"/>
                    </a:cubicBezTo>
                    <a:cubicBezTo>
                      <a:pt x="1025" y="199"/>
                      <a:pt x="1025" y="199"/>
                      <a:pt x="1025" y="199"/>
                    </a:cubicBezTo>
                    <a:cubicBezTo>
                      <a:pt x="1023" y="198"/>
                      <a:pt x="1023" y="198"/>
                      <a:pt x="1023" y="198"/>
                    </a:cubicBezTo>
                    <a:cubicBezTo>
                      <a:pt x="1026" y="198"/>
                      <a:pt x="1026" y="198"/>
                      <a:pt x="1026" y="198"/>
                    </a:cubicBezTo>
                    <a:cubicBezTo>
                      <a:pt x="1028" y="198"/>
                      <a:pt x="1028" y="198"/>
                      <a:pt x="1028" y="198"/>
                    </a:cubicBezTo>
                    <a:cubicBezTo>
                      <a:pt x="1032" y="196"/>
                      <a:pt x="1032" y="196"/>
                      <a:pt x="1032" y="196"/>
                    </a:cubicBezTo>
                    <a:cubicBezTo>
                      <a:pt x="1041" y="196"/>
                      <a:pt x="1041" y="196"/>
                      <a:pt x="1041" y="196"/>
                    </a:cubicBezTo>
                    <a:cubicBezTo>
                      <a:pt x="1051" y="199"/>
                      <a:pt x="1051" y="199"/>
                      <a:pt x="1051" y="199"/>
                    </a:cubicBezTo>
                    <a:cubicBezTo>
                      <a:pt x="1061" y="205"/>
                      <a:pt x="1061" y="205"/>
                      <a:pt x="1061" y="205"/>
                    </a:cubicBezTo>
                    <a:cubicBezTo>
                      <a:pt x="1061" y="203"/>
                      <a:pt x="1061" y="203"/>
                      <a:pt x="1061" y="203"/>
                    </a:cubicBezTo>
                    <a:cubicBezTo>
                      <a:pt x="1059" y="201"/>
                      <a:pt x="1059" y="201"/>
                      <a:pt x="1059" y="201"/>
                    </a:cubicBezTo>
                    <a:cubicBezTo>
                      <a:pt x="1055" y="198"/>
                      <a:pt x="1055" y="198"/>
                      <a:pt x="1055" y="198"/>
                    </a:cubicBezTo>
                    <a:cubicBezTo>
                      <a:pt x="1056" y="198"/>
                      <a:pt x="1056" y="198"/>
                      <a:pt x="1056" y="198"/>
                    </a:cubicBezTo>
                    <a:cubicBezTo>
                      <a:pt x="1056" y="196"/>
                      <a:pt x="1056" y="196"/>
                      <a:pt x="1056" y="196"/>
                    </a:cubicBezTo>
                    <a:cubicBezTo>
                      <a:pt x="1059" y="196"/>
                      <a:pt x="1059" y="196"/>
                      <a:pt x="1059" y="196"/>
                    </a:cubicBezTo>
                    <a:cubicBezTo>
                      <a:pt x="1061" y="195"/>
                      <a:pt x="1061" y="195"/>
                      <a:pt x="1061" y="195"/>
                    </a:cubicBezTo>
                    <a:cubicBezTo>
                      <a:pt x="1059" y="195"/>
                      <a:pt x="1059" y="195"/>
                      <a:pt x="1059" y="195"/>
                    </a:cubicBezTo>
                    <a:cubicBezTo>
                      <a:pt x="1061" y="193"/>
                      <a:pt x="1061" y="193"/>
                      <a:pt x="1061" y="193"/>
                    </a:cubicBezTo>
                    <a:cubicBezTo>
                      <a:pt x="1062" y="192"/>
                      <a:pt x="1062" y="192"/>
                      <a:pt x="1062" y="192"/>
                    </a:cubicBezTo>
                    <a:cubicBezTo>
                      <a:pt x="1064" y="192"/>
                      <a:pt x="1064" y="192"/>
                      <a:pt x="1064" y="192"/>
                    </a:cubicBezTo>
                    <a:cubicBezTo>
                      <a:pt x="1062" y="191"/>
                      <a:pt x="1062" y="191"/>
                      <a:pt x="1062" y="191"/>
                    </a:cubicBezTo>
                    <a:cubicBezTo>
                      <a:pt x="1064" y="191"/>
                      <a:pt x="1064" y="191"/>
                      <a:pt x="1064" y="191"/>
                    </a:cubicBezTo>
                    <a:cubicBezTo>
                      <a:pt x="1062" y="189"/>
                      <a:pt x="1062" y="189"/>
                      <a:pt x="1062" y="189"/>
                    </a:cubicBezTo>
                    <a:cubicBezTo>
                      <a:pt x="1064" y="189"/>
                      <a:pt x="1064" y="189"/>
                      <a:pt x="1064" y="189"/>
                    </a:cubicBezTo>
                    <a:cubicBezTo>
                      <a:pt x="1064" y="188"/>
                      <a:pt x="1064" y="188"/>
                      <a:pt x="1064" y="188"/>
                    </a:cubicBezTo>
                    <a:cubicBezTo>
                      <a:pt x="1064" y="186"/>
                      <a:pt x="1064" y="186"/>
                      <a:pt x="1064" y="186"/>
                    </a:cubicBezTo>
                    <a:cubicBezTo>
                      <a:pt x="1066" y="185"/>
                      <a:pt x="1066" y="185"/>
                      <a:pt x="1066" y="185"/>
                    </a:cubicBezTo>
                    <a:cubicBezTo>
                      <a:pt x="1065" y="182"/>
                      <a:pt x="1065" y="182"/>
                      <a:pt x="1065" y="182"/>
                    </a:cubicBezTo>
                    <a:cubicBezTo>
                      <a:pt x="1068" y="182"/>
                      <a:pt x="1068" y="182"/>
                      <a:pt x="1068" y="182"/>
                    </a:cubicBezTo>
                    <a:cubicBezTo>
                      <a:pt x="1069" y="182"/>
                      <a:pt x="1069" y="182"/>
                      <a:pt x="1069" y="182"/>
                    </a:cubicBezTo>
                    <a:cubicBezTo>
                      <a:pt x="1068" y="181"/>
                      <a:pt x="1068" y="181"/>
                      <a:pt x="1068" y="181"/>
                    </a:cubicBezTo>
                    <a:cubicBezTo>
                      <a:pt x="1071" y="181"/>
                      <a:pt x="1071" y="181"/>
                      <a:pt x="1071" y="181"/>
                    </a:cubicBezTo>
                    <a:cubicBezTo>
                      <a:pt x="1074" y="181"/>
                      <a:pt x="1074" y="181"/>
                      <a:pt x="1074" y="181"/>
                    </a:cubicBezTo>
                    <a:cubicBezTo>
                      <a:pt x="1071" y="179"/>
                      <a:pt x="1071" y="179"/>
                      <a:pt x="1071" y="179"/>
                    </a:cubicBezTo>
                    <a:cubicBezTo>
                      <a:pt x="1074" y="179"/>
                      <a:pt x="1074" y="179"/>
                      <a:pt x="1074" y="179"/>
                    </a:cubicBezTo>
                    <a:cubicBezTo>
                      <a:pt x="1075" y="178"/>
                      <a:pt x="1075" y="178"/>
                      <a:pt x="1075" y="178"/>
                    </a:cubicBezTo>
                    <a:cubicBezTo>
                      <a:pt x="1078" y="176"/>
                      <a:pt x="1078" y="176"/>
                      <a:pt x="1078" y="176"/>
                    </a:cubicBezTo>
                    <a:cubicBezTo>
                      <a:pt x="1081" y="175"/>
                      <a:pt x="1081" y="175"/>
                      <a:pt x="1081" y="175"/>
                    </a:cubicBezTo>
                    <a:cubicBezTo>
                      <a:pt x="1084" y="172"/>
                      <a:pt x="1084" y="172"/>
                      <a:pt x="1084" y="172"/>
                    </a:cubicBezTo>
                    <a:cubicBezTo>
                      <a:pt x="1087" y="172"/>
                      <a:pt x="1087" y="172"/>
                      <a:pt x="1087" y="172"/>
                    </a:cubicBezTo>
                    <a:cubicBezTo>
                      <a:pt x="1084" y="170"/>
                      <a:pt x="1084" y="170"/>
                      <a:pt x="1084" y="170"/>
                    </a:cubicBezTo>
                    <a:cubicBezTo>
                      <a:pt x="1082" y="170"/>
                      <a:pt x="1082" y="170"/>
                      <a:pt x="1082" y="170"/>
                    </a:cubicBezTo>
                    <a:cubicBezTo>
                      <a:pt x="1079" y="168"/>
                      <a:pt x="1079" y="168"/>
                      <a:pt x="1079" y="168"/>
                    </a:cubicBezTo>
                    <a:cubicBezTo>
                      <a:pt x="1082" y="169"/>
                      <a:pt x="1082" y="169"/>
                      <a:pt x="1082" y="169"/>
                    </a:cubicBezTo>
                    <a:cubicBezTo>
                      <a:pt x="1085" y="170"/>
                      <a:pt x="1085" y="170"/>
                      <a:pt x="1085" y="170"/>
                    </a:cubicBezTo>
                    <a:cubicBezTo>
                      <a:pt x="1084" y="169"/>
                      <a:pt x="1084" y="169"/>
                      <a:pt x="1084" y="169"/>
                    </a:cubicBezTo>
                    <a:cubicBezTo>
                      <a:pt x="1085" y="169"/>
                      <a:pt x="1085" y="169"/>
                      <a:pt x="1085" y="169"/>
                    </a:cubicBezTo>
                    <a:cubicBezTo>
                      <a:pt x="1087" y="170"/>
                      <a:pt x="1087" y="170"/>
                      <a:pt x="1087" y="170"/>
                    </a:cubicBezTo>
                    <a:cubicBezTo>
                      <a:pt x="1091" y="172"/>
                      <a:pt x="1091" y="172"/>
                      <a:pt x="1091" y="172"/>
                    </a:cubicBezTo>
                    <a:cubicBezTo>
                      <a:pt x="1094" y="172"/>
                      <a:pt x="1094" y="172"/>
                      <a:pt x="1094" y="172"/>
                    </a:cubicBezTo>
                    <a:cubicBezTo>
                      <a:pt x="1101" y="173"/>
                      <a:pt x="1101" y="173"/>
                      <a:pt x="1101" y="173"/>
                    </a:cubicBezTo>
                    <a:cubicBezTo>
                      <a:pt x="1108" y="175"/>
                      <a:pt x="1108" y="175"/>
                      <a:pt x="1108" y="175"/>
                    </a:cubicBezTo>
                    <a:cubicBezTo>
                      <a:pt x="1105" y="173"/>
                      <a:pt x="1105" y="173"/>
                      <a:pt x="1105" y="173"/>
                    </a:cubicBezTo>
                    <a:cubicBezTo>
                      <a:pt x="1107" y="172"/>
                      <a:pt x="1107" y="172"/>
                      <a:pt x="1107" y="172"/>
                    </a:cubicBezTo>
                    <a:cubicBezTo>
                      <a:pt x="1107" y="169"/>
                      <a:pt x="1107" y="169"/>
                      <a:pt x="1107" y="169"/>
                    </a:cubicBezTo>
                    <a:cubicBezTo>
                      <a:pt x="1102" y="168"/>
                      <a:pt x="1102" y="168"/>
                      <a:pt x="1102" y="168"/>
                    </a:cubicBezTo>
                    <a:cubicBezTo>
                      <a:pt x="1099" y="166"/>
                      <a:pt x="1099" y="166"/>
                      <a:pt x="1099" y="166"/>
                    </a:cubicBezTo>
                    <a:cubicBezTo>
                      <a:pt x="1098" y="165"/>
                      <a:pt x="1098" y="165"/>
                      <a:pt x="1098" y="165"/>
                    </a:cubicBezTo>
                    <a:cubicBezTo>
                      <a:pt x="1095" y="163"/>
                      <a:pt x="1095" y="163"/>
                      <a:pt x="1095" y="163"/>
                    </a:cubicBezTo>
                    <a:cubicBezTo>
                      <a:pt x="1089" y="162"/>
                      <a:pt x="1089" y="162"/>
                      <a:pt x="1089" y="162"/>
                    </a:cubicBezTo>
                    <a:cubicBezTo>
                      <a:pt x="1091" y="162"/>
                      <a:pt x="1091" y="162"/>
                      <a:pt x="1091" y="162"/>
                    </a:cubicBezTo>
                    <a:cubicBezTo>
                      <a:pt x="1087" y="160"/>
                      <a:pt x="1087" y="160"/>
                      <a:pt x="1087" y="160"/>
                    </a:cubicBezTo>
                    <a:cubicBezTo>
                      <a:pt x="1085" y="160"/>
                      <a:pt x="1085" y="160"/>
                      <a:pt x="1085" y="160"/>
                    </a:cubicBezTo>
                    <a:cubicBezTo>
                      <a:pt x="1084" y="160"/>
                      <a:pt x="1084" y="160"/>
                      <a:pt x="1084" y="160"/>
                    </a:cubicBezTo>
                    <a:cubicBezTo>
                      <a:pt x="1082" y="159"/>
                      <a:pt x="1082" y="159"/>
                      <a:pt x="1082" y="159"/>
                    </a:cubicBezTo>
                    <a:cubicBezTo>
                      <a:pt x="1084" y="159"/>
                      <a:pt x="1084" y="159"/>
                      <a:pt x="1084" y="159"/>
                    </a:cubicBezTo>
                    <a:cubicBezTo>
                      <a:pt x="1082" y="158"/>
                      <a:pt x="1082" y="158"/>
                      <a:pt x="1082" y="158"/>
                    </a:cubicBezTo>
                    <a:cubicBezTo>
                      <a:pt x="1078" y="155"/>
                      <a:pt x="1078" y="155"/>
                      <a:pt x="1078" y="155"/>
                    </a:cubicBezTo>
                    <a:cubicBezTo>
                      <a:pt x="1075" y="155"/>
                      <a:pt x="1075" y="155"/>
                      <a:pt x="1075" y="155"/>
                    </a:cubicBezTo>
                    <a:cubicBezTo>
                      <a:pt x="1074" y="153"/>
                      <a:pt x="1074" y="153"/>
                      <a:pt x="1074" y="153"/>
                    </a:cubicBezTo>
                    <a:cubicBezTo>
                      <a:pt x="1075" y="153"/>
                      <a:pt x="1075" y="153"/>
                      <a:pt x="1075" y="153"/>
                    </a:cubicBezTo>
                    <a:cubicBezTo>
                      <a:pt x="1068" y="150"/>
                      <a:pt x="1068" y="150"/>
                      <a:pt x="1068" y="150"/>
                    </a:cubicBezTo>
                    <a:cubicBezTo>
                      <a:pt x="1069" y="152"/>
                      <a:pt x="1069" y="152"/>
                      <a:pt x="1069" y="152"/>
                    </a:cubicBezTo>
                    <a:cubicBezTo>
                      <a:pt x="1062" y="150"/>
                      <a:pt x="1062" y="150"/>
                      <a:pt x="1062" y="150"/>
                    </a:cubicBezTo>
                    <a:cubicBezTo>
                      <a:pt x="1058" y="149"/>
                      <a:pt x="1058" y="149"/>
                      <a:pt x="1058" y="149"/>
                    </a:cubicBezTo>
                    <a:cubicBezTo>
                      <a:pt x="1056" y="148"/>
                      <a:pt x="1056" y="148"/>
                      <a:pt x="1056" y="148"/>
                    </a:cubicBezTo>
                    <a:cubicBezTo>
                      <a:pt x="1054" y="145"/>
                      <a:pt x="1054" y="145"/>
                      <a:pt x="1054" y="145"/>
                    </a:cubicBezTo>
                    <a:cubicBezTo>
                      <a:pt x="1056" y="146"/>
                      <a:pt x="1056" y="146"/>
                      <a:pt x="1056" y="146"/>
                    </a:cubicBezTo>
                    <a:cubicBezTo>
                      <a:pt x="1059" y="146"/>
                      <a:pt x="1059" y="146"/>
                      <a:pt x="1059" y="146"/>
                    </a:cubicBezTo>
                    <a:cubicBezTo>
                      <a:pt x="1066" y="146"/>
                      <a:pt x="1066" y="146"/>
                      <a:pt x="1066" y="146"/>
                    </a:cubicBezTo>
                    <a:cubicBezTo>
                      <a:pt x="1066" y="148"/>
                      <a:pt x="1066" y="148"/>
                      <a:pt x="1066" y="148"/>
                    </a:cubicBezTo>
                    <a:cubicBezTo>
                      <a:pt x="1071" y="145"/>
                      <a:pt x="1071" y="145"/>
                      <a:pt x="1071" y="145"/>
                    </a:cubicBezTo>
                    <a:cubicBezTo>
                      <a:pt x="1071" y="142"/>
                      <a:pt x="1071" y="142"/>
                      <a:pt x="1071" y="142"/>
                    </a:cubicBezTo>
                    <a:cubicBezTo>
                      <a:pt x="1072" y="142"/>
                      <a:pt x="1072" y="142"/>
                      <a:pt x="1072" y="142"/>
                    </a:cubicBezTo>
                    <a:cubicBezTo>
                      <a:pt x="1074" y="140"/>
                      <a:pt x="1074" y="140"/>
                      <a:pt x="1074" y="140"/>
                    </a:cubicBezTo>
                    <a:cubicBezTo>
                      <a:pt x="1074" y="139"/>
                      <a:pt x="1074" y="139"/>
                      <a:pt x="1074" y="139"/>
                    </a:cubicBezTo>
                    <a:cubicBezTo>
                      <a:pt x="1071" y="138"/>
                      <a:pt x="1071" y="138"/>
                      <a:pt x="1071" y="138"/>
                    </a:cubicBezTo>
                    <a:cubicBezTo>
                      <a:pt x="1069" y="138"/>
                      <a:pt x="1069" y="138"/>
                      <a:pt x="1069" y="138"/>
                    </a:cubicBezTo>
                    <a:cubicBezTo>
                      <a:pt x="1071" y="136"/>
                      <a:pt x="1071" y="136"/>
                      <a:pt x="1071" y="136"/>
                    </a:cubicBezTo>
                    <a:cubicBezTo>
                      <a:pt x="1069" y="135"/>
                      <a:pt x="1069" y="135"/>
                      <a:pt x="1069" y="135"/>
                    </a:cubicBezTo>
                    <a:cubicBezTo>
                      <a:pt x="1066" y="133"/>
                      <a:pt x="1066" y="133"/>
                      <a:pt x="1066" y="133"/>
                    </a:cubicBezTo>
                    <a:cubicBezTo>
                      <a:pt x="1062" y="133"/>
                      <a:pt x="1062" y="133"/>
                      <a:pt x="1062" y="133"/>
                    </a:cubicBezTo>
                    <a:cubicBezTo>
                      <a:pt x="1059" y="130"/>
                      <a:pt x="1059" y="130"/>
                      <a:pt x="1059" y="130"/>
                    </a:cubicBezTo>
                    <a:cubicBezTo>
                      <a:pt x="1058" y="129"/>
                      <a:pt x="1058" y="129"/>
                      <a:pt x="1058" y="129"/>
                    </a:cubicBezTo>
                    <a:cubicBezTo>
                      <a:pt x="1061" y="127"/>
                      <a:pt x="1061" y="127"/>
                      <a:pt x="1061" y="127"/>
                    </a:cubicBezTo>
                    <a:cubicBezTo>
                      <a:pt x="1064" y="127"/>
                      <a:pt x="1064" y="127"/>
                      <a:pt x="1064" y="127"/>
                    </a:cubicBezTo>
                    <a:cubicBezTo>
                      <a:pt x="1064" y="126"/>
                      <a:pt x="1064" y="126"/>
                      <a:pt x="1064" y="126"/>
                    </a:cubicBezTo>
                    <a:cubicBezTo>
                      <a:pt x="1065" y="126"/>
                      <a:pt x="1065" y="126"/>
                      <a:pt x="1065" y="126"/>
                    </a:cubicBezTo>
                    <a:cubicBezTo>
                      <a:pt x="1066" y="127"/>
                      <a:pt x="1066" y="127"/>
                      <a:pt x="1066" y="127"/>
                    </a:cubicBezTo>
                    <a:cubicBezTo>
                      <a:pt x="1066" y="129"/>
                      <a:pt x="1066" y="129"/>
                      <a:pt x="1066" y="129"/>
                    </a:cubicBezTo>
                    <a:cubicBezTo>
                      <a:pt x="1066" y="130"/>
                      <a:pt x="1066" y="130"/>
                      <a:pt x="1066" y="130"/>
                    </a:cubicBezTo>
                    <a:cubicBezTo>
                      <a:pt x="1074" y="133"/>
                      <a:pt x="1074" y="133"/>
                      <a:pt x="1074" y="133"/>
                    </a:cubicBezTo>
                    <a:cubicBezTo>
                      <a:pt x="1077" y="135"/>
                      <a:pt x="1077" y="135"/>
                      <a:pt x="1077" y="135"/>
                    </a:cubicBezTo>
                    <a:cubicBezTo>
                      <a:pt x="1079" y="136"/>
                      <a:pt x="1079" y="136"/>
                      <a:pt x="1079" y="136"/>
                    </a:cubicBezTo>
                    <a:cubicBezTo>
                      <a:pt x="1084" y="136"/>
                      <a:pt x="1084" y="136"/>
                      <a:pt x="1084" y="136"/>
                    </a:cubicBezTo>
                    <a:cubicBezTo>
                      <a:pt x="1088" y="136"/>
                      <a:pt x="1088" y="136"/>
                      <a:pt x="1088" y="136"/>
                    </a:cubicBezTo>
                    <a:cubicBezTo>
                      <a:pt x="1091" y="135"/>
                      <a:pt x="1091" y="135"/>
                      <a:pt x="1091" y="135"/>
                    </a:cubicBezTo>
                    <a:cubicBezTo>
                      <a:pt x="1094" y="135"/>
                      <a:pt x="1094" y="135"/>
                      <a:pt x="1094" y="135"/>
                    </a:cubicBezTo>
                    <a:cubicBezTo>
                      <a:pt x="1102" y="138"/>
                      <a:pt x="1102" y="138"/>
                      <a:pt x="1102" y="138"/>
                    </a:cubicBezTo>
                    <a:cubicBezTo>
                      <a:pt x="1111" y="140"/>
                      <a:pt x="1111" y="140"/>
                      <a:pt x="1111" y="140"/>
                    </a:cubicBezTo>
                    <a:cubicBezTo>
                      <a:pt x="1118" y="143"/>
                      <a:pt x="1118" y="143"/>
                      <a:pt x="1118" y="143"/>
                    </a:cubicBezTo>
                    <a:cubicBezTo>
                      <a:pt x="1121" y="145"/>
                      <a:pt x="1121" y="145"/>
                      <a:pt x="1121" y="145"/>
                    </a:cubicBezTo>
                    <a:cubicBezTo>
                      <a:pt x="1122" y="145"/>
                      <a:pt x="1122" y="145"/>
                      <a:pt x="1122" y="145"/>
                    </a:cubicBezTo>
                    <a:cubicBezTo>
                      <a:pt x="1121" y="143"/>
                      <a:pt x="1121" y="143"/>
                      <a:pt x="1121" y="143"/>
                    </a:cubicBezTo>
                    <a:cubicBezTo>
                      <a:pt x="1128" y="146"/>
                      <a:pt x="1128" y="146"/>
                      <a:pt x="1128" y="146"/>
                    </a:cubicBezTo>
                    <a:cubicBezTo>
                      <a:pt x="1137" y="148"/>
                      <a:pt x="1137" y="148"/>
                      <a:pt x="1137" y="148"/>
                    </a:cubicBezTo>
                    <a:cubicBezTo>
                      <a:pt x="1142" y="149"/>
                      <a:pt x="1142" y="149"/>
                      <a:pt x="1142" y="149"/>
                    </a:cubicBezTo>
                    <a:cubicBezTo>
                      <a:pt x="1140" y="146"/>
                      <a:pt x="1140" y="146"/>
                      <a:pt x="1140" y="146"/>
                    </a:cubicBezTo>
                    <a:cubicBezTo>
                      <a:pt x="1142" y="148"/>
                      <a:pt x="1142" y="148"/>
                      <a:pt x="1142" y="148"/>
                    </a:cubicBezTo>
                    <a:cubicBezTo>
                      <a:pt x="1145" y="149"/>
                      <a:pt x="1145" y="149"/>
                      <a:pt x="1145" y="149"/>
                    </a:cubicBezTo>
                    <a:cubicBezTo>
                      <a:pt x="1147" y="150"/>
                      <a:pt x="1147" y="150"/>
                      <a:pt x="1147" y="150"/>
                    </a:cubicBezTo>
                    <a:cubicBezTo>
                      <a:pt x="1150" y="150"/>
                      <a:pt x="1150" y="150"/>
                      <a:pt x="1150" y="150"/>
                    </a:cubicBezTo>
                    <a:cubicBezTo>
                      <a:pt x="1148" y="149"/>
                      <a:pt x="1148" y="149"/>
                      <a:pt x="1148" y="149"/>
                    </a:cubicBezTo>
                    <a:cubicBezTo>
                      <a:pt x="1147" y="149"/>
                      <a:pt x="1147" y="149"/>
                      <a:pt x="1147" y="149"/>
                    </a:cubicBezTo>
                    <a:cubicBezTo>
                      <a:pt x="1148" y="148"/>
                      <a:pt x="1148" y="148"/>
                      <a:pt x="1148" y="148"/>
                    </a:cubicBezTo>
                    <a:lnTo>
                      <a:pt x="1150" y="149"/>
                    </a:lnTo>
                    <a:close/>
                    <a:moveTo>
                      <a:pt x="35" y="136"/>
                    </a:moveTo>
                    <a:cubicBezTo>
                      <a:pt x="35" y="135"/>
                      <a:pt x="35" y="134"/>
                      <a:pt x="34" y="133"/>
                    </a:cubicBezTo>
                    <a:cubicBezTo>
                      <a:pt x="35" y="134"/>
                      <a:pt x="35" y="135"/>
                      <a:pt x="35" y="136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" name="Freeform 185">
                <a:extLst>
                  <a:ext uri="{FF2B5EF4-FFF2-40B4-BE49-F238E27FC236}">
                    <a16:creationId xmlns:a16="http://schemas.microsoft.com/office/drawing/2014/main" id="{9DDB2471-2C8C-4FA7-91A1-077356FE9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3538" y="2560638"/>
                <a:ext cx="423863" cy="246063"/>
              </a:xfrm>
              <a:custGeom>
                <a:avLst/>
                <a:gdLst>
                  <a:gd name="T0" fmla="*/ 219 w 267"/>
                  <a:gd name="T1" fmla="*/ 66 h 155"/>
                  <a:gd name="T2" fmla="*/ 206 w 267"/>
                  <a:gd name="T3" fmla="*/ 75 h 155"/>
                  <a:gd name="T4" fmla="*/ 199 w 267"/>
                  <a:gd name="T5" fmla="*/ 85 h 155"/>
                  <a:gd name="T6" fmla="*/ 194 w 267"/>
                  <a:gd name="T7" fmla="*/ 87 h 155"/>
                  <a:gd name="T8" fmla="*/ 179 w 267"/>
                  <a:gd name="T9" fmla="*/ 81 h 155"/>
                  <a:gd name="T10" fmla="*/ 166 w 267"/>
                  <a:gd name="T11" fmla="*/ 67 h 155"/>
                  <a:gd name="T12" fmla="*/ 156 w 267"/>
                  <a:gd name="T13" fmla="*/ 62 h 155"/>
                  <a:gd name="T14" fmla="*/ 149 w 267"/>
                  <a:gd name="T15" fmla="*/ 47 h 155"/>
                  <a:gd name="T16" fmla="*/ 137 w 267"/>
                  <a:gd name="T17" fmla="*/ 37 h 155"/>
                  <a:gd name="T18" fmla="*/ 122 w 267"/>
                  <a:gd name="T19" fmla="*/ 37 h 155"/>
                  <a:gd name="T20" fmla="*/ 97 w 267"/>
                  <a:gd name="T21" fmla="*/ 37 h 155"/>
                  <a:gd name="T22" fmla="*/ 85 w 267"/>
                  <a:gd name="T23" fmla="*/ 34 h 155"/>
                  <a:gd name="T24" fmla="*/ 67 w 267"/>
                  <a:gd name="T25" fmla="*/ 24 h 155"/>
                  <a:gd name="T26" fmla="*/ 49 w 267"/>
                  <a:gd name="T27" fmla="*/ 30 h 155"/>
                  <a:gd name="T28" fmla="*/ 39 w 267"/>
                  <a:gd name="T29" fmla="*/ 24 h 155"/>
                  <a:gd name="T30" fmla="*/ 32 w 267"/>
                  <a:gd name="T31" fmla="*/ 13 h 155"/>
                  <a:gd name="T32" fmla="*/ 32 w 267"/>
                  <a:gd name="T33" fmla="*/ 1 h 155"/>
                  <a:gd name="T34" fmla="*/ 19 w 267"/>
                  <a:gd name="T35" fmla="*/ 78 h 155"/>
                  <a:gd name="T36" fmla="*/ 28 w 267"/>
                  <a:gd name="T37" fmla="*/ 75 h 155"/>
                  <a:gd name="T38" fmla="*/ 32 w 267"/>
                  <a:gd name="T39" fmla="*/ 62 h 155"/>
                  <a:gd name="T40" fmla="*/ 39 w 267"/>
                  <a:gd name="T41" fmla="*/ 57 h 155"/>
                  <a:gd name="T42" fmla="*/ 44 w 267"/>
                  <a:gd name="T43" fmla="*/ 53 h 155"/>
                  <a:gd name="T44" fmla="*/ 52 w 267"/>
                  <a:gd name="T45" fmla="*/ 54 h 155"/>
                  <a:gd name="T46" fmla="*/ 65 w 267"/>
                  <a:gd name="T47" fmla="*/ 61 h 155"/>
                  <a:gd name="T48" fmla="*/ 71 w 267"/>
                  <a:gd name="T49" fmla="*/ 66 h 155"/>
                  <a:gd name="T50" fmla="*/ 76 w 267"/>
                  <a:gd name="T51" fmla="*/ 78 h 155"/>
                  <a:gd name="T52" fmla="*/ 93 w 267"/>
                  <a:gd name="T53" fmla="*/ 78 h 155"/>
                  <a:gd name="T54" fmla="*/ 112 w 267"/>
                  <a:gd name="T55" fmla="*/ 101 h 155"/>
                  <a:gd name="T56" fmla="*/ 137 w 267"/>
                  <a:gd name="T57" fmla="*/ 115 h 155"/>
                  <a:gd name="T58" fmla="*/ 163 w 267"/>
                  <a:gd name="T59" fmla="*/ 131 h 155"/>
                  <a:gd name="T60" fmla="*/ 177 w 267"/>
                  <a:gd name="T61" fmla="*/ 135 h 155"/>
                  <a:gd name="T62" fmla="*/ 182 w 267"/>
                  <a:gd name="T63" fmla="*/ 146 h 155"/>
                  <a:gd name="T64" fmla="*/ 195 w 267"/>
                  <a:gd name="T65" fmla="*/ 151 h 155"/>
                  <a:gd name="T66" fmla="*/ 207 w 267"/>
                  <a:gd name="T67" fmla="*/ 155 h 155"/>
                  <a:gd name="T68" fmla="*/ 203 w 267"/>
                  <a:gd name="T69" fmla="*/ 144 h 155"/>
                  <a:gd name="T70" fmla="*/ 206 w 267"/>
                  <a:gd name="T71" fmla="*/ 131 h 155"/>
                  <a:gd name="T72" fmla="*/ 199 w 267"/>
                  <a:gd name="T73" fmla="*/ 119 h 155"/>
                  <a:gd name="T74" fmla="*/ 189 w 267"/>
                  <a:gd name="T75" fmla="*/ 114 h 155"/>
                  <a:gd name="T76" fmla="*/ 203 w 267"/>
                  <a:gd name="T77" fmla="*/ 110 h 155"/>
                  <a:gd name="T78" fmla="*/ 207 w 267"/>
                  <a:gd name="T79" fmla="*/ 102 h 155"/>
                  <a:gd name="T80" fmla="*/ 207 w 267"/>
                  <a:gd name="T81" fmla="*/ 98 h 155"/>
                  <a:gd name="T82" fmla="*/ 207 w 267"/>
                  <a:gd name="T83" fmla="*/ 97 h 155"/>
                  <a:gd name="T84" fmla="*/ 211 w 267"/>
                  <a:gd name="T85" fmla="*/ 91 h 155"/>
                  <a:gd name="T86" fmla="*/ 219 w 267"/>
                  <a:gd name="T87" fmla="*/ 89 h 155"/>
                  <a:gd name="T88" fmla="*/ 233 w 267"/>
                  <a:gd name="T89" fmla="*/ 89 h 155"/>
                  <a:gd name="T90" fmla="*/ 233 w 267"/>
                  <a:gd name="T91" fmla="*/ 97 h 155"/>
                  <a:gd name="T92" fmla="*/ 243 w 267"/>
                  <a:gd name="T93" fmla="*/ 97 h 155"/>
                  <a:gd name="T94" fmla="*/ 250 w 267"/>
                  <a:gd name="T95" fmla="*/ 98 h 155"/>
                  <a:gd name="T96" fmla="*/ 259 w 267"/>
                  <a:gd name="T97" fmla="*/ 94 h 155"/>
                  <a:gd name="T98" fmla="*/ 267 w 267"/>
                  <a:gd name="T99" fmla="*/ 87 h 155"/>
                  <a:gd name="T100" fmla="*/ 252 w 267"/>
                  <a:gd name="T101" fmla="*/ 83 h 155"/>
                  <a:gd name="T102" fmla="*/ 243 w 267"/>
                  <a:gd name="T103" fmla="*/ 75 h 155"/>
                  <a:gd name="T104" fmla="*/ 239 w 267"/>
                  <a:gd name="T105" fmla="*/ 81 h 155"/>
                  <a:gd name="T106" fmla="*/ 230 w 267"/>
                  <a:gd name="T107" fmla="*/ 78 h 155"/>
                  <a:gd name="T108" fmla="*/ 223 w 267"/>
                  <a:gd name="T109" fmla="*/ 70 h 155"/>
                  <a:gd name="T110" fmla="*/ 226 w 267"/>
                  <a:gd name="T111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67" h="155">
                    <a:moveTo>
                      <a:pt x="225" y="65"/>
                    </a:moveTo>
                    <a:lnTo>
                      <a:pt x="223" y="65"/>
                    </a:lnTo>
                    <a:lnTo>
                      <a:pt x="221" y="65"/>
                    </a:lnTo>
                    <a:lnTo>
                      <a:pt x="219" y="66"/>
                    </a:lnTo>
                    <a:lnTo>
                      <a:pt x="219" y="67"/>
                    </a:lnTo>
                    <a:lnTo>
                      <a:pt x="215" y="70"/>
                    </a:lnTo>
                    <a:lnTo>
                      <a:pt x="210" y="74"/>
                    </a:lnTo>
                    <a:lnTo>
                      <a:pt x="206" y="75"/>
                    </a:lnTo>
                    <a:lnTo>
                      <a:pt x="206" y="78"/>
                    </a:lnTo>
                    <a:lnTo>
                      <a:pt x="206" y="79"/>
                    </a:lnTo>
                    <a:lnTo>
                      <a:pt x="202" y="81"/>
                    </a:lnTo>
                    <a:lnTo>
                      <a:pt x="199" y="85"/>
                    </a:lnTo>
                    <a:lnTo>
                      <a:pt x="199" y="87"/>
                    </a:lnTo>
                    <a:lnTo>
                      <a:pt x="202" y="91"/>
                    </a:lnTo>
                    <a:lnTo>
                      <a:pt x="195" y="89"/>
                    </a:lnTo>
                    <a:lnTo>
                      <a:pt x="194" y="87"/>
                    </a:lnTo>
                    <a:lnTo>
                      <a:pt x="193" y="85"/>
                    </a:lnTo>
                    <a:lnTo>
                      <a:pt x="193" y="81"/>
                    </a:lnTo>
                    <a:lnTo>
                      <a:pt x="189" y="79"/>
                    </a:lnTo>
                    <a:lnTo>
                      <a:pt x="179" y="81"/>
                    </a:lnTo>
                    <a:lnTo>
                      <a:pt x="177" y="81"/>
                    </a:lnTo>
                    <a:lnTo>
                      <a:pt x="173" y="81"/>
                    </a:lnTo>
                    <a:lnTo>
                      <a:pt x="169" y="79"/>
                    </a:lnTo>
                    <a:lnTo>
                      <a:pt x="166" y="67"/>
                    </a:lnTo>
                    <a:lnTo>
                      <a:pt x="163" y="66"/>
                    </a:lnTo>
                    <a:lnTo>
                      <a:pt x="162" y="66"/>
                    </a:lnTo>
                    <a:lnTo>
                      <a:pt x="158" y="65"/>
                    </a:lnTo>
                    <a:lnTo>
                      <a:pt x="156" y="62"/>
                    </a:lnTo>
                    <a:lnTo>
                      <a:pt x="154" y="57"/>
                    </a:lnTo>
                    <a:lnTo>
                      <a:pt x="154" y="47"/>
                    </a:lnTo>
                    <a:lnTo>
                      <a:pt x="150" y="49"/>
                    </a:lnTo>
                    <a:lnTo>
                      <a:pt x="149" y="47"/>
                    </a:lnTo>
                    <a:lnTo>
                      <a:pt x="145" y="44"/>
                    </a:lnTo>
                    <a:lnTo>
                      <a:pt x="142" y="41"/>
                    </a:lnTo>
                    <a:lnTo>
                      <a:pt x="140" y="38"/>
                    </a:lnTo>
                    <a:lnTo>
                      <a:pt x="137" y="37"/>
                    </a:lnTo>
                    <a:lnTo>
                      <a:pt x="133" y="34"/>
                    </a:lnTo>
                    <a:lnTo>
                      <a:pt x="132" y="36"/>
                    </a:lnTo>
                    <a:lnTo>
                      <a:pt x="128" y="37"/>
                    </a:lnTo>
                    <a:lnTo>
                      <a:pt x="122" y="37"/>
                    </a:lnTo>
                    <a:lnTo>
                      <a:pt x="116" y="37"/>
                    </a:lnTo>
                    <a:lnTo>
                      <a:pt x="106" y="36"/>
                    </a:lnTo>
                    <a:lnTo>
                      <a:pt x="101" y="37"/>
                    </a:lnTo>
                    <a:lnTo>
                      <a:pt x="97" y="37"/>
                    </a:lnTo>
                    <a:lnTo>
                      <a:pt x="93" y="37"/>
                    </a:lnTo>
                    <a:lnTo>
                      <a:pt x="89" y="37"/>
                    </a:lnTo>
                    <a:lnTo>
                      <a:pt x="88" y="34"/>
                    </a:lnTo>
                    <a:lnTo>
                      <a:pt x="85" y="34"/>
                    </a:lnTo>
                    <a:lnTo>
                      <a:pt x="75" y="22"/>
                    </a:lnTo>
                    <a:lnTo>
                      <a:pt x="68" y="20"/>
                    </a:lnTo>
                    <a:lnTo>
                      <a:pt x="67" y="18"/>
                    </a:lnTo>
                    <a:lnTo>
                      <a:pt x="67" y="24"/>
                    </a:lnTo>
                    <a:lnTo>
                      <a:pt x="61" y="28"/>
                    </a:lnTo>
                    <a:lnTo>
                      <a:pt x="57" y="28"/>
                    </a:lnTo>
                    <a:lnTo>
                      <a:pt x="52" y="28"/>
                    </a:lnTo>
                    <a:lnTo>
                      <a:pt x="49" y="30"/>
                    </a:lnTo>
                    <a:lnTo>
                      <a:pt x="48" y="28"/>
                    </a:lnTo>
                    <a:lnTo>
                      <a:pt x="48" y="26"/>
                    </a:lnTo>
                    <a:lnTo>
                      <a:pt x="45" y="24"/>
                    </a:lnTo>
                    <a:lnTo>
                      <a:pt x="39" y="24"/>
                    </a:lnTo>
                    <a:lnTo>
                      <a:pt x="36" y="24"/>
                    </a:lnTo>
                    <a:lnTo>
                      <a:pt x="35" y="22"/>
                    </a:lnTo>
                    <a:lnTo>
                      <a:pt x="35" y="17"/>
                    </a:lnTo>
                    <a:lnTo>
                      <a:pt x="32" y="13"/>
                    </a:lnTo>
                    <a:lnTo>
                      <a:pt x="32" y="8"/>
                    </a:lnTo>
                    <a:lnTo>
                      <a:pt x="35" y="4"/>
                    </a:lnTo>
                    <a:lnTo>
                      <a:pt x="35" y="0"/>
                    </a:lnTo>
                    <a:lnTo>
                      <a:pt x="32" y="1"/>
                    </a:lnTo>
                    <a:lnTo>
                      <a:pt x="0" y="10"/>
                    </a:lnTo>
                    <a:lnTo>
                      <a:pt x="13" y="78"/>
                    </a:lnTo>
                    <a:lnTo>
                      <a:pt x="15" y="78"/>
                    </a:lnTo>
                    <a:lnTo>
                      <a:pt x="19" y="78"/>
                    </a:lnTo>
                    <a:lnTo>
                      <a:pt x="24" y="78"/>
                    </a:lnTo>
                    <a:lnTo>
                      <a:pt x="28" y="78"/>
                    </a:lnTo>
                    <a:lnTo>
                      <a:pt x="31" y="78"/>
                    </a:lnTo>
                    <a:lnTo>
                      <a:pt x="28" y="75"/>
                    </a:lnTo>
                    <a:lnTo>
                      <a:pt x="27" y="70"/>
                    </a:lnTo>
                    <a:lnTo>
                      <a:pt x="27" y="67"/>
                    </a:lnTo>
                    <a:lnTo>
                      <a:pt x="31" y="62"/>
                    </a:lnTo>
                    <a:lnTo>
                      <a:pt x="32" y="62"/>
                    </a:lnTo>
                    <a:lnTo>
                      <a:pt x="35" y="62"/>
                    </a:lnTo>
                    <a:lnTo>
                      <a:pt x="36" y="61"/>
                    </a:lnTo>
                    <a:lnTo>
                      <a:pt x="39" y="58"/>
                    </a:lnTo>
                    <a:lnTo>
                      <a:pt x="39" y="57"/>
                    </a:lnTo>
                    <a:lnTo>
                      <a:pt x="41" y="57"/>
                    </a:lnTo>
                    <a:lnTo>
                      <a:pt x="40" y="54"/>
                    </a:lnTo>
                    <a:lnTo>
                      <a:pt x="41" y="54"/>
                    </a:lnTo>
                    <a:lnTo>
                      <a:pt x="44" y="53"/>
                    </a:lnTo>
                    <a:lnTo>
                      <a:pt x="45" y="53"/>
                    </a:lnTo>
                    <a:lnTo>
                      <a:pt x="48" y="53"/>
                    </a:lnTo>
                    <a:lnTo>
                      <a:pt x="49" y="54"/>
                    </a:lnTo>
                    <a:lnTo>
                      <a:pt x="52" y="54"/>
                    </a:lnTo>
                    <a:lnTo>
                      <a:pt x="55" y="57"/>
                    </a:lnTo>
                    <a:lnTo>
                      <a:pt x="57" y="58"/>
                    </a:lnTo>
                    <a:lnTo>
                      <a:pt x="59" y="61"/>
                    </a:lnTo>
                    <a:lnTo>
                      <a:pt x="65" y="61"/>
                    </a:lnTo>
                    <a:lnTo>
                      <a:pt x="68" y="61"/>
                    </a:lnTo>
                    <a:lnTo>
                      <a:pt x="68" y="65"/>
                    </a:lnTo>
                    <a:lnTo>
                      <a:pt x="68" y="66"/>
                    </a:lnTo>
                    <a:lnTo>
                      <a:pt x="71" y="66"/>
                    </a:lnTo>
                    <a:lnTo>
                      <a:pt x="72" y="70"/>
                    </a:lnTo>
                    <a:lnTo>
                      <a:pt x="72" y="74"/>
                    </a:lnTo>
                    <a:lnTo>
                      <a:pt x="75" y="78"/>
                    </a:lnTo>
                    <a:lnTo>
                      <a:pt x="76" y="78"/>
                    </a:lnTo>
                    <a:lnTo>
                      <a:pt x="84" y="79"/>
                    </a:lnTo>
                    <a:lnTo>
                      <a:pt x="89" y="79"/>
                    </a:lnTo>
                    <a:lnTo>
                      <a:pt x="92" y="79"/>
                    </a:lnTo>
                    <a:lnTo>
                      <a:pt x="93" y="78"/>
                    </a:lnTo>
                    <a:lnTo>
                      <a:pt x="97" y="79"/>
                    </a:lnTo>
                    <a:lnTo>
                      <a:pt x="101" y="81"/>
                    </a:lnTo>
                    <a:lnTo>
                      <a:pt x="105" y="87"/>
                    </a:lnTo>
                    <a:lnTo>
                      <a:pt x="112" y="101"/>
                    </a:lnTo>
                    <a:lnTo>
                      <a:pt x="116" y="102"/>
                    </a:lnTo>
                    <a:lnTo>
                      <a:pt x="120" y="106"/>
                    </a:lnTo>
                    <a:lnTo>
                      <a:pt x="128" y="110"/>
                    </a:lnTo>
                    <a:lnTo>
                      <a:pt x="137" y="115"/>
                    </a:lnTo>
                    <a:lnTo>
                      <a:pt x="142" y="119"/>
                    </a:lnTo>
                    <a:lnTo>
                      <a:pt x="150" y="123"/>
                    </a:lnTo>
                    <a:lnTo>
                      <a:pt x="158" y="127"/>
                    </a:lnTo>
                    <a:lnTo>
                      <a:pt x="163" y="131"/>
                    </a:lnTo>
                    <a:lnTo>
                      <a:pt x="167" y="132"/>
                    </a:lnTo>
                    <a:lnTo>
                      <a:pt x="171" y="132"/>
                    </a:lnTo>
                    <a:lnTo>
                      <a:pt x="173" y="132"/>
                    </a:lnTo>
                    <a:lnTo>
                      <a:pt x="177" y="135"/>
                    </a:lnTo>
                    <a:lnTo>
                      <a:pt x="182" y="136"/>
                    </a:lnTo>
                    <a:lnTo>
                      <a:pt x="182" y="138"/>
                    </a:lnTo>
                    <a:lnTo>
                      <a:pt x="182" y="142"/>
                    </a:lnTo>
                    <a:lnTo>
                      <a:pt x="182" y="146"/>
                    </a:lnTo>
                    <a:lnTo>
                      <a:pt x="185" y="148"/>
                    </a:lnTo>
                    <a:lnTo>
                      <a:pt x="190" y="148"/>
                    </a:lnTo>
                    <a:lnTo>
                      <a:pt x="194" y="150"/>
                    </a:lnTo>
                    <a:lnTo>
                      <a:pt x="195" y="151"/>
                    </a:lnTo>
                    <a:lnTo>
                      <a:pt x="198" y="151"/>
                    </a:lnTo>
                    <a:lnTo>
                      <a:pt x="202" y="151"/>
                    </a:lnTo>
                    <a:lnTo>
                      <a:pt x="206" y="155"/>
                    </a:lnTo>
                    <a:lnTo>
                      <a:pt x="207" y="155"/>
                    </a:lnTo>
                    <a:lnTo>
                      <a:pt x="203" y="150"/>
                    </a:lnTo>
                    <a:lnTo>
                      <a:pt x="203" y="148"/>
                    </a:lnTo>
                    <a:lnTo>
                      <a:pt x="203" y="146"/>
                    </a:lnTo>
                    <a:lnTo>
                      <a:pt x="203" y="144"/>
                    </a:lnTo>
                    <a:lnTo>
                      <a:pt x="207" y="138"/>
                    </a:lnTo>
                    <a:lnTo>
                      <a:pt x="207" y="136"/>
                    </a:lnTo>
                    <a:lnTo>
                      <a:pt x="207" y="135"/>
                    </a:lnTo>
                    <a:lnTo>
                      <a:pt x="206" y="131"/>
                    </a:lnTo>
                    <a:lnTo>
                      <a:pt x="203" y="128"/>
                    </a:lnTo>
                    <a:lnTo>
                      <a:pt x="203" y="124"/>
                    </a:lnTo>
                    <a:lnTo>
                      <a:pt x="202" y="122"/>
                    </a:lnTo>
                    <a:lnTo>
                      <a:pt x="199" y="119"/>
                    </a:lnTo>
                    <a:lnTo>
                      <a:pt x="195" y="119"/>
                    </a:lnTo>
                    <a:lnTo>
                      <a:pt x="194" y="118"/>
                    </a:lnTo>
                    <a:lnTo>
                      <a:pt x="193" y="115"/>
                    </a:lnTo>
                    <a:lnTo>
                      <a:pt x="189" y="114"/>
                    </a:lnTo>
                    <a:lnTo>
                      <a:pt x="190" y="110"/>
                    </a:lnTo>
                    <a:lnTo>
                      <a:pt x="190" y="109"/>
                    </a:lnTo>
                    <a:lnTo>
                      <a:pt x="193" y="109"/>
                    </a:lnTo>
                    <a:lnTo>
                      <a:pt x="203" y="110"/>
                    </a:lnTo>
                    <a:lnTo>
                      <a:pt x="206" y="109"/>
                    </a:lnTo>
                    <a:lnTo>
                      <a:pt x="206" y="106"/>
                    </a:lnTo>
                    <a:lnTo>
                      <a:pt x="206" y="105"/>
                    </a:lnTo>
                    <a:lnTo>
                      <a:pt x="207" y="102"/>
                    </a:lnTo>
                    <a:lnTo>
                      <a:pt x="210" y="102"/>
                    </a:lnTo>
                    <a:lnTo>
                      <a:pt x="207" y="101"/>
                    </a:lnTo>
                    <a:lnTo>
                      <a:pt x="210" y="101"/>
                    </a:lnTo>
                    <a:lnTo>
                      <a:pt x="207" y="98"/>
                    </a:lnTo>
                    <a:lnTo>
                      <a:pt x="206" y="98"/>
                    </a:lnTo>
                    <a:lnTo>
                      <a:pt x="203" y="98"/>
                    </a:lnTo>
                    <a:lnTo>
                      <a:pt x="206" y="97"/>
                    </a:lnTo>
                    <a:lnTo>
                      <a:pt x="207" y="97"/>
                    </a:lnTo>
                    <a:lnTo>
                      <a:pt x="210" y="97"/>
                    </a:lnTo>
                    <a:lnTo>
                      <a:pt x="213" y="97"/>
                    </a:lnTo>
                    <a:lnTo>
                      <a:pt x="213" y="94"/>
                    </a:lnTo>
                    <a:lnTo>
                      <a:pt x="211" y="91"/>
                    </a:lnTo>
                    <a:lnTo>
                      <a:pt x="211" y="89"/>
                    </a:lnTo>
                    <a:lnTo>
                      <a:pt x="213" y="87"/>
                    </a:lnTo>
                    <a:lnTo>
                      <a:pt x="215" y="87"/>
                    </a:lnTo>
                    <a:lnTo>
                      <a:pt x="219" y="89"/>
                    </a:lnTo>
                    <a:lnTo>
                      <a:pt x="223" y="87"/>
                    </a:lnTo>
                    <a:lnTo>
                      <a:pt x="226" y="83"/>
                    </a:lnTo>
                    <a:lnTo>
                      <a:pt x="230" y="87"/>
                    </a:lnTo>
                    <a:lnTo>
                      <a:pt x="233" y="89"/>
                    </a:lnTo>
                    <a:lnTo>
                      <a:pt x="230" y="91"/>
                    </a:lnTo>
                    <a:lnTo>
                      <a:pt x="229" y="93"/>
                    </a:lnTo>
                    <a:lnTo>
                      <a:pt x="230" y="94"/>
                    </a:lnTo>
                    <a:lnTo>
                      <a:pt x="233" y="97"/>
                    </a:lnTo>
                    <a:lnTo>
                      <a:pt x="234" y="98"/>
                    </a:lnTo>
                    <a:lnTo>
                      <a:pt x="238" y="97"/>
                    </a:lnTo>
                    <a:lnTo>
                      <a:pt x="242" y="97"/>
                    </a:lnTo>
                    <a:lnTo>
                      <a:pt x="243" y="97"/>
                    </a:lnTo>
                    <a:lnTo>
                      <a:pt x="246" y="97"/>
                    </a:lnTo>
                    <a:lnTo>
                      <a:pt x="247" y="98"/>
                    </a:lnTo>
                    <a:lnTo>
                      <a:pt x="250" y="97"/>
                    </a:lnTo>
                    <a:lnTo>
                      <a:pt x="250" y="98"/>
                    </a:lnTo>
                    <a:lnTo>
                      <a:pt x="252" y="97"/>
                    </a:lnTo>
                    <a:lnTo>
                      <a:pt x="252" y="94"/>
                    </a:lnTo>
                    <a:lnTo>
                      <a:pt x="255" y="94"/>
                    </a:lnTo>
                    <a:lnTo>
                      <a:pt x="259" y="94"/>
                    </a:lnTo>
                    <a:lnTo>
                      <a:pt x="256" y="91"/>
                    </a:lnTo>
                    <a:lnTo>
                      <a:pt x="260" y="91"/>
                    </a:lnTo>
                    <a:lnTo>
                      <a:pt x="264" y="89"/>
                    </a:lnTo>
                    <a:lnTo>
                      <a:pt x="267" y="87"/>
                    </a:lnTo>
                    <a:lnTo>
                      <a:pt x="260" y="85"/>
                    </a:lnTo>
                    <a:lnTo>
                      <a:pt x="256" y="83"/>
                    </a:lnTo>
                    <a:lnTo>
                      <a:pt x="255" y="83"/>
                    </a:lnTo>
                    <a:lnTo>
                      <a:pt x="252" y="83"/>
                    </a:lnTo>
                    <a:lnTo>
                      <a:pt x="251" y="81"/>
                    </a:lnTo>
                    <a:lnTo>
                      <a:pt x="251" y="79"/>
                    </a:lnTo>
                    <a:lnTo>
                      <a:pt x="247" y="78"/>
                    </a:lnTo>
                    <a:lnTo>
                      <a:pt x="243" y="75"/>
                    </a:lnTo>
                    <a:lnTo>
                      <a:pt x="242" y="74"/>
                    </a:lnTo>
                    <a:lnTo>
                      <a:pt x="242" y="78"/>
                    </a:lnTo>
                    <a:lnTo>
                      <a:pt x="239" y="78"/>
                    </a:lnTo>
                    <a:lnTo>
                      <a:pt x="239" y="81"/>
                    </a:lnTo>
                    <a:lnTo>
                      <a:pt x="238" y="79"/>
                    </a:lnTo>
                    <a:lnTo>
                      <a:pt x="234" y="79"/>
                    </a:lnTo>
                    <a:lnTo>
                      <a:pt x="233" y="79"/>
                    </a:lnTo>
                    <a:lnTo>
                      <a:pt x="230" y="78"/>
                    </a:lnTo>
                    <a:lnTo>
                      <a:pt x="229" y="75"/>
                    </a:lnTo>
                    <a:lnTo>
                      <a:pt x="225" y="75"/>
                    </a:lnTo>
                    <a:lnTo>
                      <a:pt x="221" y="74"/>
                    </a:lnTo>
                    <a:lnTo>
                      <a:pt x="223" y="70"/>
                    </a:lnTo>
                    <a:lnTo>
                      <a:pt x="226" y="66"/>
                    </a:lnTo>
                    <a:lnTo>
                      <a:pt x="233" y="62"/>
                    </a:lnTo>
                    <a:lnTo>
                      <a:pt x="230" y="61"/>
                    </a:lnTo>
                    <a:lnTo>
                      <a:pt x="226" y="62"/>
                    </a:lnTo>
                    <a:lnTo>
                      <a:pt x="225" y="65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" name="Freeform 189">
                <a:extLst>
                  <a:ext uri="{FF2B5EF4-FFF2-40B4-BE49-F238E27FC236}">
                    <a16:creationId xmlns:a16="http://schemas.microsoft.com/office/drawing/2014/main" id="{37A2A138-555D-4ECD-8E20-04E74F5060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92713" y="2728913"/>
                <a:ext cx="514350" cy="419100"/>
              </a:xfrm>
              <a:custGeom>
                <a:avLst/>
                <a:gdLst>
                  <a:gd name="T0" fmla="*/ 234 w 244"/>
                  <a:gd name="T1" fmla="*/ 156 h 199"/>
                  <a:gd name="T2" fmla="*/ 211 w 244"/>
                  <a:gd name="T3" fmla="*/ 135 h 199"/>
                  <a:gd name="T4" fmla="*/ 219 w 244"/>
                  <a:gd name="T5" fmla="*/ 116 h 199"/>
                  <a:gd name="T6" fmla="*/ 205 w 244"/>
                  <a:gd name="T7" fmla="*/ 102 h 199"/>
                  <a:gd name="T8" fmla="*/ 203 w 244"/>
                  <a:gd name="T9" fmla="*/ 86 h 199"/>
                  <a:gd name="T10" fmla="*/ 199 w 244"/>
                  <a:gd name="T11" fmla="*/ 75 h 199"/>
                  <a:gd name="T12" fmla="*/ 202 w 244"/>
                  <a:gd name="T13" fmla="*/ 62 h 199"/>
                  <a:gd name="T14" fmla="*/ 201 w 244"/>
                  <a:gd name="T15" fmla="*/ 52 h 199"/>
                  <a:gd name="T16" fmla="*/ 196 w 244"/>
                  <a:gd name="T17" fmla="*/ 42 h 199"/>
                  <a:gd name="T18" fmla="*/ 185 w 244"/>
                  <a:gd name="T19" fmla="*/ 37 h 199"/>
                  <a:gd name="T20" fmla="*/ 166 w 244"/>
                  <a:gd name="T21" fmla="*/ 29 h 199"/>
                  <a:gd name="T22" fmla="*/ 143 w 244"/>
                  <a:gd name="T23" fmla="*/ 20 h 199"/>
                  <a:gd name="T24" fmla="*/ 130 w 244"/>
                  <a:gd name="T25" fmla="*/ 24 h 199"/>
                  <a:gd name="T26" fmla="*/ 123 w 244"/>
                  <a:gd name="T27" fmla="*/ 32 h 199"/>
                  <a:gd name="T28" fmla="*/ 113 w 244"/>
                  <a:gd name="T29" fmla="*/ 39 h 199"/>
                  <a:gd name="T30" fmla="*/ 77 w 244"/>
                  <a:gd name="T31" fmla="*/ 36 h 199"/>
                  <a:gd name="T32" fmla="*/ 56 w 244"/>
                  <a:gd name="T33" fmla="*/ 19 h 199"/>
                  <a:gd name="T34" fmla="*/ 47 w 244"/>
                  <a:gd name="T35" fmla="*/ 9 h 199"/>
                  <a:gd name="T36" fmla="*/ 36 w 244"/>
                  <a:gd name="T37" fmla="*/ 6 h 199"/>
                  <a:gd name="T38" fmla="*/ 18 w 244"/>
                  <a:gd name="T39" fmla="*/ 10 h 199"/>
                  <a:gd name="T40" fmla="*/ 4 w 244"/>
                  <a:gd name="T41" fmla="*/ 2 h 199"/>
                  <a:gd name="T42" fmla="*/ 7 w 244"/>
                  <a:gd name="T43" fmla="*/ 19 h 199"/>
                  <a:gd name="T44" fmla="*/ 13 w 244"/>
                  <a:gd name="T45" fmla="*/ 33 h 199"/>
                  <a:gd name="T46" fmla="*/ 20 w 244"/>
                  <a:gd name="T47" fmla="*/ 47 h 199"/>
                  <a:gd name="T48" fmla="*/ 33 w 244"/>
                  <a:gd name="T49" fmla="*/ 53 h 199"/>
                  <a:gd name="T50" fmla="*/ 30 w 244"/>
                  <a:gd name="T51" fmla="*/ 63 h 199"/>
                  <a:gd name="T52" fmla="*/ 26 w 244"/>
                  <a:gd name="T53" fmla="*/ 72 h 199"/>
                  <a:gd name="T54" fmla="*/ 30 w 244"/>
                  <a:gd name="T55" fmla="*/ 83 h 199"/>
                  <a:gd name="T56" fmla="*/ 44 w 244"/>
                  <a:gd name="T57" fmla="*/ 98 h 199"/>
                  <a:gd name="T58" fmla="*/ 56 w 244"/>
                  <a:gd name="T59" fmla="*/ 109 h 199"/>
                  <a:gd name="T60" fmla="*/ 60 w 244"/>
                  <a:gd name="T61" fmla="*/ 119 h 199"/>
                  <a:gd name="T62" fmla="*/ 64 w 244"/>
                  <a:gd name="T63" fmla="*/ 131 h 199"/>
                  <a:gd name="T64" fmla="*/ 72 w 244"/>
                  <a:gd name="T65" fmla="*/ 128 h 199"/>
                  <a:gd name="T66" fmla="*/ 75 w 244"/>
                  <a:gd name="T67" fmla="*/ 132 h 199"/>
                  <a:gd name="T68" fmla="*/ 84 w 244"/>
                  <a:gd name="T69" fmla="*/ 136 h 199"/>
                  <a:gd name="T70" fmla="*/ 89 w 244"/>
                  <a:gd name="T71" fmla="*/ 144 h 199"/>
                  <a:gd name="T72" fmla="*/ 90 w 244"/>
                  <a:gd name="T73" fmla="*/ 147 h 199"/>
                  <a:gd name="T74" fmla="*/ 92 w 244"/>
                  <a:gd name="T75" fmla="*/ 163 h 199"/>
                  <a:gd name="T76" fmla="*/ 100 w 244"/>
                  <a:gd name="T77" fmla="*/ 169 h 199"/>
                  <a:gd name="T78" fmla="*/ 106 w 244"/>
                  <a:gd name="T79" fmla="*/ 162 h 199"/>
                  <a:gd name="T80" fmla="*/ 125 w 244"/>
                  <a:gd name="T81" fmla="*/ 172 h 199"/>
                  <a:gd name="T82" fmla="*/ 143 w 244"/>
                  <a:gd name="T83" fmla="*/ 181 h 199"/>
                  <a:gd name="T84" fmla="*/ 155 w 244"/>
                  <a:gd name="T85" fmla="*/ 175 h 199"/>
                  <a:gd name="T86" fmla="*/ 170 w 244"/>
                  <a:gd name="T87" fmla="*/ 178 h 199"/>
                  <a:gd name="T88" fmla="*/ 182 w 244"/>
                  <a:gd name="T89" fmla="*/ 192 h 199"/>
                  <a:gd name="T90" fmla="*/ 196 w 244"/>
                  <a:gd name="T91" fmla="*/ 195 h 199"/>
                  <a:gd name="T92" fmla="*/ 216 w 244"/>
                  <a:gd name="T93" fmla="*/ 198 h 199"/>
                  <a:gd name="T94" fmla="*/ 228 w 244"/>
                  <a:gd name="T95" fmla="*/ 189 h 199"/>
                  <a:gd name="T96" fmla="*/ 241 w 244"/>
                  <a:gd name="T97" fmla="*/ 179 h 199"/>
                  <a:gd name="T98" fmla="*/ 81 w 244"/>
                  <a:gd name="T99" fmla="*/ 148 h 199"/>
                  <a:gd name="T100" fmla="*/ 136 w 244"/>
                  <a:gd name="T101" fmla="*/ 185 h 199"/>
                  <a:gd name="T102" fmla="*/ 119 w 244"/>
                  <a:gd name="T103" fmla="*/ 182 h 199"/>
                  <a:gd name="T104" fmla="*/ 113 w 244"/>
                  <a:gd name="T105" fmla="*/ 179 h 199"/>
                  <a:gd name="T106" fmla="*/ 123 w 244"/>
                  <a:gd name="T107" fmla="*/ 186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44" h="199">
                    <a:moveTo>
                      <a:pt x="242" y="171"/>
                    </a:moveTo>
                    <a:cubicBezTo>
                      <a:pt x="238" y="171"/>
                      <a:pt x="238" y="171"/>
                      <a:pt x="238" y="171"/>
                    </a:cubicBezTo>
                    <a:cubicBezTo>
                      <a:pt x="238" y="169"/>
                      <a:pt x="238" y="169"/>
                      <a:pt x="238" y="169"/>
                    </a:cubicBezTo>
                    <a:cubicBezTo>
                      <a:pt x="238" y="166"/>
                      <a:pt x="238" y="166"/>
                      <a:pt x="238" y="166"/>
                    </a:cubicBezTo>
                    <a:cubicBezTo>
                      <a:pt x="236" y="161"/>
                      <a:pt x="236" y="161"/>
                      <a:pt x="236" y="161"/>
                    </a:cubicBezTo>
                    <a:cubicBezTo>
                      <a:pt x="235" y="158"/>
                      <a:pt x="235" y="158"/>
                      <a:pt x="235" y="158"/>
                    </a:cubicBezTo>
                    <a:cubicBezTo>
                      <a:pt x="234" y="156"/>
                      <a:pt x="234" y="156"/>
                      <a:pt x="234" y="156"/>
                    </a:cubicBezTo>
                    <a:cubicBezTo>
                      <a:pt x="229" y="155"/>
                      <a:pt x="229" y="155"/>
                      <a:pt x="229" y="155"/>
                    </a:cubicBezTo>
                    <a:cubicBezTo>
                      <a:pt x="225" y="152"/>
                      <a:pt x="225" y="152"/>
                      <a:pt x="225" y="152"/>
                    </a:cubicBezTo>
                    <a:cubicBezTo>
                      <a:pt x="222" y="149"/>
                      <a:pt x="222" y="149"/>
                      <a:pt x="222" y="149"/>
                    </a:cubicBezTo>
                    <a:cubicBezTo>
                      <a:pt x="219" y="146"/>
                      <a:pt x="219" y="146"/>
                      <a:pt x="219" y="146"/>
                    </a:cubicBezTo>
                    <a:cubicBezTo>
                      <a:pt x="216" y="142"/>
                      <a:pt x="216" y="142"/>
                      <a:pt x="216" y="142"/>
                    </a:cubicBezTo>
                    <a:cubicBezTo>
                      <a:pt x="213" y="138"/>
                      <a:pt x="213" y="138"/>
                      <a:pt x="213" y="138"/>
                    </a:cubicBezTo>
                    <a:cubicBezTo>
                      <a:pt x="211" y="135"/>
                      <a:pt x="211" y="135"/>
                      <a:pt x="211" y="135"/>
                    </a:cubicBezTo>
                    <a:cubicBezTo>
                      <a:pt x="212" y="133"/>
                      <a:pt x="212" y="133"/>
                      <a:pt x="212" y="133"/>
                    </a:cubicBezTo>
                    <a:cubicBezTo>
                      <a:pt x="215" y="128"/>
                      <a:pt x="215" y="128"/>
                      <a:pt x="215" y="128"/>
                    </a:cubicBezTo>
                    <a:cubicBezTo>
                      <a:pt x="216" y="125"/>
                      <a:pt x="216" y="125"/>
                      <a:pt x="216" y="125"/>
                    </a:cubicBezTo>
                    <a:cubicBezTo>
                      <a:pt x="219" y="122"/>
                      <a:pt x="219" y="122"/>
                      <a:pt x="219" y="122"/>
                    </a:cubicBezTo>
                    <a:cubicBezTo>
                      <a:pt x="219" y="119"/>
                      <a:pt x="219" y="119"/>
                      <a:pt x="219" y="119"/>
                    </a:cubicBezTo>
                    <a:cubicBezTo>
                      <a:pt x="219" y="118"/>
                      <a:pt x="219" y="118"/>
                      <a:pt x="219" y="118"/>
                    </a:cubicBezTo>
                    <a:cubicBezTo>
                      <a:pt x="219" y="116"/>
                      <a:pt x="219" y="116"/>
                      <a:pt x="219" y="116"/>
                    </a:cubicBezTo>
                    <a:cubicBezTo>
                      <a:pt x="216" y="113"/>
                      <a:pt x="216" y="113"/>
                      <a:pt x="216" y="113"/>
                    </a:cubicBezTo>
                    <a:cubicBezTo>
                      <a:pt x="212" y="113"/>
                      <a:pt x="212" y="113"/>
                      <a:pt x="212" y="113"/>
                    </a:cubicBezTo>
                    <a:cubicBezTo>
                      <a:pt x="211" y="113"/>
                      <a:pt x="211" y="113"/>
                      <a:pt x="211" y="113"/>
                    </a:cubicBezTo>
                    <a:cubicBezTo>
                      <a:pt x="208" y="112"/>
                      <a:pt x="208" y="112"/>
                      <a:pt x="208" y="112"/>
                    </a:cubicBezTo>
                    <a:cubicBezTo>
                      <a:pt x="207" y="110"/>
                      <a:pt x="207" y="110"/>
                      <a:pt x="207" y="110"/>
                    </a:cubicBezTo>
                    <a:cubicBezTo>
                      <a:pt x="206" y="108"/>
                      <a:pt x="206" y="108"/>
                      <a:pt x="206" y="108"/>
                    </a:cubicBezTo>
                    <a:cubicBezTo>
                      <a:pt x="205" y="102"/>
                      <a:pt x="205" y="102"/>
                      <a:pt x="205" y="102"/>
                    </a:cubicBezTo>
                    <a:cubicBezTo>
                      <a:pt x="204" y="100"/>
                      <a:pt x="204" y="100"/>
                      <a:pt x="204" y="100"/>
                    </a:cubicBezTo>
                    <a:cubicBezTo>
                      <a:pt x="202" y="96"/>
                      <a:pt x="202" y="96"/>
                      <a:pt x="202" y="96"/>
                    </a:cubicBezTo>
                    <a:cubicBezTo>
                      <a:pt x="201" y="92"/>
                      <a:pt x="201" y="92"/>
                      <a:pt x="201" y="92"/>
                    </a:cubicBezTo>
                    <a:cubicBezTo>
                      <a:pt x="201" y="90"/>
                      <a:pt x="201" y="90"/>
                      <a:pt x="201" y="90"/>
                    </a:cubicBezTo>
                    <a:cubicBezTo>
                      <a:pt x="201" y="89"/>
                      <a:pt x="201" y="89"/>
                      <a:pt x="201" y="89"/>
                    </a:cubicBezTo>
                    <a:cubicBezTo>
                      <a:pt x="202" y="88"/>
                      <a:pt x="202" y="88"/>
                      <a:pt x="202" y="88"/>
                    </a:cubicBezTo>
                    <a:cubicBezTo>
                      <a:pt x="203" y="86"/>
                      <a:pt x="203" y="86"/>
                      <a:pt x="203" y="86"/>
                    </a:cubicBezTo>
                    <a:cubicBezTo>
                      <a:pt x="203" y="85"/>
                      <a:pt x="203" y="85"/>
                      <a:pt x="203" y="85"/>
                    </a:cubicBezTo>
                    <a:cubicBezTo>
                      <a:pt x="201" y="85"/>
                      <a:pt x="201" y="85"/>
                      <a:pt x="201" y="85"/>
                    </a:cubicBezTo>
                    <a:cubicBezTo>
                      <a:pt x="199" y="83"/>
                      <a:pt x="199" y="83"/>
                      <a:pt x="199" y="83"/>
                    </a:cubicBezTo>
                    <a:cubicBezTo>
                      <a:pt x="198" y="80"/>
                      <a:pt x="198" y="80"/>
                      <a:pt x="198" y="80"/>
                    </a:cubicBezTo>
                    <a:cubicBezTo>
                      <a:pt x="198" y="78"/>
                      <a:pt x="198" y="78"/>
                      <a:pt x="198" y="78"/>
                    </a:cubicBezTo>
                    <a:cubicBezTo>
                      <a:pt x="198" y="76"/>
                      <a:pt x="198" y="76"/>
                      <a:pt x="198" y="76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201" y="73"/>
                      <a:pt x="201" y="73"/>
                      <a:pt x="201" y="73"/>
                    </a:cubicBezTo>
                    <a:cubicBezTo>
                      <a:pt x="200" y="72"/>
                      <a:pt x="200" y="72"/>
                      <a:pt x="200" y="72"/>
                    </a:cubicBezTo>
                    <a:cubicBezTo>
                      <a:pt x="199" y="70"/>
                      <a:pt x="199" y="70"/>
                      <a:pt x="199" y="70"/>
                    </a:cubicBezTo>
                    <a:cubicBezTo>
                      <a:pt x="201" y="69"/>
                      <a:pt x="201" y="69"/>
                      <a:pt x="201" y="69"/>
                    </a:cubicBezTo>
                    <a:cubicBezTo>
                      <a:pt x="202" y="67"/>
                      <a:pt x="202" y="67"/>
                      <a:pt x="202" y="67"/>
                    </a:cubicBezTo>
                    <a:cubicBezTo>
                      <a:pt x="202" y="65"/>
                      <a:pt x="202" y="65"/>
                      <a:pt x="202" y="65"/>
                    </a:cubicBezTo>
                    <a:cubicBezTo>
                      <a:pt x="202" y="62"/>
                      <a:pt x="202" y="62"/>
                      <a:pt x="202" y="62"/>
                    </a:cubicBezTo>
                    <a:cubicBezTo>
                      <a:pt x="202" y="60"/>
                      <a:pt x="202" y="60"/>
                      <a:pt x="202" y="60"/>
                    </a:cubicBezTo>
                    <a:cubicBezTo>
                      <a:pt x="202" y="59"/>
                      <a:pt x="202" y="59"/>
                      <a:pt x="202" y="59"/>
                    </a:cubicBezTo>
                    <a:cubicBezTo>
                      <a:pt x="203" y="57"/>
                      <a:pt x="203" y="57"/>
                      <a:pt x="203" y="57"/>
                    </a:cubicBezTo>
                    <a:cubicBezTo>
                      <a:pt x="203" y="56"/>
                      <a:pt x="203" y="56"/>
                      <a:pt x="203" y="56"/>
                    </a:cubicBezTo>
                    <a:cubicBezTo>
                      <a:pt x="202" y="56"/>
                      <a:pt x="202" y="56"/>
                      <a:pt x="202" y="56"/>
                    </a:cubicBezTo>
                    <a:cubicBezTo>
                      <a:pt x="202" y="55"/>
                      <a:pt x="202" y="55"/>
                      <a:pt x="202" y="55"/>
                    </a:cubicBezTo>
                    <a:cubicBezTo>
                      <a:pt x="201" y="52"/>
                      <a:pt x="201" y="52"/>
                      <a:pt x="201" y="52"/>
                    </a:cubicBezTo>
                    <a:cubicBezTo>
                      <a:pt x="201" y="50"/>
                      <a:pt x="201" y="50"/>
                      <a:pt x="201" y="50"/>
                    </a:cubicBezTo>
                    <a:cubicBezTo>
                      <a:pt x="201" y="49"/>
                      <a:pt x="201" y="49"/>
                      <a:pt x="201" y="49"/>
                    </a:cubicBezTo>
                    <a:cubicBezTo>
                      <a:pt x="201" y="47"/>
                      <a:pt x="201" y="47"/>
                      <a:pt x="201" y="47"/>
                    </a:cubicBezTo>
                    <a:cubicBezTo>
                      <a:pt x="201" y="46"/>
                      <a:pt x="201" y="46"/>
                      <a:pt x="201" y="46"/>
                    </a:cubicBezTo>
                    <a:cubicBezTo>
                      <a:pt x="199" y="42"/>
                      <a:pt x="199" y="42"/>
                      <a:pt x="199" y="42"/>
                    </a:cubicBezTo>
                    <a:cubicBezTo>
                      <a:pt x="198" y="42"/>
                      <a:pt x="198" y="42"/>
                      <a:pt x="198" y="42"/>
                    </a:cubicBezTo>
                    <a:cubicBezTo>
                      <a:pt x="196" y="42"/>
                      <a:pt x="196" y="42"/>
                      <a:pt x="196" y="42"/>
                    </a:cubicBezTo>
                    <a:cubicBezTo>
                      <a:pt x="195" y="42"/>
                      <a:pt x="195" y="42"/>
                      <a:pt x="195" y="42"/>
                    </a:cubicBezTo>
                    <a:cubicBezTo>
                      <a:pt x="192" y="42"/>
                      <a:pt x="192" y="42"/>
                      <a:pt x="192" y="42"/>
                    </a:cubicBezTo>
                    <a:cubicBezTo>
                      <a:pt x="191" y="42"/>
                      <a:pt x="191" y="42"/>
                      <a:pt x="191" y="42"/>
                    </a:cubicBezTo>
                    <a:cubicBezTo>
                      <a:pt x="189" y="42"/>
                      <a:pt x="189" y="42"/>
                      <a:pt x="189" y="42"/>
                    </a:cubicBezTo>
                    <a:cubicBezTo>
                      <a:pt x="189" y="41"/>
                      <a:pt x="189" y="41"/>
                      <a:pt x="189" y="41"/>
                    </a:cubicBezTo>
                    <a:cubicBezTo>
                      <a:pt x="188" y="39"/>
                      <a:pt x="188" y="39"/>
                      <a:pt x="188" y="39"/>
                    </a:cubicBezTo>
                    <a:cubicBezTo>
                      <a:pt x="185" y="37"/>
                      <a:pt x="185" y="37"/>
                      <a:pt x="185" y="37"/>
                    </a:cubicBezTo>
                    <a:cubicBezTo>
                      <a:pt x="182" y="36"/>
                      <a:pt x="182" y="36"/>
                      <a:pt x="182" y="36"/>
                    </a:cubicBezTo>
                    <a:cubicBezTo>
                      <a:pt x="179" y="34"/>
                      <a:pt x="179" y="34"/>
                      <a:pt x="179" y="34"/>
                    </a:cubicBezTo>
                    <a:cubicBezTo>
                      <a:pt x="178" y="33"/>
                      <a:pt x="178" y="33"/>
                      <a:pt x="178" y="33"/>
                    </a:cubicBezTo>
                    <a:cubicBezTo>
                      <a:pt x="176" y="30"/>
                      <a:pt x="176" y="30"/>
                      <a:pt x="176" y="30"/>
                    </a:cubicBezTo>
                    <a:cubicBezTo>
                      <a:pt x="173" y="29"/>
                      <a:pt x="173" y="29"/>
                      <a:pt x="173" y="29"/>
                    </a:cubicBezTo>
                    <a:cubicBezTo>
                      <a:pt x="169" y="29"/>
                      <a:pt x="169" y="29"/>
                      <a:pt x="169" y="29"/>
                    </a:cubicBezTo>
                    <a:cubicBezTo>
                      <a:pt x="166" y="29"/>
                      <a:pt x="166" y="29"/>
                      <a:pt x="166" y="29"/>
                    </a:cubicBezTo>
                    <a:cubicBezTo>
                      <a:pt x="162" y="27"/>
                      <a:pt x="162" y="27"/>
                      <a:pt x="162" y="27"/>
                    </a:cubicBezTo>
                    <a:cubicBezTo>
                      <a:pt x="159" y="26"/>
                      <a:pt x="159" y="26"/>
                      <a:pt x="159" y="26"/>
                    </a:cubicBezTo>
                    <a:cubicBezTo>
                      <a:pt x="156" y="24"/>
                      <a:pt x="156" y="24"/>
                      <a:pt x="156" y="24"/>
                    </a:cubicBezTo>
                    <a:cubicBezTo>
                      <a:pt x="153" y="23"/>
                      <a:pt x="153" y="23"/>
                      <a:pt x="153" y="23"/>
                    </a:cubicBezTo>
                    <a:cubicBezTo>
                      <a:pt x="152" y="20"/>
                      <a:pt x="152" y="20"/>
                      <a:pt x="152" y="20"/>
                    </a:cubicBezTo>
                    <a:cubicBezTo>
                      <a:pt x="149" y="20"/>
                      <a:pt x="149" y="20"/>
                      <a:pt x="149" y="20"/>
                    </a:cubicBezTo>
                    <a:cubicBezTo>
                      <a:pt x="143" y="20"/>
                      <a:pt x="143" y="20"/>
                      <a:pt x="143" y="20"/>
                    </a:cubicBezTo>
                    <a:cubicBezTo>
                      <a:pt x="142" y="20"/>
                      <a:pt x="142" y="20"/>
                      <a:pt x="142" y="20"/>
                    </a:cubicBezTo>
                    <a:cubicBezTo>
                      <a:pt x="140" y="22"/>
                      <a:pt x="140" y="22"/>
                      <a:pt x="140" y="22"/>
                    </a:cubicBezTo>
                    <a:cubicBezTo>
                      <a:pt x="140" y="23"/>
                      <a:pt x="140" y="23"/>
                      <a:pt x="140" y="23"/>
                    </a:cubicBezTo>
                    <a:cubicBezTo>
                      <a:pt x="136" y="22"/>
                      <a:pt x="136" y="22"/>
                      <a:pt x="136" y="22"/>
                    </a:cubicBezTo>
                    <a:cubicBezTo>
                      <a:pt x="134" y="22"/>
                      <a:pt x="134" y="22"/>
                      <a:pt x="134" y="22"/>
                    </a:cubicBezTo>
                    <a:cubicBezTo>
                      <a:pt x="132" y="23"/>
                      <a:pt x="132" y="23"/>
                      <a:pt x="132" y="23"/>
                    </a:cubicBezTo>
                    <a:cubicBezTo>
                      <a:pt x="130" y="24"/>
                      <a:pt x="130" y="24"/>
                      <a:pt x="130" y="24"/>
                    </a:cubicBezTo>
                    <a:cubicBezTo>
                      <a:pt x="127" y="24"/>
                      <a:pt x="127" y="24"/>
                      <a:pt x="127" y="24"/>
                    </a:cubicBezTo>
                    <a:cubicBezTo>
                      <a:pt x="125" y="27"/>
                      <a:pt x="125" y="27"/>
                      <a:pt x="125" y="27"/>
                    </a:cubicBezTo>
                    <a:cubicBezTo>
                      <a:pt x="125" y="29"/>
                      <a:pt x="125" y="29"/>
                      <a:pt x="125" y="29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3" y="30"/>
                      <a:pt x="123" y="30"/>
                      <a:pt x="123" y="30"/>
                    </a:cubicBezTo>
                    <a:cubicBezTo>
                      <a:pt x="123" y="31"/>
                      <a:pt x="123" y="31"/>
                      <a:pt x="123" y="31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119" y="33"/>
                      <a:pt x="119" y="33"/>
                      <a:pt x="119" y="33"/>
                    </a:cubicBezTo>
                    <a:cubicBezTo>
                      <a:pt x="115" y="32"/>
                      <a:pt x="115" y="32"/>
                      <a:pt x="115" y="32"/>
                    </a:cubicBezTo>
                    <a:cubicBezTo>
                      <a:pt x="116" y="36"/>
                      <a:pt x="116" y="36"/>
                      <a:pt x="116" y="36"/>
                    </a:cubicBezTo>
                    <a:cubicBezTo>
                      <a:pt x="117" y="39"/>
                      <a:pt x="117" y="39"/>
                      <a:pt x="117" y="39"/>
                    </a:cubicBezTo>
                    <a:cubicBezTo>
                      <a:pt x="117" y="40"/>
                      <a:pt x="117" y="40"/>
                      <a:pt x="117" y="40"/>
                    </a:cubicBezTo>
                    <a:cubicBezTo>
                      <a:pt x="116" y="40"/>
                      <a:pt x="116" y="40"/>
                      <a:pt x="116" y="40"/>
                    </a:cubicBezTo>
                    <a:cubicBezTo>
                      <a:pt x="113" y="39"/>
                      <a:pt x="113" y="39"/>
                      <a:pt x="113" y="39"/>
                    </a:cubicBezTo>
                    <a:cubicBezTo>
                      <a:pt x="112" y="39"/>
                      <a:pt x="112" y="39"/>
                      <a:pt x="112" y="39"/>
                    </a:cubicBezTo>
                    <a:cubicBezTo>
                      <a:pt x="107" y="39"/>
                      <a:pt x="107" y="39"/>
                      <a:pt x="107" y="39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94" y="43"/>
                      <a:pt x="94" y="43"/>
                      <a:pt x="94" y="43"/>
                    </a:cubicBezTo>
                    <a:cubicBezTo>
                      <a:pt x="92" y="42"/>
                      <a:pt x="92" y="42"/>
                      <a:pt x="92" y="42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77" y="36"/>
                      <a:pt x="77" y="36"/>
                      <a:pt x="77" y="36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67" y="30"/>
                      <a:pt x="67" y="30"/>
                      <a:pt x="67" y="30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59" y="24"/>
                      <a:pt x="59" y="24"/>
                      <a:pt x="59" y="24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29" y="65"/>
                      <a:pt x="29" y="65"/>
                      <a:pt x="29" y="65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26" y="73"/>
                      <a:pt x="26" y="73"/>
                      <a:pt x="26" y="73"/>
                    </a:cubicBezTo>
                    <a:cubicBezTo>
                      <a:pt x="27" y="75"/>
                      <a:pt x="27" y="75"/>
                      <a:pt x="27" y="75"/>
                    </a:cubicBezTo>
                    <a:cubicBezTo>
                      <a:pt x="27" y="76"/>
                      <a:pt x="27" y="76"/>
                      <a:pt x="27" y="76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6" y="79"/>
                      <a:pt x="26" y="79"/>
                      <a:pt x="26" y="79"/>
                    </a:cubicBezTo>
                    <a:cubicBezTo>
                      <a:pt x="29" y="82"/>
                      <a:pt x="29" y="82"/>
                      <a:pt x="29" y="82"/>
                    </a:cubicBezTo>
                    <a:cubicBezTo>
                      <a:pt x="30" y="83"/>
                      <a:pt x="30" y="83"/>
                      <a:pt x="30" y="83"/>
                    </a:cubicBezTo>
                    <a:cubicBezTo>
                      <a:pt x="33" y="86"/>
                      <a:pt x="33" y="86"/>
                      <a:pt x="33" y="86"/>
                    </a:cubicBezTo>
                    <a:cubicBezTo>
                      <a:pt x="36" y="89"/>
                      <a:pt x="36" y="89"/>
                      <a:pt x="36" y="89"/>
                    </a:cubicBezTo>
                    <a:cubicBezTo>
                      <a:pt x="34" y="90"/>
                      <a:pt x="34" y="90"/>
                      <a:pt x="34" y="90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9" y="93"/>
                      <a:pt x="39" y="93"/>
                      <a:pt x="39" y="93"/>
                    </a:cubicBezTo>
                    <a:cubicBezTo>
                      <a:pt x="41" y="95"/>
                      <a:pt x="41" y="95"/>
                      <a:pt x="41" y="95"/>
                    </a:cubicBezTo>
                    <a:cubicBezTo>
                      <a:pt x="44" y="98"/>
                      <a:pt x="44" y="98"/>
                      <a:pt x="44" y="98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7" y="99"/>
                      <a:pt x="47" y="99"/>
                      <a:pt x="47" y="99"/>
                    </a:cubicBezTo>
                    <a:cubicBezTo>
                      <a:pt x="50" y="100"/>
                      <a:pt x="50" y="100"/>
                      <a:pt x="50" y="100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3" y="103"/>
                      <a:pt x="53" y="103"/>
                      <a:pt x="53" y="103"/>
                    </a:cubicBezTo>
                    <a:cubicBezTo>
                      <a:pt x="56" y="108"/>
                      <a:pt x="56" y="108"/>
                      <a:pt x="56" y="108"/>
                    </a:cubicBezTo>
                    <a:cubicBezTo>
                      <a:pt x="56" y="109"/>
                      <a:pt x="56" y="109"/>
                      <a:pt x="56" y="109"/>
                    </a:cubicBezTo>
                    <a:cubicBezTo>
                      <a:pt x="56" y="110"/>
                      <a:pt x="56" y="110"/>
                      <a:pt x="56" y="110"/>
                    </a:cubicBezTo>
                    <a:cubicBezTo>
                      <a:pt x="56" y="113"/>
                      <a:pt x="56" y="113"/>
                      <a:pt x="56" y="113"/>
                    </a:cubicBezTo>
                    <a:cubicBezTo>
                      <a:pt x="56" y="116"/>
                      <a:pt x="56" y="116"/>
                      <a:pt x="56" y="116"/>
                    </a:cubicBezTo>
                    <a:cubicBezTo>
                      <a:pt x="56" y="118"/>
                      <a:pt x="56" y="118"/>
                      <a:pt x="56" y="118"/>
                    </a:cubicBezTo>
                    <a:cubicBezTo>
                      <a:pt x="57" y="119"/>
                      <a:pt x="57" y="119"/>
                      <a:pt x="57" y="119"/>
                    </a:cubicBezTo>
                    <a:cubicBezTo>
                      <a:pt x="59" y="119"/>
                      <a:pt x="59" y="119"/>
                      <a:pt x="59" y="119"/>
                    </a:cubicBezTo>
                    <a:cubicBezTo>
                      <a:pt x="60" y="119"/>
                      <a:pt x="60" y="119"/>
                      <a:pt x="60" y="119"/>
                    </a:cubicBezTo>
                    <a:cubicBezTo>
                      <a:pt x="60" y="121"/>
                      <a:pt x="60" y="121"/>
                      <a:pt x="60" y="121"/>
                    </a:cubicBezTo>
                    <a:cubicBezTo>
                      <a:pt x="60" y="122"/>
                      <a:pt x="60" y="122"/>
                      <a:pt x="60" y="122"/>
                    </a:cubicBezTo>
                    <a:cubicBezTo>
                      <a:pt x="60" y="123"/>
                      <a:pt x="60" y="123"/>
                      <a:pt x="60" y="123"/>
                    </a:cubicBezTo>
                    <a:cubicBezTo>
                      <a:pt x="60" y="125"/>
                      <a:pt x="60" y="125"/>
                      <a:pt x="60" y="125"/>
                    </a:cubicBezTo>
                    <a:cubicBezTo>
                      <a:pt x="61" y="126"/>
                      <a:pt x="61" y="126"/>
                      <a:pt x="61" y="126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66" y="132"/>
                      <a:pt x="66" y="132"/>
                      <a:pt x="66" y="132"/>
                    </a:cubicBezTo>
                    <a:cubicBezTo>
                      <a:pt x="67" y="133"/>
                      <a:pt x="67" y="133"/>
                      <a:pt x="67" y="133"/>
                    </a:cubicBezTo>
                    <a:cubicBezTo>
                      <a:pt x="69" y="133"/>
                      <a:pt x="69" y="133"/>
                      <a:pt x="69" y="133"/>
                    </a:cubicBezTo>
                    <a:cubicBezTo>
                      <a:pt x="69" y="132"/>
                      <a:pt x="69" y="132"/>
                      <a:pt x="69" y="132"/>
                    </a:cubicBezTo>
                    <a:cubicBezTo>
                      <a:pt x="72" y="132"/>
                      <a:pt x="72" y="132"/>
                      <a:pt x="72" y="132"/>
                    </a:cubicBezTo>
                    <a:cubicBezTo>
                      <a:pt x="72" y="131"/>
                      <a:pt x="72" y="131"/>
                      <a:pt x="72" y="131"/>
                    </a:cubicBezTo>
                    <a:cubicBezTo>
                      <a:pt x="72" y="128"/>
                      <a:pt x="72" y="128"/>
                      <a:pt x="72" y="128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3" y="126"/>
                      <a:pt x="73" y="126"/>
                      <a:pt x="73" y="126"/>
                    </a:cubicBezTo>
                    <a:cubicBezTo>
                      <a:pt x="74" y="128"/>
                      <a:pt x="74" y="128"/>
                      <a:pt x="74" y="128"/>
                    </a:cubicBezTo>
                    <a:cubicBezTo>
                      <a:pt x="72" y="128"/>
                      <a:pt x="72" y="128"/>
                      <a:pt x="72" y="128"/>
                    </a:cubicBezTo>
                    <a:cubicBezTo>
                      <a:pt x="73" y="129"/>
                      <a:pt x="73" y="129"/>
                      <a:pt x="73" y="129"/>
                    </a:cubicBezTo>
                    <a:cubicBezTo>
                      <a:pt x="74" y="131"/>
                      <a:pt x="74" y="131"/>
                      <a:pt x="74" y="131"/>
                    </a:cubicBezTo>
                    <a:cubicBezTo>
                      <a:pt x="75" y="132"/>
                      <a:pt x="75" y="132"/>
                      <a:pt x="75" y="132"/>
                    </a:cubicBezTo>
                    <a:cubicBezTo>
                      <a:pt x="76" y="132"/>
                      <a:pt x="76" y="132"/>
                      <a:pt x="76" y="132"/>
                    </a:cubicBezTo>
                    <a:cubicBezTo>
                      <a:pt x="77" y="131"/>
                      <a:pt x="77" y="131"/>
                      <a:pt x="77" y="131"/>
                    </a:cubicBezTo>
                    <a:cubicBezTo>
                      <a:pt x="79" y="132"/>
                      <a:pt x="79" y="132"/>
                      <a:pt x="79" y="132"/>
                    </a:cubicBezTo>
                    <a:cubicBezTo>
                      <a:pt x="80" y="132"/>
                      <a:pt x="80" y="132"/>
                      <a:pt x="80" y="132"/>
                    </a:cubicBezTo>
                    <a:cubicBezTo>
                      <a:pt x="81" y="133"/>
                      <a:pt x="81" y="133"/>
                      <a:pt x="81" y="133"/>
                    </a:cubicBezTo>
                    <a:cubicBezTo>
                      <a:pt x="83" y="137"/>
                      <a:pt x="83" y="137"/>
                      <a:pt x="83" y="137"/>
                    </a:cubicBezTo>
                    <a:cubicBezTo>
                      <a:pt x="84" y="136"/>
                      <a:pt x="84" y="136"/>
                      <a:pt x="84" y="136"/>
                    </a:cubicBezTo>
                    <a:cubicBezTo>
                      <a:pt x="86" y="137"/>
                      <a:pt x="86" y="137"/>
                      <a:pt x="86" y="137"/>
                    </a:cubicBezTo>
                    <a:cubicBezTo>
                      <a:pt x="87" y="138"/>
                      <a:pt x="87" y="138"/>
                      <a:pt x="87" y="138"/>
                    </a:cubicBezTo>
                    <a:cubicBezTo>
                      <a:pt x="85" y="139"/>
                      <a:pt x="85" y="139"/>
                      <a:pt x="85" y="139"/>
                    </a:cubicBezTo>
                    <a:cubicBezTo>
                      <a:pt x="83" y="138"/>
                      <a:pt x="83" y="138"/>
                      <a:pt x="83" y="138"/>
                    </a:cubicBezTo>
                    <a:cubicBezTo>
                      <a:pt x="87" y="145"/>
                      <a:pt x="87" y="145"/>
                      <a:pt x="87" y="145"/>
                    </a:cubicBezTo>
                    <a:cubicBezTo>
                      <a:pt x="88" y="145"/>
                      <a:pt x="88" y="145"/>
                      <a:pt x="88" y="145"/>
                    </a:cubicBezTo>
                    <a:cubicBezTo>
                      <a:pt x="89" y="144"/>
                      <a:pt x="89" y="144"/>
                      <a:pt x="89" y="144"/>
                    </a:cubicBezTo>
                    <a:cubicBezTo>
                      <a:pt x="92" y="145"/>
                      <a:pt x="92" y="145"/>
                      <a:pt x="92" y="145"/>
                    </a:cubicBezTo>
                    <a:cubicBezTo>
                      <a:pt x="93" y="145"/>
                      <a:pt x="93" y="145"/>
                      <a:pt x="93" y="145"/>
                    </a:cubicBezTo>
                    <a:cubicBezTo>
                      <a:pt x="94" y="145"/>
                      <a:pt x="94" y="145"/>
                      <a:pt x="94" y="145"/>
                    </a:cubicBezTo>
                    <a:cubicBezTo>
                      <a:pt x="96" y="146"/>
                      <a:pt x="96" y="146"/>
                      <a:pt x="96" y="146"/>
                    </a:cubicBezTo>
                    <a:cubicBezTo>
                      <a:pt x="94" y="146"/>
                      <a:pt x="94" y="146"/>
                      <a:pt x="94" y="146"/>
                    </a:cubicBezTo>
                    <a:cubicBezTo>
                      <a:pt x="92" y="147"/>
                      <a:pt x="92" y="147"/>
                      <a:pt x="92" y="147"/>
                    </a:cubicBezTo>
                    <a:cubicBezTo>
                      <a:pt x="90" y="147"/>
                      <a:pt x="90" y="147"/>
                      <a:pt x="90" y="147"/>
                    </a:cubicBezTo>
                    <a:cubicBezTo>
                      <a:pt x="88" y="150"/>
                      <a:pt x="88" y="150"/>
                      <a:pt x="88" y="150"/>
                    </a:cubicBezTo>
                    <a:cubicBezTo>
                      <a:pt x="87" y="152"/>
                      <a:pt x="87" y="152"/>
                      <a:pt x="87" y="152"/>
                    </a:cubicBezTo>
                    <a:cubicBezTo>
                      <a:pt x="89" y="154"/>
                      <a:pt x="89" y="154"/>
                      <a:pt x="89" y="154"/>
                    </a:cubicBezTo>
                    <a:cubicBezTo>
                      <a:pt x="92" y="156"/>
                      <a:pt x="92" y="156"/>
                      <a:pt x="92" y="156"/>
                    </a:cubicBezTo>
                    <a:cubicBezTo>
                      <a:pt x="93" y="158"/>
                      <a:pt x="93" y="158"/>
                      <a:pt x="93" y="158"/>
                    </a:cubicBezTo>
                    <a:cubicBezTo>
                      <a:pt x="92" y="161"/>
                      <a:pt x="92" y="161"/>
                      <a:pt x="92" y="161"/>
                    </a:cubicBezTo>
                    <a:cubicBezTo>
                      <a:pt x="92" y="163"/>
                      <a:pt x="92" y="163"/>
                      <a:pt x="92" y="163"/>
                    </a:cubicBezTo>
                    <a:cubicBezTo>
                      <a:pt x="93" y="164"/>
                      <a:pt x="93" y="164"/>
                      <a:pt x="93" y="164"/>
                    </a:cubicBezTo>
                    <a:cubicBezTo>
                      <a:pt x="95" y="165"/>
                      <a:pt x="95" y="165"/>
                      <a:pt x="95" y="165"/>
                    </a:cubicBezTo>
                    <a:cubicBezTo>
                      <a:pt x="96" y="163"/>
                      <a:pt x="96" y="163"/>
                      <a:pt x="96" y="163"/>
                    </a:cubicBezTo>
                    <a:cubicBezTo>
                      <a:pt x="97" y="162"/>
                      <a:pt x="97" y="162"/>
                      <a:pt x="97" y="162"/>
                    </a:cubicBezTo>
                    <a:cubicBezTo>
                      <a:pt x="97" y="163"/>
                      <a:pt x="97" y="163"/>
                      <a:pt x="97" y="163"/>
                    </a:cubicBezTo>
                    <a:cubicBezTo>
                      <a:pt x="99" y="164"/>
                      <a:pt x="99" y="164"/>
                      <a:pt x="99" y="164"/>
                    </a:cubicBezTo>
                    <a:cubicBezTo>
                      <a:pt x="100" y="169"/>
                      <a:pt x="100" y="169"/>
                      <a:pt x="100" y="169"/>
                    </a:cubicBezTo>
                    <a:cubicBezTo>
                      <a:pt x="101" y="169"/>
                      <a:pt x="101" y="169"/>
                      <a:pt x="101" y="169"/>
                    </a:cubicBezTo>
                    <a:cubicBezTo>
                      <a:pt x="102" y="165"/>
                      <a:pt x="102" y="165"/>
                      <a:pt x="102" y="165"/>
                    </a:cubicBezTo>
                    <a:cubicBezTo>
                      <a:pt x="103" y="165"/>
                      <a:pt x="103" y="165"/>
                      <a:pt x="103" y="165"/>
                    </a:cubicBezTo>
                    <a:cubicBezTo>
                      <a:pt x="104" y="166"/>
                      <a:pt x="104" y="166"/>
                      <a:pt x="104" y="166"/>
                    </a:cubicBezTo>
                    <a:cubicBezTo>
                      <a:pt x="106" y="168"/>
                      <a:pt x="106" y="168"/>
                      <a:pt x="106" y="168"/>
                    </a:cubicBezTo>
                    <a:cubicBezTo>
                      <a:pt x="107" y="169"/>
                      <a:pt x="107" y="169"/>
                      <a:pt x="107" y="169"/>
                    </a:cubicBezTo>
                    <a:cubicBezTo>
                      <a:pt x="106" y="162"/>
                      <a:pt x="106" y="162"/>
                      <a:pt x="106" y="162"/>
                    </a:cubicBezTo>
                    <a:cubicBezTo>
                      <a:pt x="107" y="162"/>
                      <a:pt x="107" y="162"/>
                      <a:pt x="107" y="162"/>
                    </a:cubicBezTo>
                    <a:cubicBezTo>
                      <a:pt x="110" y="162"/>
                      <a:pt x="110" y="162"/>
                      <a:pt x="110" y="162"/>
                    </a:cubicBezTo>
                    <a:cubicBezTo>
                      <a:pt x="113" y="165"/>
                      <a:pt x="113" y="165"/>
                      <a:pt x="113" y="165"/>
                    </a:cubicBezTo>
                    <a:cubicBezTo>
                      <a:pt x="117" y="166"/>
                      <a:pt x="117" y="166"/>
                      <a:pt x="117" y="166"/>
                    </a:cubicBezTo>
                    <a:cubicBezTo>
                      <a:pt x="119" y="168"/>
                      <a:pt x="119" y="168"/>
                      <a:pt x="119" y="168"/>
                    </a:cubicBezTo>
                    <a:cubicBezTo>
                      <a:pt x="117" y="169"/>
                      <a:pt x="117" y="169"/>
                      <a:pt x="117" y="169"/>
                    </a:cubicBezTo>
                    <a:cubicBezTo>
                      <a:pt x="125" y="172"/>
                      <a:pt x="125" y="172"/>
                      <a:pt x="125" y="172"/>
                    </a:cubicBezTo>
                    <a:cubicBezTo>
                      <a:pt x="127" y="174"/>
                      <a:pt x="127" y="174"/>
                      <a:pt x="127" y="174"/>
                    </a:cubicBezTo>
                    <a:cubicBezTo>
                      <a:pt x="129" y="175"/>
                      <a:pt x="129" y="175"/>
                      <a:pt x="129" y="175"/>
                    </a:cubicBezTo>
                    <a:cubicBezTo>
                      <a:pt x="132" y="176"/>
                      <a:pt x="132" y="176"/>
                      <a:pt x="132" y="176"/>
                    </a:cubicBezTo>
                    <a:cubicBezTo>
                      <a:pt x="133" y="178"/>
                      <a:pt x="133" y="178"/>
                      <a:pt x="133" y="178"/>
                    </a:cubicBezTo>
                    <a:cubicBezTo>
                      <a:pt x="137" y="178"/>
                      <a:pt x="137" y="178"/>
                      <a:pt x="137" y="178"/>
                    </a:cubicBezTo>
                    <a:cubicBezTo>
                      <a:pt x="142" y="179"/>
                      <a:pt x="142" y="179"/>
                      <a:pt x="142" y="179"/>
                    </a:cubicBezTo>
                    <a:cubicBezTo>
                      <a:pt x="143" y="181"/>
                      <a:pt x="143" y="181"/>
                      <a:pt x="143" y="181"/>
                    </a:cubicBezTo>
                    <a:cubicBezTo>
                      <a:pt x="146" y="181"/>
                      <a:pt x="146" y="181"/>
                      <a:pt x="146" y="181"/>
                    </a:cubicBezTo>
                    <a:cubicBezTo>
                      <a:pt x="148" y="178"/>
                      <a:pt x="148" y="178"/>
                      <a:pt x="148" y="178"/>
                    </a:cubicBezTo>
                    <a:cubicBezTo>
                      <a:pt x="150" y="176"/>
                      <a:pt x="150" y="176"/>
                      <a:pt x="150" y="176"/>
                    </a:cubicBezTo>
                    <a:cubicBezTo>
                      <a:pt x="152" y="176"/>
                      <a:pt x="152" y="176"/>
                      <a:pt x="152" y="176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53" y="175"/>
                      <a:pt x="153" y="175"/>
                      <a:pt x="153" y="175"/>
                    </a:cubicBezTo>
                    <a:cubicBezTo>
                      <a:pt x="155" y="175"/>
                      <a:pt x="155" y="175"/>
                      <a:pt x="155" y="175"/>
                    </a:cubicBezTo>
                    <a:cubicBezTo>
                      <a:pt x="156" y="174"/>
                      <a:pt x="156" y="174"/>
                      <a:pt x="156" y="174"/>
                    </a:cubicBezTo>
                    <a:cubicBezTo>
                      <a:pt x="159" y="172"/>
                      <a:pt x="159" y="172"/>
                      <a:pt x="159" y="172"/>
                    </a:cubicBezTo>
                    <a:cubicBezTo>
                      <a:pt x="162" y="171"/>
                      <a:pt x="162" y="171"/>
                      <a:pt x="162" y="171"/>
                    </a:cubicBezTo>
                    <a:cubicBezTo>
                      <a:pt x="165" y="172"/>
                      <a:pt x="165" y="172"/>
                      <a:pt x="165" y="172"/>
                    </a:cubicBezTo>
                    <a:cubicBezTo>
                      <a:pt x="168" y="172"/>
                      <a:pt x="168" y="172"/>
                      <a:pt x="168" y="172"/>
                    </a:cubicBezTo>
                    <a:cubicBezTo>
                      <a:pt x="170" y="175"/>
                      <a:pt x="170" y="175"/>
                      <a:pt x="170" y="175"/>
                    </a:cubicBezTo>
                    <a:cubicBezTo>
                      <a:pt x="170" y="178"/>
                      <a:pt x="170" y="178"/>
                      <a:pt x="170" y="178"/>
                    </a:cubicBezTo>
                    <a:cubicBezTo>
                      <a:pt x="172" y="184"/>
                      <a:pt x="172" y="184"/>
                      <a:pt x="172" y="184"/>
                    </a:cubicBezTo>
                    <a:cubicBezTo>
                      <a:pt x="173" y="188"/>
                      <a:pt x="173" y="188"/>
                      <a:pt x="173" y="188"/>
                    </a:cubicBezTo>
                    <a:cubicBezTo>
                      <a:pt x="175" y="189"/>
                      <a:pt x="175" y="189"/>
                      <a:pt x="175" y="189"/>
                    </a:cubicBezTo>
                    <a:cubicBezTo>
                      <a:pt x="179" y="191"/>
                      <a:pt x="179" y="191"/>
                      <a:pt x="179" y="191"/>
                    </a:cubicBezTo>
                    <a:cubicBezTo>
                      <a:pt x="180" y="191"/>
                      <a:pt x="180" y="191"/>
                      <a:pt x="180" y="191"/>
                    </a:cubicBezTo>
                    <a:cubicBezTo>
                      <a:pt x="180" y="192"/>
                      <a:pt x="180" y="192"/>
                      <a:pt x="180" y="192"/>
                    </a:cubicBezTo>
                    <a:cubicBezTo>
                      <a:pt x="182" y="192"/>
                      <a:pt x="182" y="192"/>
                      <a:pt x="182" y="192"/>
                    </a:cubicBezTo>
                    <a:cubicBezTo>
                      <a:pt x="183" y="192"/>
                      <a:pt x="183" y="192"/>
                      <a:pt x="183" y="192"/>
                    </a:cubicBezTo>
                    <a:cubicBezTo>
                      <a:pt x="185" y="194"/>
                      <a:pt x="185" y="194"/>
                      <a:pt x="185" y="194"/>
                    </a:cubicBezTo>
                    <a:cubicBezTo>
                      <a:pt x="186" y="194"/>
                      <a:pt x="186" y="194"/>
                      <a:pt x="186" y="194"/>
                    </a:cubicBezTo>
                    <a:cubicBezTo>
                      <a:pt x="189" y="194"/>
                      <a:pt x="189" y="194"/>
                      <a:pt x="189" y="194"/>
                    </a:cubicBezTo>
                    <a:cubicBezTo>
                      <a:pt x="192" y="194"/>
                      <a:pt x="192" y="194"/>
                      <a:pt x="192" y="194"/>
                    </a:cubicBezTo>
                    <a:cubicBezTo>
                      <a:pt x="193" y="194"/>
                      <a:pt x="193" y="194"/>
                      <a:pt x="193" y="194"/>
                    </a:cubicBezTo>
                    <a:cubicBezTo>
                      <a:pt x="196" y="195"/>
                      <a:pt x="196" y="195"/>
                      <a:pt x="196" y="195"/>
                    </a:cubicBezTo>
                    <a:cubicBezTo>
                      <a:pt x="198" y="195"/>
                      <a:pt x="198" y="195"/>
                      <a:pt x="198" y="195"/>
                    </a:cubicBezTo>
                    <a:cubicBezTo>
                      <a:pt x="202" y="195"/>
                      <a:pt x="202" y="195"/>
                      <a:pt x="202" y="195"/>
                    </a:cubicBezTo>
                    <a:cubicBezTo>
                      <a:pt x="206" y="196"/>
                      <a:pt x="206" y="196"/>
                      <a:pt x="206" y="196"/>
                    </a:cubicBezTo>
                    <a:cubicBezTo>
                      <a:pt x="212" y="196"/>
                      <a:pt x="212" y="196"/>
                      <a:pt x="212" y="196"/>
                    </a:cubicBezTo>
                    <a:cubicBezTo>
                      <a:pt x="213" y="195"/>
                      <a:pt x="213" y="195"/>
                      <a:pt x="213" y="195"/>
                    </a:cubicBezTo>
                    <a:cubicBezTo>
                      <a:pt x="215" y="196"/>
                      <a:pt x="215" y="196"/>
                      <a:pt x="215" y="196"/>
                    </a:cubicBezTo>
                    <a:cubicBezTo>
                      <a:pt x="216" y="198"/>
                      <a:pt x="216" y="198"/>
                      <a:pt x="216" y="198"/>
                    </a:cubicBezTo>
                    <a:cubicBezTo>
                      <a:pt x="219" y="198"/>
                      <a:pt x="219" y="198"/>
                      <a:pt x="219" y="198"/>
                    </a:cubicBezTo>
                    <a:cubicBezTo>
                      <a:pt x="222" y="199"/>
                      <a:pt x="222" y="199"/>
                      <a:pt x="222" y="199"/>
                    </a:cubicBezTo>
                    <a:cubicBezTo>
                      <a:pt x="225" y="199"/>
                      <a:pt x="225" y="199"/>
                      <a:pt x="225" y="199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26" y="198"/>
                      <a:pt x="226" y="198"/>
                      <a:pt x="226" y="198"/>
                    </a:cubicBezTo>
                    <a:cubicBezTo>
                      <a:pt x="226" y="195"/>
                      <a:pt x="226" y="195"/>
                      <a:pt x="226" y="195"/>
                    </a:cubicBezTo>
                    <a:cubicBezTo>
                      <a:pt x="228" y="189"/>
                      <a:pt x="228" y="189"/>
                      <a:pt x="228" y="189"/>
                    </a:cubicBezTo>
                    <a:cubicBezTo>
                      <a:pt x="229" y="184"/>
                      <a:pt x="229" y="184"/>
                      <a:pt x="229" y="184"/>
                    </a:cubicBezTo>
                    <a:cubicBezTo>
                      <a:pt x="231" y="182"/>
                      <a:pt x="231" y="182"/>
                      <a:pt x="231" y="182"/>
                    </a:cubicBezTo>
                    <a:cubicBezTo>
                      <a:pt x="232" y="182"/>
                      <a:pt x="232" y="182"/>
                      <a:pt x="232" y="182"/>
                    </a:cubicBezTo>
                    <a:cubicBezTo>
                      <a:pt x="232" y="181"/>
                      <a:pt x="232" y="181"/>
                      <a:pt x="232" y="181"/>
                    </a:cubicBezTo>
                    <a:cubicBezTo>
                      <a:pt x="234" y="181"/>
                      <a:pt x="234" y="181"/>
                      <a:pt x="234" y="181"/>
                    </a:cubicBezTo>
                    <a:cubicBezTo>
                      <a:pt x="236" y="179"/>
                      <a:pt x="236" y="179"/>
                      <a:pt x="236" y="179"/>
                    </a:cubicBezTo>
                    <a:cubicBezTo>
                      <a:pt x="241" y="179"/>
                      <a:pt x="241" y="179"/>
                      <a:pt x="241" y="179"/>
                    </a:cubicBezTo>
                    <a:cubicBezTo>
                      <a:pt x="242" y="178"/>
                      <a:pt x="242" y="178"/>
                      <a:pt x="242" y="178"/>
                    </a:cubicBezTo>
                    <a:cubicBezTo>
                      <a:pt x="244" y="178"/>
                      <a:pt x="244" y="178"/>
                      <a:pt x="244" y="178"/>
                    </a:cubicBezTo>
                    <a:cubicBezTo>
                      <a:pt x="244" y="174"/>
                      <a:pt x="244" y="174"/>
                      <a:pt x="244" y="174"/>
                    </a:cubicBezTo>
                    <a:cubicBezTo>
                      <a:pt x="244" y="171"/>
                      <a:pt x="244" y="171"/>
                      <a:pt x="244" y="171"/>
                    </a:cubicBezTo>
                    <a:lnTo>
                      <a:pt x="242" y="171"/>
                    </a:lnTo>
                    <a:close/>
                    <a:moveTo>
                      <a:pt x="80" y="146"/>
                    </a:moveTo>
                    <a:cubicBezTo>
                      <a:pt x="81" y="148"/>
                      <a:pt x="81" y="148"/>
                      <a:pt x="81" y="148"/>
                    </a:cubicBezTo>
                    <a:cubicBezTo>
                      <a:pt x="82" y="148"/>
                      <a:pt x="82" y="148"/>
                      <a:pt x="82" y="148"/>
                    </a:cubicBezTo>
                    <a:cubicBezTo>
                      <a:pt x="83" y="149"/>
                      <a:pt x="83" y="149"/>
                      <a:pt x="83" y="149"/>
                    </a:cubicBezTo>
                    <a:cubicBezTo>
                      <a:pt x="83" y="147"/>
                      <a:pt x="83" y="147"/>
                      <a:pt x="83" y="147"/>
                    </a:cubicBezTo>
                    <a:cubicBezTo>
                      <a:pt x="83" y="146"/>
                      <a:pt x="83" y="146"/>
                      <a:pt x="83" y="146"/>
                    </a:cubicBezTo>
                    <a:cubicBezTo>
                      <a:pt x="82" y="144"/>
                      <a:pt x="82" y="144"/>
                      <a:pt x="82" y="144"/>
                    </a:cubicBezTo>
                    <a:cubicBezTo>
                      <a:pt x="80" y="146"/>
                      <a:pt x="80" y="146"/>
                      <a:pt x="80" y="146"/>
                    </a:cubicBezTo>
                    <a:close/>
                    <a:moveTo>
                      <a:pt x="136" y="185"/>
                    </a:moveTo>
                    <a:cubicBezTo>
                      <a:pt x="134" y="184"/>
                      <a:pt x="134" y="184"/>
                      <a:pt x="134" y="184"/>
                    </a:cubicBezTo>
                    <a:cubicBezTo>
                      <a:pt x="133" y="183"/>
                      <a:pt x="133" y="183"/>
                      <a:pt x="133" y="183"/>
                    </a:cubicBezTo>
                    <a:cubicBezTo>
                      <a:pt x="128" y="183"/>
                      <a:pt x="128" y="183"/>
                      <a:pt x="128" y="183"/>
                    </a:cubicBezTo>
                    <a:cubicBezTo>
                      <a:pt x="127" y="183"/>
                      <a:pt x="127" y="183"/>
                      <a:pt x="127" y="183"/>
                    </a:cubicBezTo>
                    <a:cubicBezTo>
                      <a:pt x="127" y="182"/>
                      <a:pt x="127" y="182"/>
                      <a:pt x="127" y="182"/>
                    </a:cubicBezTo>
                    <a:cubicBezTo>
                      <a:pt x="125" y="181"/>
                      <a:pt x="125" y="181"/>
                      <a:pt x="125" y="181"/>
                    </a:cubicBezTo>
                    <a:cubicBezTo>
                      <a:pt x="119" y="182"/>
                      <a:pt x="119" y="182"/>
                      <a:pt x="119" y="182"/>
                    </a:cubicBezTo>
                    <a:cubicBezTo>
                      <a:pt x="118" y="181"/>
                      <a:pt x="118" y="181"/>
                      <a:pt x="118" y="181"/>
                    </a:cubicBezTo>
                    <a:cubicBezTo>
                      <a:pt x="117" y="181"/>
                      <a:pt x="117" y="181"/>
                      <a:pt x="117" y="181"/>
                    </a:cubicBezTo>
                    <a:cubicBezTo>
                      <a:pt x="118" y="180"/>
                      <a:pt x="118" y="180"/>
                      <a:pt x="118" y="180"/>
                    </a:cubicBezTo>
                    <a:cubicBezTo>
                      <a:pt x="117" y="179"/>
                      <a:pt x="117" y="179"/>
                      <a:pt x="117" y="179"/>
                    </a:cubicBezTo>
                    <a:cubicBezTo>
                      <a:pt x="116" y="180"/>
                      <a:pt x="116" y="180"/>
                      <a:pt x="116" y="180"/>
                    </a:cubicBezTo>
                    <a:cubicBezTo>
                      <a:pt x="114" y="179"/>
                      <a:pt x="114" y="179"/>
                      <a:pt x="114" y="179"/>
                    </a:cubicBezTo>
                    <a:cubicBezTo>
                      <a:pt x="113" y="179"/>
                      <a:pt x="113" y="179"/>
                      <a:pt x="113" y="179"/>
                    </a:cubicBezTo>
                    <a:cubicBezTo>
                      <a:pt x="113" y="180"/>
                      <a:pt x="113" y="180"/>
                      <a:pt x="113" y="180"/>
                    </a:cubicBezTo>
                    <a:cubicBezTo>
                      <a:pt x="112" y="180"/>
                      <a:pt x="112" y="180"/>
                      <a:pt x="112" y="180"/>
                    </a:cubicBezTo>
                    <a:cubicBezTo>
                      <a:pt x="111" y="184"/>
                      <a:pt x="111" y="184"/>
                      <a:pt x="111" y="184"/>
                    </a:cubicBezTo>
                    <a:cubicBezTo>
                      <a:pt x="118" y="184"/>
                      <a:pt x="118" y="184"/>
                      <a:pt x="118" y="184"/>
                    </a:cubicBezTo>
                    <a:cubicBezTo>
                      <a:pt x="121" y="185"/>
                      <a:pt x="121" y="185"/>
                      <a:pt x="121" y="185"/>
                    </a:cubicBezTo>
                    <a:cubicBezTo>
                      <a:pt x="122" y="186"/>
                      <a:pt x="122" y="186"/>
                      <a:pt x="122" y="186"/>
                    </a:cubicBezTo>
                    <a:cubicBezTo>
                      <a:pt x="123" y="186"/>
                      <a:pt x="123" y="186"/>
                      <a:pt x="123" y="186"/>
                    </a:cubicBezTo>
                    <a:cubicBezTo>
                      <a:pt x="124" y="188"/>
                      <a:pt x="124" y="188"/>
                      <a:pt x="124" y="188"/>
                    </a:cubicBezTo>
                    <a:cubicBezTo>
                      <a:pt x="136" y="186"/>
                      <a:pt x="136" y="186"/>
                      <a:pt x="136" y="186"/>
                    </a:cubicBezTo>
                    <a:cubicBezTo>
                      <a:pt x="138" y="187"/>
                      <a:pt x="138" y="187"/>
                      <a:pt x="138" y="187"/>
                    </a:cubicBezTo>
                    <a:cubicBezTo>
                      <a:pt x="140" y="185"/>
                      <a:pt x="140" y="185"/>
                      <a:pt x="140" y="185"/>
                    </a:cubicBezTo>
                    <a:cubicBezTo>
                      <a:pt x="139" y="184"/>
                      <a:pt x="139" y="184"/>
                      <a:pt x="139" y="184"/>
                    </a:cubicBezTo>
                    <a:cubicBezTo>
                      <a:pt x="136" y="185"/>
                      <a:pt x="136" y="185"/>
                      <a:pt x="136" y="185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4" name="Freeform 192">
                <a:extLst>
                  <a:ext uri="{FF2B5EF4-FFF2-40B4-BE49-F238E27FC236}">
                    <a16:creationId xmlns:a16="http://schemas.microsoft.com/office/drawing/2014/main" id="{A4F7F19C-1579-4627-A657-870539CE1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5513" y="1916113"/>
                <a:ext cx="804863" cy="769938"/>
              </a:xfrm>
              <a:custGeom>
                <a:avLst/>
                <a:gdLst>
                  <a:gd name="T0" fmla="*/ 371 w 382"/>
                  <a:gd name="T1" fmla="*/ 182 h 366"/>
                  <a:gd name="T2" fmla="*/ 364 w 382"/>
                  <a:gd name="T3" fmla="*/ 149 h 366"/>
                  <a:gd name="T4" fmla="*/ 359 w 382"/>
                  <a:gd name="T5" fmla="*/ 101 h 366"/>
                  <a:gd name="T6" fmla="*/ 354 w 382"/>
                  <a:gd name="T7" fmla="*/ 21 h 366"/>
                  <a:gd name="T8" fmla="*/ 291 w 382"/>
                  <a:gd name="T9" fmla="*/ 2 h 366"/>
                  <a:gd name="T10" fmla="*/ 278 w 382"/>
                  <a:gd name="T11" fmla="*/ 15 h 366"/>
                  <a:gd name="T12" fmla="*/ 263 w 382"/>
                  <a:gd name="T13" fmla="*/ 13 h 366"/>
                  <a:gd name="T14" fmla="*/ 231 w 382"/>
                  <a:gd name="T15" fmla="*/ 19 h 366"/>
                  <a:gd name="T16" fmla="*/ 214 w 382"/>
                  <a:gd name="T17" fmla="*/ 13 h 366"/>
                  <a:gd name="T18" fmla="*/ 181 w 382"/>
                  <a:gd name="T19" fmla="*/ 23 h 366"/>
                  <a:gd name="T20" fmla="*/ 162 w 382"/>
                  <a:gd name="T21" fmla="*/ 36 h 366"/>
                  <a:gd name="T22" fmla="*/ 144 w 382"/>
                  <a:gd name="T23" fmla="*/ 16 h 366"/>
                  <a:gd name="T24" fmla="*/ 141 w 382"/>
                  <a:gd name="T25" fmla="*/ 32 h 366"/>
                  <a:gd name="T26" fmla="*/ 139 w 382"/>
                  <a:gd name="T27" fmla="*/ 42 h 366"/>
                  <a:gd name="T28" fmla="*/ 117 w 382"/>
                  <a:gd name="T29" fmla="*/ 62 h 366"/>
                  <a:gd name="T30" fmla="*/ 84 w 382"/>
                  <a:gd name="T31" fmla="*/ 56 h 366"/>
                  <a:gd name="T32" fmla="*/ 84 w 382"/>
                  <a:gd name="T33" fmla="*/ 71 h 366"/>
                  <a:gd name="T34" fmla="*/ 63 w 382"/>
                  <a:gd name="T35" fmla="*/ 56 h 366"/>
                  <a:gd name="T36" fmla="*/ 42 w 382"/>
                  <a:gd name="T37" fmla="*/ 36 h 366"/>
                  <a:gd name="T38" fmla="*/ 56 w 382"/>
                  <a:gd name="T39" fmla="*/ 38 h 366"/>
                  <a:gd name="T40" fmla="*/ 115 w 382"/>
                  <a:gd name="T41" fmla="*/ 28 h 366"/>
                  <a:gd name="T42" fmla="*/ 49 w 382"/>
                  <a:gd name="T43" fmla="*/ 8 h 366"/>
                  <a:gd name="T44" fmla="*/ 29 w 382"/>
                  <a:gd name="T45" fmla="*/ 0 h 366"/>
                  <a:gd name="T46" fmla="*/ 8 w 382"/>
                  <a:gd name="T47" fmla="*/ 8 h 366"/>
                  <a:gd name="T48" fmla="*/ 16 w 382"/>
                  <a:gd name="T49" fmla="*/ 28 h 366"/>
                  <a:gd name="T50" fmla="*/ 19 w 382"/>
                  <a:gd name="T51" fmla="*/ 59 h 366"/>
                  <a:gd name="T52" fmla="*/ 36 w 382"/>
                  <a:gd name="T53" fmla="*/ 89 h 366"/>
                  <a:gd name="T54" fmla="*/ 29 w 382"/>
                  <a:gd name="T55" fmla="*/ 118 h 366"/>
                  <a:gd name="T56" fmla="*/ 12 w 382"/>
                  <a:gd name="T57" fmla="*/ 125 h 366"/>
                  <a:gd name="T58" fmla="*/ 13 w 382"/>
                  <a:gd name="T59" fmla="*/ 152 h 366"/>
                  <a:gd name="T60" fmla="*/ 28 w 382"/>
                  <a:gd name="T61" fmla="*/ 170 h 366"/>
                  <a:gd name="T62" fmla="*/ 52 w 382"/>
                  <a:gd name="T63" fmla="*/ 190 h 366"/>
                  <a:gd name="T64" fmla="*/ 58 w 382"/>
                  <a:gd name="T65" fmla="*/ 207 h 366"/>
                  <a:gd name="T66" fmla="*/ 79 w 382"/>
                  <a:gd name="T67" fmla="*/ 218 h 366"/>
                  <a:gd name="T68" fmla="*/ 98 w 382"/>
                  <a:gd name="T69" fmla="*/ 233 h 366"/>
                  <a:gd name="T70" fmla="*/ 126 w 382"/>
                  <a:gd name="T71" fmla="*/ 244 h 366"/>
                  <a:gd name="T72" fmla="*/ 152 w 382"/>
                  <a:gd name="T73" fmla="*/ 254 h 366"/>
                  <a:gd name="T74" fmla="*/ 154 w 382"/>
                  <a:gd name="T75" fmla="*/ 270 h 366"/>
                  <a:gd name="T76" fmla="*/ 141 w 382"/>
                  <a:gd name="T77" fmla="*/ 286 h 366"/>
                  <a:gd name="T78" fmla="*/ 137 w 382"/>
                  <a:gd name="T79" fmla="*/ 296 h 366"/>
                  <a:gd name="T80" fmla="*/ 131 w 382"/>
                  <a:gd name="T81" fmla="*/ 310 h 366"/>
                  <a:gd name="T82" fmla="*/ 142 w 382"/>
                  <a:gd name="T83" fmla="*/ 320 h 366"/>
                  <a:gd name="T84" fmla="*/ 207 w 382"/>
                  <a:gd name="T85" fmla="*/ 345 h 366"/>
                  <a:gd name="T86" fmla="*/ 234 w 382"/>
                  <a:gd name="T87" fmla="*/ 355 h 366"/>
                  <a:gd name="T88" fmla="*/ 256 w 382"/>
                  <a:gd name="T89" fmla="*/ 350 h 366"/>
                  <a:gd name="T90" fmla="*/ 235 w 382"/>
                  <a:gd name="T91" fmla="*/ 322 h 366"/>
                  <a:gd name="T92" fmla="*/ 253 w 382"/>
                  <a:gd name="T93" fmla="*/ 302 h 366"/>
                  <a:gd name="T94" fmla="*/ 254 w 382"/>
                  <a:gd name="T95" fmla="*/ 291 h 366"/>
                  <a:gd name="T96" fmla="*/ 227 w 382"/>
                  <a:gd name="T97" fmla="*/ 270 h 366"/>
                  <a:gd name="T98" fmla="*/ 228 w 382"/>
                  <a:gd name="T99" fmla="*/ 244 h 366"/>
                  <a:gd name="T100" fmla="*/ 248 w 382"/>
                  <a:gd name="T101" fmla="*/ 236 h 366"/>
                  <a:gd name="T102" fmla="*/ 267 w 382"/>
                  <a:gd name="T103" fmla="*/ 228 h 366"/>
                  <a:gd name="T104" fmla="*/ 301 w 382"/>
                  <a:gd name="T105" fmla="*/ 237 h 366"/>
                  <a:gd name="T106" fmla="*/ 320 w 382"/>
                  <a:gd name="T107" fmla="*/ 236 h 366"/>
                  <a:gd name="T108" fmla="*/ 344 w 382"/>
                  <a:gd name="T109" fmla="*/ 237 h 366"/>
                  <a:gd name="T110" fmla="*/ 373 w 382"/>
                  <a:gd name="T111" fmla="*/ 237 h 366"/>
                  <a:gd name="T112" fmla="*/ 359 w 382"/>
                  <a:gd name="T113" fmla="*/ 220 h 366"/>
                  <a:gd name="T114" fmla="*/ 365 w 382"/>
                  <a:gd name="T115" fmla="*/ 203 h 366"/>
                  <a:gd name="T116" fmla="*/ 365 w 382"/>
                  <a:gd name="T117" fmla="*/ 197 h 366"/>
                  <a:gd name="T118" fmla="*/ 381 w 382"/>
                  <a:gd name="T119" fmla="*/ 19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2" h="366">
                    <a:moveTo>
                      <a:pt x="381" y="190"/>
                    </a:moveTo>
                    <a:cubicBezTo>
                      <a:pt x="380" y="190"/>
                      <a:pt x="380" y="190"/>
                      <a:pt x="380" y="190"/>
                    </a:cubicBezTo>
                    <a:cubicBezTo>
                      <a:pt x="377" y="191"/>
                      <a:pt x="377" y="191"/>
                      <a:pt x="377" y="191"/>
                    </a:cubicBezTo>
                    <a:cubicBezTo>
                      <a:pt x="376" y="190"/>
                      <a:pt x="376" y="190"/>
                      <a:pt x="376" y="190"/>
                    </a:cubicBezTo>
                    <a:cubicBezTo>
                      <a:pt x="377" y="190"/>
                      <a:pt x="377" y="190"/>
                      <a:pt x="377" y="190"/>
                    </a:cubicBezTo>
                    <a:cubicBezTo>
                      <a:pt x="377" y="189"/>
                      <a:pt x="377" y="189"/>
                      <a:pt x="377" y="189"/>
                    </a:cubicBezTo>
                    <a:cubicBezTo>
                      <a:pt x="378" y="189"/>
                      <a:pt x="378" y="189"/>
                      <a:pt x="378" y="189"/>
                    </a:cubicBezTo>
                    <a:cubicBezTo>
                      <a:pt x="378" y="188"/>
                      <a:pt x="378" y="188"/>
                      <a:pt x="378" y="188"/>
                    </a:cubicBezTo>
                    <a:cubicBezTo>
                      <a:pt x="377" y="188"/>
                      <a:pt x="377" y="188"/>
                      <a:pt x="377" y="188"/>
                    </a:cubicBezTo>
                    <a:cubicBezTo>
                      <a:pt x="376" y="189"/>
                      <a:pt x="376" y="189"/>
                      <a:pt x="376" y="189"/>
                    </a:cubicBezTo>
                    <a:cubicBezTo>
                      <a:pt x="375" y="188"/>
                      <a:pt x="375" y="188"/>
                      <a:pt x="375" y="188"/>
                    </a:cubicBezTo>
                    <a:cubicBezTo>
                      <a:pt x="375" y="187"/>
                      <a:pt x="375" y="187"/>
                      <a:pt x="375" y="187"/>
                    </a:cubicBezTo>
                    <a:cubicBezTo>
                      <a:pt x="374" y="185"/>
                      <a:pt x="374" y="185"/>
                      <a:pt x="374" y="185"/>
                    </a:cubicBezTo>
                    <a:cubicBezTo>
                      <a:pt x="375" y="185"/>
                      <a:pt x="375" y="184"/>
                      <a:pt x="375" y="184"/>
                    </a:cubicBezTo>
                    <a:cubicBezTo>
                      <a:pt x="375" y="184"/>
                      <a:pt x="375" y="184"/>
                      <a:pt x="371" y="182"/>
                    </a:cubicBezTo>
                    <a:cubicBezTo>
                      <a:pt x="371" y="182"/>
                      <a:pt x="371" y="182"/>
                      <a:pt x="369" y="178"/>
                    </a:cubicBezTo>
                    <a:cubicBezTo>
                      <a:pt x="369" y="178"/>
                      <a:pt x="369" y="178"/>
                      <a:pt x="371" y="172"/>
                    </a:cubicBezTo>
                    <a:cubicBezTo>
                      <a:pt x="371" y="172"/>
                      <a:pt x="371" y="172"/>
                      <a:pt x="378" y="165"/>
                    </a:cubicBezTo>
                    <a:cubicBezTo>
                      <a:pt x="378" y="165"/>
                      <a:pt x="378" y="165"/>
                      <a:pt x="376" y="160"/>
                    </a:cubicBezTo>
                    <a:cubicBezTo>
                      <a:pt x="376" y="160"/>
                      <a:pt x="373" y="162"/>
                      <a:pt x="370" y="163"/>
                    </a:cubicBezTo>
                    <a:cubicBezTo>
                      <a:pt x="370" y="163"/>
                      <a:pt x="370" y="163"/>
                      <a:pt x="366" y="164"/>
                    </a:cubicBezTo>
                    <a:cubicBezTo>
                      <a:pt x="366" y="164"/>
                      <a:pt x="366" y="164"/>
                      <a:pt x="361" y="166"/>
                    </a:cubicBezTo>
                    <a:cubicBezTo>
                      <a:pt x="361" y="166"/>
                      <a:pt x="361" y="166"/>
                      <a:pt x="357" y="166"/>
                    </a:cubicBezTo>
                    <a:cubicBezTo>
                      <a:pt x="356" y="166"/>
                      <a:pt x="354" y="166"/>
                      <a:pt x="353" y="166"/>
                    </a:cubicBezTo>
                    <a:cubicBezTo>
                      <a:pt x="353" y="166"/>
                      <a:pt x="353" y="166"/>
                      <a:pt x="351" y="160"/>
                    </a:cubicBezTo>
                    <a:cubicBezTo>
                      <a:pt x="351" y="160"/>
                      <a:pt x="352" y="158"/>
                      <a:pt x="354" y="155"/>
                    </a:cubicBezTo>
                    <a:cubicBezTo>
                      <a:pt x="354" y="155"/>
                      <a:pt x="354" y="155"/>
                      <a:pt x="355" y="153"/>
                    </a:cubicBezTo>
                    <a:cubicBezTo>
                      <a:pt x="355" y="152"/>
                      <a:pt x="356" y="151"/>
                      <a:pt x="356" y="150"/>
                    </a:cubicBezTo>
                    <a:cubicBezTo>
                      <a:pt x="356" y="150"/>
                      <a:pt x="356" y="150"/>
                      <a:pt x="361" y="149"/>
                    </a:cubicBezTo>
                    <a:cubicBezTo>
                      <a:pt x="361" y="148"/>
                      <a:pt x="362" y="149"/>
                      <a:pt x="364" y="149"/>
                    </a:cubicBezTo>
                    <a:cubicBezTo>
                      <a:pt x="365" y="149"/>
                      <a:pt x="366" y="150"/>
                      <a:pt x="367" y="150"/>
                    </a:cubicBezTo>
                    <a:cubicBezTo>
                      <a:pt x="367" y="150"/>
                      <a:pt x="367" y="150"/>
                      <a:pt x="372" y="146"/>
                    </a:cubicBezTo>
                    <a:cubicBezTo>
                      <a:pt x="372" y="146"/>
                      <a:pt x="372" y="146"/>
                      <a:pt x="374" y="146"/>
                    </a:cubicBezTo>
                    <a:cubicBezTo>
                      <a:pt x="374" y="146"/>
                      <a:pt x="374" y="146"/>
                      <a:pt x="371" y="144"/>
                    </a:cubicBezTo>
                    <a:cubicBezTo>
                      <a:pt x="371" y="144"/>
                      <a:pt x="371" y="144"/>
                      <a:pt x="365" y="143"/>
                    </a:cubicBezTo>
                    <a:cubicBezTo>
                      <a:pt x="364" y="143"/>
                      <a:pt x="363" y="142"/>
                      <a:pt x="362" y="141"/>
                    </a:cubicBezTo>
                    <a:cubicBezTo>
                      <a:pt x="364" y="142"/>
                      <a:pt x="366" y="142"/>
                      <a:pt x="364" y="139"/>
                    </a:cubicBezTo>
                    <a:cubicBezTo>
                      <a:pt x="361" y="134"/>
                      <a:pt x="362" y="127"/>
                      <a:pt x="362" y="127"/>
                    </a:cubicBezTo>
                    <a:cubicBezTo>
                      <a:pt x="362" y="127"/>
                      <a:pt x="362" y="127"/>
                      <a:pt x="366" y="128"/>
                    </a:cubicBezTo>
                    <a:cubicBezTo>
                      <a:pt x="366" y="128"/>
                      <a:pt x="366" y="128"/>
                      <a:pt x="365" y="126"/>
                    </a:cubicBezTo>
                    <a:cubicBezTo>
                      <a:pt x="365" y="126"/>
                      <a:pt x="365" y="126"/>
                      <a:pt x="362" y="118"/>
                    </a:cubicBezTo>
                    <a:cubicBezTo>
                      <a:pt x="362" y="118"/>
                      <a:pt x="362" y="118"/>
                      <a:pt x="361" y="114"/>
                    </a:cubicBezTo>
                    <a:cubicBezTo>
                      <a:pt x="361" y="114"/>
                      <a:pt x="357" y="116"/>
                      <a:pt x="358" y="108"/>
                    </a:cubicBezTo>
                    <a:cubicBezTo>
                      <a:pt x="358" y="108"/>
                      <a:pt x="358" y="108"/>
                      <a:pt x="358" y="106"/>
                    </a:cubicBezTo>
                    <a:cubicBezTo>
                      <a:pt x="359" y="104"/>
                      <a:pt x="359" y="102"/>
                      <a:pt x="359" y="101"/>
                    </a:cubicBezTo>
                    <a:cubicBezTo>
                      <a:pt x="359" y="99"/>
                      <a:pt x="359" y="97"/>
                      <a:pt x="360" y="96"/>
                    </a:cubicBezTo>
                    <a:cubicBezTo>
                      <a:pt x="360" y="96"/>
                      <a:pt x="360" y="96"/>
                      <a:pt x="359" y="92"/>
                    </a:cubicBezTo>
                    <a:cubicBezTo>
                      <a:pt x="359" y="92"/>
                      <a:pt x="359" y="92"/>
                      <a:pt x="357" y="88"/>
                    </a:cubicBezTo>
                    <a:cubicBezTo>
                      <a:pt x="357" y="88"/>
                      <a:pt x="357" y="88"/>
                      <a:pt x="355" y="81"/>
                    </a:cubicBezTo>
                    <a:cubicBezTo>
                      <a:pt x="355" y="81"/>
                      <a:pt x="355" y="80"/>
                      <a:pt x="355" y="79"/>
                    </a:cubicBezTo>
                    <a:cubicBezTo>
                      <a:pt x="355" y="79"/>
                      <a:pt x="355" y="79"/>
                      <a:pt x="354" y="74"/>
                    </a:cubicBezTo>
                    <a:cubicBezTo>
                      <a:pt x="354" y="74"/>
                      <a:pt x="350" y="69"/>
                      <a:pt x="351" y="65"/>
                    </a:cubicBezTo>
                    <a:cubicBezTo>
                      <a:pt x="351" y="61"/>
                      <a:pt x="350" y="60"/>
                      <a:pt x="354" y="55"/>
                    </a:cubicBezTo>
                    <a:cubicBezTo>
                      <a:pt x="356" y="52"/>
                      <a:pt x="357" y="50"/>
                      <a:pt x="357" y="48"/>
                    </a:cubicBezTo>
                    <a:cubicBezTo>
                      <a:pt x="358" y="46"/>
                      <a:pt x="358" y="46"/>
                      <a:pt x="358" y="46"/>
                    </a:cubicBezTo>
                    <a:cubicBezTo>
                      <a:pt x="358" y="46"/>
                      <a:pt x="358" y="46"/>
                      <a:pt x="360" y="37"/>
                    </a:cubicBezTo>
                    <a:cubicBezTo>
                      <a:pt x="360" y="37"/>
                      <a:pt x="360" y="37"/>
                      <a:pt x="357" y="26"/>
                    </a:cubicBezTo>
                    <a:cubicBezTo>
                      <a:pt x="357" y="26"/>
                      <a:pt x="357" y="26"/>
                      <a:pt x="356" y="23"/>
                    </a:cubicBezTo>
                    <a:cubicBezTo>
                      <a:pt x="354" y="23"/>
                      <a:pt x="354" y="23"/>
                      <a:pt x="354" y="23"/>
                    </a:cubicBezTo>
                    <a:cubicBezTo>
                      <a:pt x="354" y="22"/>
                      <a:pt x="354" y="22"/>
                      <a:pt x="354" y="21"/>
                    </a:cubicBezTo>
                    <a:cubicBezTo>
                      <a:pt x="353" y="20"/>
                      <a:pt x="353" y="19"/>
                      <a:pt x="353" y="19"/>
                    </a:cubicBezTo>
                    <a:cubicBezTo>
                      <a:pt x="350" y="18"/>
                      <a:pt x="350" y="18"/>
                      <a:pt x="350" y="18"/>
                    </a:cubicBezTo>
                    <a:cubicBezTo>
                      <a:pt x="343" y="15"/>
                      <a:pt x="343" y="15"/>
                      <a:pt x="343" y="15"/>
                    </a:cubicBezTo>
                    <a:cubicBezTo>
                      <a:pt x="336" y="12"/>
                      <a:pt x="336" y="12"/>
                      <a:pt x="336" y="12"/>
                    </a:cubicBezTo>
                    <a:cubicBezTo>
                      <a:pt x="330" y="11"/>
                      <a:pt x="330" y="11"/>
                      <a:pt x="330" y="11"/>
                    </a:cubicBezTo>
                    <a:cubicBezTo>
                      <a:pt x="327" y="11"/>
                      <a:pt x="327" y="11"/>
                      <a:pt x="327" y="11"/>
                    </a:cubicBezTo>
                    <a:cubicBezTo>
                      <a:pt x="326" y="9"/>
                      <a:pt x="326" y="9"/>
                      <a:pt x="326" y="9"/>
                    </a:cubicBezTo>
                    <a:cubicBezTo>
                      <a:pt x="323" y="8"/>
                      <a:pt x="323" y="8"/>
                      <a:pt x="323" y="8"/>
                    </a:cubicBezTo>
                    <a:cubicBezTo>
                      <a:pt x="320" y="8"/>
                      <a:pt x="320" y="8"/>
                      <a:pt x="320" y="8"/>
                    </a:cubicBezTo>
                    <a:cubicBezTo>
                      <a:pt x="319" y="9"/>
                      <a:pt x="319" y="9"/>
                      <a:pt x="319" y="9"/>
                    </a:cubicBezTo>
                    <a:cubicBezTo>
                      <a:pt x="317" y="9"/>
                      <a:pt x="317" y="9"/>
                      <a:pt x="317" y="9"/>
                    </a:cubicBezTo>
                    <a:cubicBezTo>
                      <a:pt x="317" y="8"/>
                      <a:pt x="317" y="8"/>
                      <a:pt x="317" y="8"/>
                    </a:cubicBezTo>
                    <a:cubicBezTo>
                      <a:pt x="319" y="8"/>
                      <a:pt x="319" y="8"/>
                      <a:pt x="319" y="8"/>
                    </a:cubicBezTo>
                    <a:cubicBezTo>
                      <a:pt x="304" y="3"/>
                      <a:pt x="304" y="3"/>
                      <a:pt x="304" y="3"/>
                    </a:cubicBezTo>
                    <a:cubicBezTo>
                      <a:pt x="291" y="2"/>
                      <a:pt x="291" y="2"/>
                      <a:pt x="291" y="2"/>
                    </a:cubicBezTo>
                    <a:cubicBezTo>
                      <a:pt x="283" y="2"/>
                      <a:pt x="283" y="2"/>
                      <a:pt x="283" y="2"/>
                    </a:cubicBezTo>
                    <a:cubicBezTo>
                      <a:pt x="281" y="0"/>
                      <a:pt x="281" y="0"/>
                      <a:pt x="281" y="0"/>
                    </a:cubicBezTo>
                    <a:cubicBezTo>
                      <a:pt x="278" y="2"/>
                      <a:pt x="278" y="2"/>
                      <a:pt x="278" y="2"/>
                    </a:cubicBezTo>
                    <a:cubicBezTo>
                      <a:pt x="278" y="3"/>
                      <a:pt x="278" y="3"/>
                      <a:pt x="278" y="3"/>
                    </a:cubicBezTo>
                    <a:cubicBezTo>
                      <a:pt x="277" y="3"/>
                      <a:pt x="277" y="3"/>
                      <a:pt x="277" y="3"/>
                    </a:cubicBezTo>
                    <a:cubicBezTo>
                      <a:pt x="276" y="3"/>
                      <a:pt x="276" y="3"/>
                      <a:pt x="276" y="3"/>
                    </a:cubicBezTo>
                    <a:cubicBezTo>
                      <a:pt x="274" y="5"/>
                      <a:pt x="274" y="5"/>
                      <a:pt x="274" y="5"/>
                    </a:cubicBezTo>
                    <a:cubicBezTo>
                      <a:pt x="277" y="6"/>
                      <a:pt x="277" y="6"/>
                      <a:pt x="277" y="6"/>
                    </a:cubicBezTo>
                    <a:cubicBezTo>
                      <a:pt x="280" y="8"/>
                      <a:pt x="280" y="8"/>
                      <a:pt x="280" y="8"/>
                    </a:cubicBezTo>
                    <a:cubicBezTo>
                      <a:pt x="283" y="9"/>
                      <a:pt x="283" y="9"/>
                      <a:pt x="283" y="9"/>
                    </a:cubicBezTo>
                    <a:cubicBezTo>
                      <a:pt x="284" y="11"/>
                      <a:pt x="284" y="11"/>
                      <a:pt x="284" y="11"/>
                    </a:cubicBezTo>
                    <a:cubicBezTo>
                      <a:pt x="284" y="12"/>
                      <a:pt x="284" y="12"/>
                      <a:pt x="284" y="12"/>
                    </a:cubicBezTo>
                    <a:cubicBezTo>
                      <a:pt x="284" y="13"/>
                      <a:pt x="284" y="13"/>
                      <a:pt x="284" y="13"/>
                    </a:cubicBezTo>
                    <a:cubicBezTo>
                      <a:pt x="281" y="13"/>
                      <a:pt x="281" y="13"/>
                      <a:pt x="281" y="13"/>
                    </a:cubicBezTo>
                    <a:cubicBezTo>
                      <a:pt x="278" y="15"/>
                      <a:pt x="278" y="15"/>
                      <a:pt x="278" y="15"/>
                    </a:cubicBezTo>
                    <a:cubicBezTo>
                      <a:pt x="276" y="15"/>
                      <a:pt x="276" y="15"/>
                      <a:pt x="276" y="15"/>
                    </a:cubicBezTo>
                    <a:cubicBezTo>
                      <a:pt x="278" y="16"/>
                      <a:pt x="278" y="16"/>
                      <a:pt x="278" y="16"/>
                    </a:cubicBezTo>
                    <a:cubicBezTo>
                      <a:pt x="278" y="18"/>
                      <a:pt x="278" y="18"/>
                      <a:pt x="278" y="18"/>
                    </a:cubicBezTo>
                    <a:cubicBezTo>
                      <a:pt x="277" y="19"/>
                      <a:pt x="277" y="19"/>
                      <a:pt x="277" y="19"/>
                    </a:cubicBezTo>
                    <a:cubicBezTo>
                      <a:pt x="274" y="18"/>
                      <a:pt x="274" y="18"/>
                      <a:pt x="274" y="18"/>
                    </a:cubicBezTo>
                    <a:cubicBezTo>
                      <a:pt x="273" y="18"/>
                      <a:pt x="273" y="18"/>
                      <a:pt x="273" y="18"/>
                    </a:cubicBezTo>
                    <a:cubicBezTo>
                      <a:pt x="271" y="16"/>
                      <a:pt x="271" y="16"/>
                      <a:pt x="271" y="16"/>
                    </a:cubicBezTo>
                    <a:cubicBezTo>
                      <a:pt x="271" y="15"/>
                      <a:pt x="271" y="15"/>
                      <a:pt x="271" y="15"/>
                    </a:cubicBezTo>
                    <a:cubicBezTo>
                      <a:pt x="273" y="13"/>
                      <a:pt x="273" y="13"/>
                      <a:pt x="273" y="13"/>
                    </a:cubicBezTo>
                    <a:cubicBezTo>
                      <a:pt x="270" y="12"/>
                      <a:pt x="270" y="12"/>
                      <a:pt x="270" y="12"/>
                    </a:cubicBezTo>
                    <a:cubicBezTo>
                      <a:pt x="268" y="12"/>
                      <a:pt x="268" y="12"/>
                      <a:pt x="268" y="12"/>
                    </a:cubicBezTo>
                    <a:cubicBezTo>
                      <a:pt x="270" y="11"/>
                      <a:pt x="270" y="11"/>
                      <a:pt x="270" y="11"/>
                    </a:cubicBezTo>
                    <a:cubicBezTo>
                      <a:pt x="266" y="11"/>
                      <a:pt x="266" y="11"/>
                      <a:pt x="266" y="11"/>
                    </a:cubicBezTo>
                    <a:cubicBezTo>
                      <a:pt x="261" y="12"/>
                      <a:pt x="261" y="12"/>
                      <a:pt x="261" y="12"/>
                    </a:cubicBezTo>
                    <a:cubicBezTo>
                      <a:pt x="263" y="13"/>
                      <a:pt x="263" y="13"/>
                      <a:pt x="263" y="13"/>
                    </a:cubicBezTo>
                    <a:cubicBezTo>
                      <a:pt x="261" y="13"/>
                      <a:pt x="261" y="13"/>
                      <a:pt x="261" y="13"/>
                    </a:cubicBezTo>
                    <a:cubicBezTo>
                      <a:pt x="260" y="12"/>
                      <a:pt x="260" y="12"/>
                      <a:pt x="260" y="12"/>
                    </a:cubicBezTo>
                    <a:cubicBezTo>
                      <a:pt x="260" y="13"/>
                      <a:pt x="260" y="13"/>
                      <a:pt x="260" y="13"/>
                    </a:cubicBezTo>
                    <a:cubicBezTo>
                      <a:pt x="258" y="13"/>
                      <a:pt x="258" y="13"/>
                      <a:pt x="258" y="13"/>
                    </a:cubicBezTo>
                    <a:cubicBezTo>
                      <a:pt x="257" y="15"/>
                      <a:pt x="257" y="15"/>
                      <a:pt x="257" y="15"/>
                    </a:cubicBezTo>
                    <a:cubicBezTo>
                      <a:pt x="256" y="15"/>
                      <a:pt x="256" y="15"/>
                      <a:pt x="256" y="15"/>
                    </a:cubicBezTo>
                    <a:cubicBezTo>
                      <a:pt x="254" y="16"/>
                      <a:pt x="254" y="16"/>
                      <a:pt x="254" y="16"/>
                    </a:cubicBezTo>
                    <a:cubicBezTo>
                      <a:pt x="251" y="15"/>
                      <a:pt x="251" y="15"/>
                      <a:pt x="251" y="15"/>
                    </a:cubicBezTo>
                    <a:cubicBezTo>
                      <a:pt x="247" y="15"/>
                      <a:pt x="247" y="15"/>
                      <a:pt x="247" y="15"/>
                    </a:cubicBezTo>
                    <a:cubicBezTo>
                      <a:pt x="241" y="15"/>
                      <a:pt x="241" y="15"/>
                      <a:pt x="241" y="15"/>
                    </a:cubicBezTo>
                    <a:cubicBezTo>
                      <a:pt x="237" y="16"/>
                      <a:pt x="237" y="16"/>
                      <a:pt x="237" y="16"/>
                    </a:cubicBezTo>
                    <a:cubicBezTo>
                      <a:pt x="235" y="18"/>
                      <a:pt x="235" y="18"/>
                      <a:pt x="235" y="18"/>
                    </a:cubicBezTo>
                    <a:cubicBezTo>
                      <a:pt x="235" y="21"/>
                      <a:pt x="235" y="21"/>
                      <a:pt x="235" y="21"/>
                    </a:cubicBezTo>
                    <a:cubicBezTo>
                      <a:pt x="233" y="19"/>
                      <a:pt x="233" y="19"/>
                      <a:pt x="233" y="19"/>
                    </a:cubicBezTo>
                    <a:cubicBezTo>
                      <a:pt x="231" y="19"/>
                      <a:pt x="231" y="19"/>
                      <a:pt x="231" y="19"/>
                    </a:cubicBezTo>
                    <a:cubicBezTo>
                      <a:pt x="230" y="21"/>
                      <a:pt x="230" y="21"/>
                      <a:pt x="230" y="21"/>
                    </a:cubicBezTo>
                    <a:cubicBezTo>
                      <a:pt x="228" y="19"/>
                      <a:pt x="228" y="19"/>
                      <a:pt x="228" y="19"/>
                    </a:cubicBezTo>
                    <a:cubicBezTo>
                      <a:pt x="227" y="21"/>
                      <a:pt x="227" y="21"/>
                      <a:pt x="227" y="21"/>
                    </a:cubicBezTo>
                    <a:cubicBezTo>
                      <a:pt x="225" y="21"/>
                      <a:pt x="225" y="21"/>
                      <a:pt x="225" y="21"/>
                    </a:cubicBezTo>
                    <a:cubicBezTo>
                      <a:pt x="220" y="19"/>
                      <a:pt x="220" y="19"/>
                      <a:pt x="220" y="19"/>
                    </a:cubicBezTo>
                    <a:cubicBezTo>
                      <a:pt x="221" y="18"/>
                      <a:pt x="221" y="18"/>
                      <a:pt x="221" y="18"/>
                    </a:cubicBezTo>
                    <a:cubicBezTo>
                      <a:pt x="223" y="18"/>
                      <a:pt x="223" y="18"/>
                      <a:pt x="223" y="18"/>
                    </a:cubicBezTo>
                    <a:cubicBezTo>
                      <a:pt x="225" y="18"/>
                      <a:pt x="225" y="18"/>
                      <a:pt x="225" y="18"/>
                    </a:cubicBezTo>
                    <a:cubicBezTo>
                      <a:pt x="224" y="15"/>
                      <a:pt x="224" y="15"/>
                      <a:pt x="224" y="15"/>
                    </a:cubicBezTo>
                    <a:cubicBezTo>
                      <a:pt x="224" y="13"/>
                      <a:pt x="224" y="13"/>
                      <a:pt x="224" y="13"/>
                    </a:cubicBezTo>
                    <a:cubicBezTo>
                      <a:pt x="221" y="12"/>
                      <a:pt x="221" y="12"/>
                      <a:pt x="221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8" y="11"/>
                      <a:pt x="228" y="11"/>
                      <a:pt x="228" y="11"/>
                    </a:cubicBezTo>
                    <a:cubicBezTo>
                      <a:pt x="220" y="12"/>
                      <a:pt x="220" y="12"/>
                      <a:pt x="220" y="12"/>
                    </a:cubicBezTo>
                    <a:cubicBezTo>
                      <a:pt x="214" y="13"/>
                      <a:pt x="214" y="13"/>
                      <a:pt x="214" y="13"/>
                    </a:cubicBezTo>
                    <a:cubicBezTo>
                      <a:pt x="211" y="16"/>
                      <a:pt x="211" y="16"/>
                      <a:pt x="211" y="16"/>
                    </a:cubicBezTo>
                    <a:cubicBezTo>
                      <a:pt x="213" y="16"/>
                      <a:pt x="213" y="16"/>
                      <a:pt x="213" y="16"/>
                    </a:cubicBezTo>
                    <a:cubicBezTo>
                      <a:pt x="215" y="18"/>
                      <a:pt x="215" y="18"/>
                      <a:pt x="215" y="18"/>
                    </a:cubicBezTo>
                    <a:cubicBezTo>
                      <a:pt x="213" y="19"/>
                      <a:pt x="213" y="19"/>
                      <a:pt x="213" y="19"/>
                    </a:cubicBezTo>
                    <a:cubicBezTo>
                      <a:pt x="211" y="19"/>
                      <a:pt x="211" y="19"/>
                      <a:pt x="211" y="19"/>
                    </a:cubicBezTo>
                    <a:cubicBezTo>
                      <a:pt x="211" y="18"/>
                      <a:pt x="211" y="18"/>
                      <a:pt x="211" y="18"/>
                    </a:cubicBezTo>
                    <a:cubicBezTo>
                      <a:pt x="210" y="16"/>
                      <a:pt x="210" y="16"/>
                      <a:pt x="210" y="16"/>
                    </a:cubicBezTo>
                    <a:cubicBezTo>
                      <a:pt x="207" y="16"/>
                      <a:pt x="207" y="16"/>
                      <a:pt x="207" y="16"/>
                    </a:cubicBezTo>
                    <a:cubicBezTo>
                      <a:pt x="205" y="18"/>
                      <a:pt x="205" y="18"/>
                      <a:pt x="205" y="18"/>
                    </a:cubicBezTo>
                    <a:cubicBezTo>
                      <a:pt x="203" y="18"/>
                      <a:pt x="203" y="18"/>
                      <a:pt x="203" y="18"/>
                    </a:cubicBezTo>
                    <a:cubicBezTo>
                      <a:pt x="200" y="18"/>
                      <a:pt x="200" y="18"/>
                      <a:pt x="200" y="18"/>
                    </a:cubicBezTo>
                    <a:cubicBezTo>
                      <a:pt x="195" y="19"/>
                      <a:pt x="195" y="19"/>
                      <a:pt x="195" y="19"/>
                    </a:cubicBezTo>
                    <a:cubicBezTo>
                      <a:pt x="191" y="22"/>
                      <a:pt x="191" y="22"/>
                      <a:pt x="191" y="22"/>
                    </a:cubicBezTo>
                    <a:cubicBezTo>
                      <a:pt x="187" y="23"/>
                      <a:pt x="187" y="23"/>
                      <a:pt x="187" y="23"/>
                    </a:cubicBezTo>
                    <a:cubicBezTo>
                      <a:pt x="181" y="23"/>
                      <a:pt x="181" y="23"/>
                      <a:pt x="181" y="23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2" y="26"/>
                      <a:pt x="182" y="26"/>
                      <a:pt x="182" y="26"/>
                    </a:cubicBezTo>
                    <a:cubicBezTo>
                      <a:pt x="178" y="26"/>
                      <a:pt x="178" y="26"/>
                      <a:pt x="178" y="26"/>
                    </a:cubicBezTo>
                    <a:cubicBezTo>
                      <a:pt x="177" y="28"/>
                      <a:pt x="177" y="28"/>
                      <a:pt x="177" y="28"/>
                    </a:cubicBezTo>
                    <a:cubicBezTo>
                      <a:pt x="175" y="28"/>
                      <a:pt x="175" y="28"/>
                      <a:pt x="175" y="28"/>
                    </a:cubicBezTo>
                    <a:cubicBezTo>
                      <a:pt x="177" y="29"/>
                      <a:pt x="177" y="29"/>
                      <a:pt x="177" y="29"/>
                    </a:cubicBezTo>
                    <a:cubicBezTo>
                      <a:pt x="175" y="32"/>
                      <a:pt x="175" y="32"/>
                      <a:pt x="175" y="32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7" y="35"/>
                      <a:pt x="177" y="35"/>
                      <a:pt x="177" y="35"/>
                    </a:cubicBezTo>
                    <a:cubicBezTo>
                      <a:pt x="175" y="35"/>
                      <a:pt x="175" y="35"/>
                      <a:pt x="175" y="35"/>
                    </a:cubicBezTo>
                    <a:cubicBezTo>
                      <a:pt x="171" y="36"/>
                      <a:pt x="171" y="36"/>
                      <a:pt x="171" y="36"/>
                    </a:cubicBezTo>
                    <a:cubicBezTo>
                      <a:pt x="168" y="36"/>
                      <a:pt x="168" y="36"/>
                      <a:pt x="168" y="36"/>
                    </a:cubicBezTo>
                    <a:cubicBezTo>
                      <a:pt x="165" y="38"/>
                      <a:pt x="165" y="38"/>
                      <a:pt x="165" y="38"/>
                    </a:cubicBezTo>
                    <a:cubicBezTo>
                      <a:pt x="167" y="36"/>
                      <a:pt x="167" y="36"/>
                      <a:pt x="167" y="36"/>
                    </a:cubicBezTo>
                    <a:cubicBezTo>
                      <a:pt x="162" y="36"/>
                      <a:pt x="162" y="36"/>
                      <a:pt x="162" y="36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55" y="32"/>
                      <a:pt x="155" y="32"/>
                      <a:pt x="155" y="32"/>
                    </a:cubicBezTo>
                    <a:cubicBezTo>
                      <a:pt x="152" y="32"/>
                      <a:pt x="152" y="32"/>
                      <a:pt x="152" y="32"/>
                    </a:cubicBezTo>
                    <a:cubicBezTo>
                      <a:pt x="151" y="31"/>
                      <a:pt x="151" y="31"/>
                      <a:pt x="151" y="31"/>
                    </a:cubicBezTo>
                    <a:cubicBezTo>
                      <a:pt x="149" y="29"/>
                      <a:pt x="149" y="29"/>
                      <a:pt x="149" y="29"/>
                    </a:cubicBezTo>
                    <a:cubicBezTo>
                      <a:pt x="151" y="28"/>
                      <a:pt x="151" y="28"/>
                      <a:pt x="151" y="28"/>
                    </a:cubicBezTo>
                    <a:cubicBezTo>
                      <a:pt x="152" y="28"/>
                      <a:pt x="152" y="28"/>
                      <a:pt x="152" y="28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58" y="25"/>
                      <a:pt x="158" y="25"/>
                      <a:pt x="158" y="25"/>
                    </a:cubicBezTo>
                    <a:cubicBezTo>
                      <a:pt x="164" y="25"/>
                      <a:pt x="164" y="25"/>
                      <a:pt x="164" y="25"/>
                    </a:cubicBezTo>
                    <a:cubicBezTo>
                      <a:pt x="161" y="22"/>
                      <a:pt x="161" y="22"/>
                      <a:pt x="161" y="22"/>
                    </a:cubicBezTo>
                    <a:cubicBezTo>
                      <a:pt x="157" y="19"/>
                      <a:pt x="157" y="19"/>
                      <a:pt x="157" y="19"/>
                    </a:cubicBezTo>
                    <a:cubicBezTo>
                      <a:pt x="154" y="18"/>
                      <a:pt x="154" y="18"/>
                      <a:pt x="154" y="18"/>
                    </a:cubicBezTo>
                    <a:cubicBezTo>
                      <a:pt x="149" y="16"/>
                      <a:pt x="149" y="16"/>
                      <a:pt x="149" y="16"/>
                    </a:cubicBezTo>
                    <a:cubicBezTo>
                      <a:pt x="144" y="16"/>
                      <a:pt x="144" y="16"/>
                      <a:pt x="144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5" y="15"/>
                      <a:pt x="135" y="15"/>
                      <a:pt x="135" y="15"/>
                    </a:cubicBezTo>
                    <a:cubicBezTo>
                      <a:pt x="132" y="15"/>
                      <a:pt x="132" y="15"/>
                      <a:pt x="132" y="15"/>
                    </a:cubicBezTo>
                    <a:cubicBezTo>
                      <a:pt x="131" y="15"/>
                      <a:pt x="131" y="15"/>
                      <a:pt x="131" y="15"/>
                    </a:cubicBezTo>
                    <a:cubicBezTo>
                      <a:pt x="139" y="19"/>
                      <a:pt x="139" y="19"/>
                      <a:pt x="139" y="19"/>
                    </a:cubicBezTo>
                    <a:cubicBezTo>
                      <a:pt x="141" y="21"/>
                      <a:pt x="141" y="21"/>
                      <a:pt x="141" y="21"/>
                    </a:cubicBezTo>
                    <a:cubicBezTo>
                      <a:pt x="141" y="22"/>
                      <a:pt x="141" y="22"/>
                      <a:pt x="141" y="22"/>
                    </a:cubicBezTo>
                    <a:cubicBezTo>
                      <a:pt x="142" y="22"/>
                      <a:pt x="142" y="22"/>
                      <a:pt x="142" y="22"/>
                    </a:cubicBezTo>
                    <a:cubicBezTo>
                      <a:pt x="141" y="23"/>
                      <a:pt x="141" y="23"/>
                      <a:pt x="141" y="23"/>
                    </a:cubicBezTo>
                    <a:cubicBezTo>
                      <a:pt x="142" y="23"/>
                      <a:pt x="142" y="23"/>
                      <a:pt x="142" y="23"/>
                    </a:cubicBezTo>
                    <a:cubicBezTo>
                      <a:pt x="141" y="25"/>
                      <a:pt x="141" y="25"/>
                      <a:pt x="141" y="25"/>
                    </a:cubicBezTo>
                    <a:cubicBezTo>
                      <a:pt x="141" y="26"/>
                      <a:pt x="141" y="26"/>
                      <a:pt x="141" y="26"/>
                    </a:cubicBezTo>
                    <a:cubicBezTo>
                      <a:pt x="141" y="28"/>
                      <a:pt x="141" y="28"/>
                      <a:pt x="141" y="28"/>
                    </a:cubicBezTo>
                    <a:cubicBezTo>
                      <a:pt x="139" y="31"/>
                      <a:pt x="139" y="31"/>
                      <a:pt x="139" y="31"/>
                    </a:cubicBezTo>
                    <a:cubicBezTo>
                      <a:pt x="141" y="32"/>
                      <a:pt x="141" y="32"/>
                      <a:pt x="141" y="32"/>
                    </a:cubicBezTo>
                    <a:cubicBezTo>
                      <a:pt x="144" y="33"/>
                      <a:pt x="144" y="33"/>
                      <a:pt x="144" y="33"/>
                    </a:cubicBezTo>
                    <a:cubicBezTo>
                      <a:pt x="147" y="35"/>
                      <a:pt x="147" y="35"/>
                      <a:pt x="147" y="35"/>
                    </a:cubicBezTo>
                    <a:cubicBezTo>
                      <a:pt x="148" y="36"/>
                      <a:pt x="148" y="36"/>
                      <a:pt x="148" y="36"/>
                    </a:cubicBezTo>
                    <a:cubicBezTo>
                      <a:pt x="149" y="38"/>
                      <a:pt x="149" y="38"/>
                      <a:pt x="149" y="38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7" y="42"/>
                      <a:pt x="147" y="42"/>
                      <a:pt x="147" y="42"/>
                    </a:cubicBezTo>
                    <a:cubicBezTo>
                      <a:pt x="148" y="48"/>
                      <a:pt x="148" y="48"/>
                      <a:pt x="148" y="48"/>
                    </a:cubicBezTo>
                    <a:cubicBezTo>
                      <a:pt x="147" y="45"/>
                      <a:pt x="147" y="45"/>
                      <a:pt x="147" y="45"/>
                    </a:cubicBezTo>
                    <a:cubicBezTo>
                      <a:pt x="144" y="43"/>
                      <a:pt x="144" y="43"/>
                      <a:pt x="144" y="43"/>
                    </a:cubicBezTo>
                    <a:cubicBezTo>
                      <a:pt x="142" y="45"/>
                      <a:pt x="142" y="45"/>
                      <a:pt x="142" y="45"/>
                    </a:cubicBezTo>
                    <a:cubicBezTo>
                      <a:pt x="141" y="46"/>
                      <a:pt x="141" y="46"/>
                      <a:pt x="141" y="46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42" y="43"/>
                      <a:pt x="142" y="43"/>
                      <a:pt x="142" y="43"/>
                    </a:cubicBezTo>
                    <a:cubicBezTo>
                      <a:pt x="141" y="42"/>
                      <a:pt x="141" y="42"/>
                      <a:pt x="141" y="42"/>
                    </a:cubicBezTo>
                    <a:cubicBezTo>
                      <a:pt x="139" y="42"/>
                      <a:pt x="139" y="42"/>
                      <a:pt x="139" y="42"/>
                    </a:cubicBezTo>
                    <a:cubicBezTo>
                      <a:pt x="137" y="41"/>
                      <a:pt x="137" y="41"/>
                      <a:pt x="137" y="41"/>
                    </a:cubicBezTo>
                    <a:cubicBezTo>
                      <a:pt x="131" y="41"/>
                      <a:pt x="131" y="41"/>
                      <a:pt x="131" y="41"/>
                    </a:cubicBezTo>
                    <a:cubicBezTo>
                      <a:pt x="128" y="41"/>
                      <a:pt x="128" y="41"/>
                      <a:pt x="128" y="41"/>
                    </a:cubicBezTo>
                    <a:cubicBezTo>
                      <a:pt x="125" y="42"/>
                      <a:pt x="125" y="42"/>
                      <a:pt x="125" y="42"/>
                    </a:cubicBezTo>
                    <a:cubicBezTo>
                      <a:pt x="122" y="45"/>
                      <a:pt x="122" y="45"/>
                      <a:pt x="122" y="45"/>
                    </a:cubicBezTo>
                    <a:cubicBezTo>
                      <a:pt x="119" y="46"/>
                      <a:pt x="119" y="46"/>
                      <a:pt x="119" y="46"/>
                    </a:cubicBezTo>
                    <a:cubicBezTo>
                      <a:pt x="117" y="48"/>
                      <a:pt x="117" y="48"/>
                      <a:pt x="117" y="48"/>
                    </a:cubicBezTo>
                    <a:cubicBezTo>
                      <a:pt x="114" y="49"/>
                      <a:pt x="114" y="49"/>
                      <a:pt x="114" y="49"/>
                    </a:cubicBezTo>
                    <a:cubicBezTo>
                      <a:pt x="111" y="51"/>
                      <a:pt x="111" y="51"/>
                      <a:pt x="111" y="51"/>
                    </a:cubicBezTo>
                    <a:cubicBezTo>
                      <a:pt x="109" y="52"/>
                      <a:pt x="109" y="52"/>
                      <a:pt x="109" y="52"/>
                    </a:cubicBezTo>
                    <a:cubicBezTo>
                      <a:pt x="111" y="55"/>
                      <a:pt x="111" y="55"/>
                      <a:pt x="111" y="55"/>
                    </a:cubicBezTo>
                    <a:cubicBezTo>
                      <a:pt x="115" y="58"/>
                      <a:pt x="115" y="58"/>
                      <a:pt x="115" y="58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9" y="64"/>
                      <a:pt x="119" y="64"/>
                      <a:pt x="119" y="64"/>
                    </a:cubicBezTo>
                    <a:cubicBezTo>
                      <a:pt x="117" y="62"/>
                      <a:pt x="117" y="62"/>
                      <a:pt x="117" y="62"/>
                    </a:cubicBezTo>
                    <a:cubicBezTo>
                      <a:pt x="112" y="62"/>
                      <a:pt x="112" y="62"/>
                      <a:pt x="112" y="62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98" y="62"/>
                      <a:pt x="98" y="62"/>
                      <a:pt x="98" y="62"/>
                    </a:cubicBezTo>
                    <a:cubicBezTo>
                      <a:pt x="96" y="62"/>
                      <a:pt x="96" y="62"/>
                      <a:pt x="96" y="62"/>
                    </a:cubicBezTo>
                    <a:cubicBezTo>
                      <a:pt x="96" y="61"/>
                      <a:pt x="96" y="61"/>
                      <a:pt x="96" y="61"/>
                    </a:cubicBezTo>
                    <a:cubicBezTo>
                      <a:pt x="98" y="59"/>
                      <a:pt x="98" y="59"/>
                      <a:pt x="98" y="59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89" y="56"/>
                      <a:pt x="89" y="56"/>
                      <a:pt x="89" y="56"/>
                    </a:cubicBezTo>
                    <a:cubicBezTo>
                      <a:pt x="86" y="56"/>
                      <a:pt x="86" y="56"/>
                      <a:pt x="86" y="56"/>
                    </a:cubicBezTo>
                    <a:cubicBezTo>
                      <a:pt x="85" y="56"/>
                      <a:pt x="85" y="56"/>
                      <a:pt x="85" y="56"/>
                    </a:cubicBezTo>
                    <a:cubicBezTo>
                      <a:pt x="84" y="56"/>
                      <a:pt x="84" y="56"/>
                      <a:pt x="84" y="56"/>
                    </a:cubicBezTo>
                    <a:cubicBezTo>
                      <a:pt x="82" y="58"/>
                      <a:pt x="82" y="58"/>
                      <a:pt x="82" y="58"/>
                    </a:cubicBezTo>
                    <a:cubicBezTo>
                      <a:pt x="81" y="59"/>
                      <a:pt x="81" y="59"/>
                      <a:pt x="81" y="59"/>
                    </a:cubicBezTo>
                    <a:cubicBezTo>
                      <a:pt x="84" y="62"/>
                      <a:pt x="84" y="62"/>
                      <a:pt x="84" y="62"/>
                    </a:cubicBezTo>
                    <a:cubicBezTo>
                      <a:pt x="88" y="65"/>
                      <a:pt x="88" y="65"/>
                      <a:pt x="88" y="65"/>
                    </a:cubicBezTo>
                    <a:cubicBezTo>
                      <a:pt x="91" y="66"/>
                      <a:pt x="91" y="66"/>
                      <a:pt x="91" y="66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5" y="65"/>
                      <a:pt x="95" y="65"/>
                      <a:pt x="95" y="65"/>
                    </a:cubicBezTo>
                    <a:cubicBezTo>
                      <a:pt x="96" y="66"/>
                      <a:pt x="96" y="66"/>
                      <a:pt x="96" y="66"/>
                    </a:cubicBezTo>
                    <a:cubicBezTo>
                      <a:pt x="96" y="68"/>
                      <a:pt x="96" y="68"/>
                      <a:pt x="96" y="68"/>
                    </a:cubicBezTo>
                    <a:cubicBezTo>
                      <a:pt x="98" y="69"/>
                      <a:pt x="98" y="69"/>
                      <a:pt x="98" y="69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2" y="72"/>
                      <a:pt x="92" y="72"/>
                      <a:pt x="92" y="72"/>
                    </a:cubicBezTo>
                    <a:cubicBezTo>
                      <a:pt x="91" y="72"/>
                      <a:pt x="91" y="72"/>
                      <a:pt x="91" y="72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81" y="69"/>
                      <a:pt x="81" y="69"/>
                      <a:pt x="81" y="69"/>
                    </a:cubicBezTo>
                    <a:cubicBezTo>
                      <a:pt x="79" y="68"/>
                      <a:pt x="79" y="68"/>
                      <a:pt x="79" y="68"/>
                    </a:cubicBezTo>
                    <a:cubicBezTo>
                      <a:pt x="78" y="68"/>
                      <a:pt x="78" y="68"/>
                      <a:pt x="78" y="68"/>
                    </a:cubicBezTo>
                    <a:cubicBezTo>
                      <a:pt x="78" y="66"/>
                      <a:pt x="78" y="66"/>
                      <a:pt x="78" y="66"/>
                    </a:cubicBezTo>
                    <a:cubicBezTo>
                      <a:pt x="76" y="66"/>
                      <a:pt x="76" y="66"/>
                      <a:pt x="76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1" y="66"/>
                      <a:pt x="71" y="66"/>
                      <a:pt x="71" y="66"/>
                    </a:cubicBezTo>
                    <a:cubicBezTo>
                      <a:pt x="66" y="64"/>
                      <a:pt x="66" y="64"/>
                      <a:pt x="66" y="64"/>
                    </a:cubicBezTo>
                    <a:cubicBezTo>
                      <a:pt x="68" y="62"/>
                      <a:pt x="68" y="62"/>
                      <a:pt x="68" y="62"/>
                    </a:cubicBezTo>
                    <a:cubicBezTo>
                      <a:pt x="66" y="62"/>
                      <a:pt x="66" y="62"/>
                      <a:pt x="66" y="62"/>
                    </a:cubicBezTo>
                    <a:cubicBezTo>
                      <a:pt x="68" y="61"/>
                      <a:pt x="68" y="61"/>
                      <a:pt x="68" y="61"/>
                    </a:cubicBezTo>
                    <a:cubicBezTo>
                      <a:pt x="66" y="59"/>
                      <a:pt x="66" y="59"/>
                      <a:pt x="66" y="59"/>
                    </a:cubicBezTo>
                    <a:cubicBezTo>
                      <a:pt x="65" y="58"/>
                      <a:pt x="65" y="58"/>
                      <a:pt x="65" y="58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61" y="54"/>
                      <a:pt x="61" y="54"/>
                      <a:pt x="61" y="54"/>
                    </a:cubicBezTo>
                    <a:cubicBezTo>
                      <a:pt x="62" y="52"/>
                      <a:pt x="62" y="52"/>
                      <a:pt x="62" y="52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61" y="45"/>
                      <a:pt x="61" y="45"/>
                      <a:pt x="61" y="45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51" y="41"/>
                      <a:pt x="51" y="41"/>
                      <a:pt x="51" y="41"/>
                    </a:cubicBezTo>
                    <a:cubicBezTo>
                      <a:pt x="45" y="41"/>
                      <a:pt x="45" y="41"/>
                      <a:pt x="45" y="41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2" y="38"/>
                      <a:pt x="52" y="38"/>
                      <a:pt x="52" y="38"/>
                    </a:cubicBezTo>
                    <a:cubicBezTo>
                      <a:pt x="53" y="38"/>
                      <a:pt x="53" y="38"/>
                      <a:pt x="53" y="38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9" y="42"/>
                      <a:pt x="69" y="42"/>
                      <a:pt x="69" y="42"/>
                    </a:cubicBezTo>
                    <a:cubicBezTo>
                      <a:pt x="76" y="42"/>
                      <a:pt x="76" y="42"/>
                      <a:pt x="76" y="42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9" y="45"/>
                      <a:pt x="99" y="45"/>
                      <a:pt x="99" y="45"/>
                    </a:cubicBezTo>
                    <a:cubicBezTo>
                      <a:pt x="106" y="43"/>
                      <a:pt x="106" y="43"/>
                      <a:pt x="106" y="43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7" y="38"/>
                      <a:pt x="117" y="38"/>
                      <a:pt x="117" y="38"/>
                    </a:cubicBezTo>
                    <a:cubicBezTo>
                      <a:pt x="119" y="35"/>
                      <a:pt x="119" y="35"/>
                      <a:pt x="119" y="35"/>
                    </a:cubicBezTo>
                    <a:cubicBezTo>
                      <a:pt x="118" y="33"/>
                      <a:pt x="118" y="33"/>
                      <a:pt x="118" y="33"/>
                    </a:cubicBezTo>
                    <a:cubicBezTo>
                      <a:pt x="117" y="32"/>
                      <a:pt x="117" y="32"/>
                      <a:pt x="117" y="32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5" y="28"/>
                      <a:pt x="115" y="28"/>
                      <a:pt x="115" y="28"/>
                    </a:cubicBezTo>
                    <a:cubicBezTo>
                      <a:pt x="114" y="26"/>
                      <a:pt x="114" y="26"/>
                      <a:pt x="114" y="26"/>
                    </a:cubicBezTo>
                    <a:cubicBezTo>
                      <a:pt x="112" y="26"/>
                      <a:pt x="112" y="26"/>
                      <a:pt x="112" y="26"/>
                    </a:cubicBezTo>
                    <a:cubicBezTo>
                      <a:pt x="109" y="25"/>
                      <a:pt x="109" y="25"/>
                      <a:pt x="109" y="25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102" y="22"/>
                      <a:pt x="102" y="22"/>
                      <a:pt x="102" y="22"/>
                    </a:cubicBezTo>
                    <a:cubicBezTo>
                      <a:pt x="96" y="21"/>
                      <a:pt x="96" y="21"/>
                      <a:pt x="96" y="21"/>
                    </a:cubicBezTo>
                    <a:cubicBezTo>
                      <a:pt x="91" y="18"/>
                      <a:pt x="91" y="18"/>
                      <a:pt x="91" y="18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8" y="58"/>
                      <a:pt x="18" y="58"/>
                      <a:pt x="18" y="58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22" y="64"/>
                      <a:pt x="22" y="64"/>
                      <a:pt x="22" y="64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8" y="66"/>
                      <a:pt x="28" y="66"/>
                      <a:pt x="28" y="66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8" y="71"/>
                      <a:pt x="28" y="71"/>
                      <a:pt x="28" y="71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38" y="81"/>
                      <a:pt x="38" y="81"/>
                      <a:pt x="38" y="81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39" y="85"/>
                      <a:pt x="39" y="85"/>
                      <a:pt x="39" y="85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36" y="89"/>
                      <a:pt x="36" y="89"/>
                      <a:pt x="36" y="89"/>
                    </a:cubicBezTo>
                    <a:cubicBezTo>
                      <a:pt x="35" y="91"/>
                      <a:pt x="35" y="91"/>
                      <a:pt x="35" y="91"/>
                    </a:cubicBezTo>
                    <a:cubicBezTo>
                      <a:pt x="22" y="102"/>
                      <a:pt x="22" y="102"/>
                      <a:pt x="22" y="102"/>
                    </a:cubicBezTo>
                    <a:cubicBezTo>
                      <a:pt x="15" y="108"/>
                      <a:pt x="15" y="108"/>
                      <a:pt x="15" y="108"/>
                    </a:cubicBezTo>
                    <a:cubicBezTo>
                      <a:pt x="9" y="112"/>
                      <a:pt x="9" y="112"/>
                      <a:pt x="9" y="112"/>
                    </a:cubicBezTo>
                    <a:cubicBezTo>
                      <a:pt x="11" y="112"/>
                      <a:pt x="11" y="112"/>
                      <a:pt x="11" y="112"/>
                    </a:cubicBezTo>
                    <a:cubicBezTo>
                      <a:pt x="12" y="112"/>
                      <a:pt x="12" y="112"/>
                      <a:pt x="12" y="112"/>
                    </a:cubicBezTo>
                    <a:cubicBezTo>
                      <a:pt x="13" y="111"/>
                      <a:pt x="13" y="111"/>
                      <a:pt x="13" y="111"/>
                    </a:cubicBezTo>
                    <a:cubicBezTo>
                      <a:pt x="15" y="111"/>
                      <a:pt x="15" y="111"/>
                      <a:pt x="15" y="111"/>
                    </a:cubicBezTo>
                    <a:cubicBezTo>
                      <a:pt x="18" y="111"/>
                      <a:pt x="18" y="111"/>
                      <a:pt x="18" y="111"/>
                    </a:cubicBezTo>
                    <a:cubicBezTo>
                      <a:pt x="16" y="112"/>
                      <a:pt x="16" y="112"/>
                      <a:pt x="16" y="112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22" y="117"/>
                      <a:pt x="22" y="117"/>
                      <a:pt x="22" y="117"/>
                    </a:cubicBezTo>
                    <a:cubicBezTo>
                      <a:pt x="25" y="117"/>
                      <a:pt x="25" y="117"/>
                      <a:pt x="25" y="117"/>
                    </a:cubicBezTo>
                    <a:cubicBezTo>
                      <a:pt x="28" y="117"/>
                      <a:pt x="28" y="117"/>
                      <a:pt x="28" y="117"/>
                    </a:cubicBezTo>
                    <a:cubicBezTo>
                      <a:pt x="29" y="118"/>
                      <a:pt x="29" y="118"/>
                      <a:pt x="29" y="118"/>
                    </a:cubicBezTo>
                    <a:cubicBezTo>
                      <a:pt x="32" y="119"/>
                      <a:pt x="32" y="119"/>
                      <a:pt x="32" y="119"/>
                    </a:cubicBezTo>
                    <a:cubicBezTo>
                      <a:pt x="32" y="121"/>
                      <a:pt x="32" y="121"/>
                      <a:pt x="32" y="121"/>
                    </a:cubicBezTo>
                    <a:cubicBezTo>
                      <a:pt x="28" y="119"/>
                      <a:pt x="28" y="119"/>
                      <a:pt x="28" y="119"/>
                    </a:cubicBezTo>
                    <a:cubicBezTo>
                      <a:pt x="25" y="119"/>
                      <a:pt x="25" y="119"/>
                      <a:pt x="25" y="119"/>
                    </a:cubicBezTo>
                    <a:cubicBezTo>
                      <a:pt x="23" y="119"/>
                      <a:pt x="23" y="119"/>
                      <a:pt x="23" y="119"/>
                    </a:cubicBezTo>
                    <a:cubicBezTo>
                      <a:pt x="22" y="121"/>
                      <a:pt x="22" y="121"/>
                      <a:pt x="22" y="121"/>
                    </a:cubicBezTo>
                    <a:cubicBezTo>
                      <a:pt x="19" y="122"/>
                      <a:pt x="19" y="122"/>
                      <a:pt x="19" y="122"/>
                    </a:cubicBezTo>
                    <a:cubicBezTo>
                      <a:pt x="18" y="121"/>
                      <a:pt x="18" y="121"/>
                      <a:pt x="18" y="121"/>
                    </a:cubicBezTo>
                    <a:cubicBezTo>
                      <a:pt x="16" y="121"/>
                      <a:pt x="16" y="121"/>
                      <a:pt x="16" y="121"/>
                    </a:cubicBezTo>
                    <a:cubicBezTo>
                      <a:pt x="16" y="122"/>
                      <a:pt x="16" y="122"/>
                      <a:pt x="16" y="122"/>
                    </a:cubicBezTo>
                    <a:cubicBezTo>
                      <a:pt x="15" y="124"/>
                      <a:pt x="15" y="124"/>
                      <a:pt x="15" y="124"/>
                    </a:cubicBezTo>
                    <a:cubicBezTo>
                      <a:pt x="13" y="122"/>
                      <a:pt x="13" y="122"/>
                      <a:pt x="13" y="122"/>
                    </a:cubicBezTo>
                    <a:cubicBezTo>
                      <a:pt x="12" y="122"/>
                      <a:pt x="12" y="122"/>
                      <a:pt x="12" y="122"/>
                    </a:cubicBezTo>
                    <a:cubicBezTo>
                      <a:pt x="12" y="124"/>
                      <a:pt x="12" y="124"/>
                      <a:pt x="12" y="124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13" y="128"/>
                      <a:pt x="13" y="128"/>
                      <a:pt x="13" y="128"/>
                    </a:cubicBezTo>
                    <a:cubicBezTo>
                      <a:pt x="12" y="128"/>
                      <a:pt x="12" y="128"/>
                      <a:pt x="12" y="128"/>
                    </a:cubicBezTo>
                    <a:cubicBezTo>
                      <a:pt x="10" y="131"/>
                      <a:pt x="10" y="131"/>
                      <a:pt x="10" y="131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8" y="135"/>
                      <a:pt x="8" y="135"/>
                      <a:pt x="8" y="135"/>
                    </a:cubicBezTo>
                    <a:cubicBezTo>
                      <a:pt x="9" y="137"/>
                      <a:pt x="9" y="137"/>
                      <a:pt x="9" y="137"/>
                    </a:cubicBezTo>
                    <a:cubicBezTo>
                      <a:pt x="9" y="140"/>
                      <a:pt x="9" y="140"/>
                      <a:pt x="9" y="140"/>
                    </a:cubicBezTo>
                    <a:cubicBezTo>
                      <a:pt x="9" y="141"/>
                      <a:pt x="9" y="141"/>
                      <a:pt x="9" y="141"/>
                    </a:cubicBezTo>
                    <a:cubicBezTo>
                      <a:pt x="9" y="142"/>
                      <a:pt x="9" y="142"/>
                      <a:pt x="9" y="142"/>
                    </a:cubicBezTo>
                    <a:cubicBezTo>
                      <a:pt x="10" y="144"/>
                      <a:pt x="10" y="144"/>
                      <a:pt x="10" y="144"/>
                    </a:cubicBezTo>
                    <a:cubicBezTo>
                      <a:pt x="13" y="147"/>
                      <a:pt x="13" y="147"/>
                      <a:pt x="13" y="147"/>
                    </a:cubicBezTo>
                    <a:cubicBezTo>
                      <a:pt x="9" y="150"/>
                      <a:pt x="9" y="150"/>
                      <a:pt x="9" y="150"/>
                    </a:cubicBezTo>
                    <a:cubicBezTo>
                      <a:pt x="10" y="151"/>
                      <a:pt x="10" y="151"/>
                      <a:pt x="10" y="151"/>
                    </a:cubicBezTo>
                    <a:cubicBezTo>
                      <a:pt x="13" y="152"/>
                      <a:pt x="13" y="152"/>
                      <a:pt x="13" y="152"/>
                    </a:cubicBezTo>
                    <a:cubicBezTo>
                      <a:pt x="13" y="154"/>
                      <a:pt x="13" y="154"/>
                      <a:pt x="13" y="154"/>
                    </a:cubicBezTo>
                    <a:cubicBezTo>
                      <a:pt x="13" y="155"/>
                      <a:pt x="13" y="155"/>
                      <a:pt x="13" y="155"/>
                    </a:cubicBezTo>
                    <a:cubicBezTo>
                      <a:pt x="13" y="158"/>
                      <a:pt x="13" y="158"/>
                      <a:pt x="13" y="158"/>
                    </a:cubicBezTo>
                    <a:cubicBezTo>
                      <a:pt x="13" y="160"/>
                      <a:pt x="13" y="160"/>
                      <a:pt x="13" y="160"/>
                    </a:cubicBezTo>
                    <a:cubicBezTo>
                      <a:pt x="15" y="160"/>
                      <a:pt x="15" y="160"/>
                      <a:pt x="15" y="160"/>
                    </a:cubicBezTo>
                    <a:cubicBezTo>
                      <a:pt x="16" y="161"/>
                      <a:pt x="16" y="161"/>
                      <a:pt x="16" y="161"/>
                    </a:cubicBezTo>
                    <a:cubicBezTo>
                      <a:pt x="19" y="164"/>
                      <a:pt x="19" y="164"/>
                      <a:pt x="19" y="164"/>
                    </a:cubicBezTo>
                    <a:cubicBezTo>
                      <a:pt x="19" y="167"/>
                      <a:pt x="19" y="167"/>
                      <a:pt x="19" y="167"/>
                    </a:cubicBezTo>
                    <a:cubicBezTo>
                      <a:pt x="20" y="168"/>
                      <a:pt x="20" y="168"/>
                      <a:pt x="20" y="168"/>
                    </a:cubicBezTo>
                    <a:cubicBezTo>
                      <a:pt x="20" y="169"/>
                      <a:pt x="20" y="169"/>
                      <a:pt x="20" y="169"/>
                    </a:cubicBezTo>
                    <a:cubicBezTo>
                      <a:pt x="20" y="170"/>
                      <a:pt x="20" y="170"/>
                      <a:pt x="20" y="170"/>
                    </a:cubicBezTo>
                    <a:cubicBezTo>
                      <a:pt x="22" y="170"/>
                      <a:pt x="22" y="170"/>
                      <a:pt x="22" y="170"/>
                    </a:cubicBezTo>
                    <a:cubicBezTo>
                      <a:pt x="23" y="170"/>
                      <a:pt x="23" y="170"/>
                      <a:pt x="23" y="170"/>
                    </a:cubicBezTo>
                    <a:cubicBezTo>
                      <a:pt x="26" y="170"/>
                      <a:pt x="26" y="170"/>
                      <a:pt x="26" y="170"/>
                    </a:cubicBezTo>
                    <a:cubicBezTo>
                      <a:pt x="28" y="170"/>
                      <a:pt x="28" y="170"/>
                      <a:pt x="28" y="170"/>
                    </a:cubicBezTo>
                    <a:cubicBezTo>
                      <a:pt x="31" y="170"/>
                      <a:pt x="31" y="170"/>
                      <a:pt x="31" y="170"/>
                    </a:cubicBezTo>
                    <a:cubicBezTo>
                      <a:pt x="32" y="171"/>
                      <a:pt x="32" y="171"/>
                      <a:pt x="32" y="171"/>
                    </a:cubicBezTo>
                    <a:cubicBezTo>
                      <a:pt x="32" y="173"/>
                      <a:pt x="32" y="173"/>
                      <a:pt x="32" y="173"/>
                    </a:cubicBezTo>
                    <a:cubicBezTo>
                      <a:pt x="33" y="174"/>
                      <a:pt x="33" y="174"/>
                      <a:pt x="33" y="174"/>
                    </a:cubicBezTo>
                    <a:cubicBezTo>
                      <a:pt x="36" y="173"/>
                      <a:pt x="36" y="173"/>
                      <a:pt x="36" y="173"/>
                    </a:cubicBezTo>
                    <a:cubicBezTo>
                      <a:pt x="41" y="173"/>
                      <a:pt x="41" y="173"/>
                      <a:pt x="41" y="173"/>
                    </a:cubicBezTo>
                    <a:cubicBezTo>
                      <a:pt x="45" y="174"/>
                      <a:pt x="45" y="174"/>
                      <a:pt x="45" y="174"/>
                    </a:cubicBezTo>
                    <a:cubicBezTo>
                      <a:pt x="48" y="175"/>
                      <a:pt x="48" y="175"/>
                      <a:pt x="48" y="175"/>
                    </a:cubicBezTo>
                    <a:cubicBezTo>
                      <a:pt x="48" y="178"/>
                      <a:pt x="48" y="178"/>
                      <a:pt x="48" y="178"/>
                    </a:cubicBezTo>
                    <a:cubicBezTo>
                      <a:pt x="48" y="180"/>
                      <a:pt x="48" y="180"/>
                      <a:pt x="48" y="180"/>
                    </a:cubicBezTo>
                    <a:cubicBezTo>
                      <a:pt x="49" y="181"/>
                      <a:pt x="49" y="181"/>
                      <a:pt x="49" y="181"/>
                    </a:cubicBezTo>
                    <a:cubicBezTo>
                      <a:pt x="48" y="184"/>
                      <a:pt x="48" y="184"/>
                      <a:pt x="48" y="184"/>
                    </a:cubicBezTo>
                    <a:cubicBezTo>
                      <a:pt x="48" y="185"/>
                      <a:pt x="48" y="185"/>
                      <a:pt x="48" y="185"/>
                    </a:cubicBezTo>
                    <a:cubicBezTo>
                      <a:pt x="49" y="187"/>
                      <a:pt x="49" y="187"/>
                      <a:pt x="49" y="187"/>
                    </a:cubicBezTo>
                    <a:cubicBezTo>
                      <a:pt x="52" y="190"/>
                      <a:pt x="52" y="190"/>
                      <a:pt x="52" y="190"/>
                    </a:cubicBezTo>
                    <a:cubicBezTo>
                      <a:pt x="53" y="193"/>
                      <a:pt x="53" y="193"/>
                      <a:pt x="53" y="193"/>
                    </a:cubicBezTo>
                    <a:cubicBezTo>
                      <a:pt x="56" y="194"/>
                      <a:pt x="56" y="194"/>
                      <a:pt x="56" y="194"/>
                    </a:cubicBezTo>
                    <a:cubicBezTo>
                      <a:pt x="58" y="194"/>
                      <a:pt x="58" y="194"/>
                      <a:pt x="58" y="194"/>
                    </a:cubicBezTo>
                    <a:cubicBezTo>
                      <a:pt x="59" y="195"/>
                      <a:pt x="59" y="195"/>
                      <a:pt x="59" y="195"/>
                    </a:cubicBezTo>
                    <a:cubicBezTo>
                      <a:pt x="59" y="198"/>
                      <a:pt x="59" y="198"/>
                      <a:pt x="59" y="198"/>
                    </a:cubicBezTo>
                    <a:cubicBezTo>
                      <a:pt x="61" y="198"/>
                      <a:pt x="61" y="198"/>
                      <a:pt x="61" y="198"/>
                    </a:cubicBezTo>
                    <a:cubicBezTo>
                      <a:pt x="65" y="198"/>
                      <a:pt x="65" y="198"/>
                      <a:pt x="65" y="198"/>
                    </a:cubicBezTo>
                    <a:cubicBezTo>
                      <a:pt x="66" y="200"/>
                      <a:pt x="66" y="200"/>
                      <a:pt x="66" y="200"/>
                    </a:cubicBezTo>
                    <a:cubicBezTo>
                      <a:pt x="66" y="201"/>
                      <a:pt x="66" y="201"/>
                      <a:pt x="66" y="201"/>
                    </a:cubicBezTo>
                    <a:cubicBezTo>
                      <a:pt x="69" y="203"/>
                      <a:pt x="69" y="203"/>
                      <a:pt x="69" y="203"/>
                    </a:cubicBezTo>
                    <a:cubicBezTo>
                      <a:pt x="71" y="204"/>
                      <a:pt x="71" y="204"/>
                      <a:pt x="71" y="204"/>
                    </a:cubicBezTo>
                    <a:cubicBezTo>
                      <a:pt x="68" y="205"/>
                      <a:pt x="68" y="205"/>
                      <a:pt x="68" y="205"/>
                    </a:cubicBezTo>
                    <a:cubicBezTo>
                      <a:pt x="65" y="207"/>
                      <a:pt x="65" y="207"/>
                      <a:pt x="65" y="207"/>
                    </a:cubicBezTo>
                    <a:cubicBezTo>
                      <a:pt x="61" y="207"/>
                      <a:pt x="61" y="207"/>
                      <a:pt x="61" y="207"/>
                    </a:cubicBezTo>
                    <a:cubicBezTo>
                      <a:pt x="58" y="207"/>
                      <a:pt x="58" y="207"/>
                      <a:pt x="58" y="207"/>
                    </a:cubicBezTo>
                    <a:cubicBezTo>
                      <a:pt x="56" y="207"/>
                      <a:pt x="56" y="207"/>
                      <a:pt x="56" y="207"/>
                    </a:cubicBezTo>
                    <a:cubicBezTo>
                      <a:pt x="56" y="208"/>
                      <a:pt x="56" y="208"/>
                      <a:pt x="56" y="208"/>
                    </a:cubicBezTo>
                    <a:cubicBezTo>
                      <a:pt x="58" y="211"/>
                      <a:pt x="58" y="211"/>
                      <a:pt x="58" y="211"/>
                    </a:cubicBezTo>
                    <a:cubicBezTo>
                      <a:pt x="59" y="213"/>
                      <a:pt x="59" y="213"/>
                      <a:pt x="59" y="213"/>
                    </a:cubicBezTo>
                    <a:cubicBezTo>
                      <a:pt x="59" y="214"/>
                      <a:pt x="59" y="214"/>
                      <a:pt x="59" y="214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2" y="220"/>
                      <a:pt x="62" y="220"/>
                      <a:pt x="62" y="220"/>
                    </a:cubicBezTo>
                    <a:cubicBezTo>
                      <a:pt x="63" y="221"/>
                      <a:pt x="63" y="221"/>
                      <a:pt x="63" y="221"/>
                    </a:cubicBezTo>
                    <a:cubicBezTo>
                      <a:pt x="66" y="221"/>
                      <a:pt x="66" y="221"/>
                      <a:pt x="66" y="221"/>
                    </a:cubicBezTo>
                    <a:cubicBezTo>
                      <a:pt x="68" y="220"/>
                      <a:pt x="68" y="220"/>
                      <a:pt x="68" y="220"/>
                    </a:cubicBezTo>
                    <a:cubicBezTo>
                      <a:pt x="68" y="217"/>
                      <a:pt x="68" y="217"/>
                      <a:pt x="68" y="217"/>
                    </a:cubicBezTo>
                    <a:cubicBezTo>
                      <a:pt x="69" y="217"/>
                      <a:pt x="69" y="217"/>
                      <a:pt x="69" y="217"/>
                    </a:cubicBezTo>
                    <a:cubicBezTo>
                      <a:pt x="72" y="218"/>
                      <a:pt x="72" y="218"/>
                      <a:pt x="72" y="218"/>
                    </a:cubicBezTo>
                    <a:cubicBezTo>
                      <a:pt x="75" y="218"/>
                      <a:pt x="75" y="218"/>
                      <a:pt x="75" y="218"/>
                    </a:cubicBezTo>
                    <a:cubicBezTo>
                      <a:pt x="79" y="218"/>
                      <a:pt x="79" y="218"/>
                      <a:pt x="79" y="218"/>
                    </a:cubicBezTo>
                    <a:cubicBezTo>
                      <a:pt x="82" y="217"/>
                      <a:pt x="82" y="217"/>
                      <a:pt x="82" y="217"/>
                    </a:cubicBezTo>
                    <a:cubicBezTo>
                      <a:pt x="84" y="217"/>
                      <a:pt x="84" y="217"/>
                      <a:pt x="84" y="217"/>
                    </a:cubicBezTo>
                    <a:cubicBezTo>
                      <a:pt x="85" y="218"/>
                      <a:pt x="85" y="218"/>
                      <a:pt x="85" y="218"/>
                    </a:cubicBezTo>
                    <a:cubicBezTo>
                      <a:pt x="86" y="221"/>
                      <a:pt x="86" y="221"/>
                      <a:pt x="86" y="221"/>
                    </a:cubicBezTo>
                    <a:cubicBezTo>
                      <a:pt x="87" y="222"/>
                      <a:pt x="87" y="222"/>
                      <a:pt x="87" y="222"/>
                    </a:cubicBezTo>
                    <a:cubicBezTo>
                      <a:pt x="89" y="223"/>
                      <a:pt x="89" y="223"/>
                      <a:pt x="89" y="223"/>
                    </a:cubicBezTo>
                    <a:cubicBezTo>
                      <a:pt x="91" y="226"/>
                      <a:pt x="91" y="226"/>
                      <a:pt x="91" y="226"/>
                    </a:cubicBezTo>
                    <a:cubicBezTo>
                      <a:pt x="89" y="226"/>
                      <a:pt x="89" y="226"/>
                      <a:pt x="89" y="226"/>
                    </a:cubicBezTo>
                    <a:cubicBezTo>
                      <a:pt x="88" y="227"/>
                      <a:pt x="88" y="227"/>
                      <a:pt x="88" y="227"/>
                    </a:cubicBezTo>
                    <a:cubicBezTo>
                      <a:pt x="89" y="228"/>
                      <a:pt x="89" y="228"/>
                      <a:pt x="89" y="228"/>
                    </a:cubicBezTo>
                    <a:cubicBezTo>
                      <a:pt x="89" y="230"/>
                      <a:pt x="89" y="230"/>
                      <a:pt x="89" y="230"/>
                    </a:cubicBezTo>
                    <a:cubicBezTo>
                      <a:pt x="89" y="231"/>
                      <a:pt x="89" y="231"/>
                      <a:pt x="89" y="231"/>
                    </a:cubicBezTo>
                    <a:cubicBezTo>
                      <a:pt x="92" y="233"/>
                      <a:pt x="92" y="233"/>
                      <a:pt x="92" y="233"/>
                    </a:cubicBezTo>
                    <a:cubicBezTo>
                      <a:pt x="96" y="233"/>
                      <a:pt x="96" y="233"/>
                      <a:pt x="96" y="233"/>
                    </a:cubicBezTo>
                    <a:cubicBezTo>
                      <a:pt x="98" y="233"/>
                      <a:pt x="98" y="233"/>
                      <a:pt x="98" y="233"/>
                    </a:cubicBezTo>
                    <a:cubicBezTo>
                      <a:pt x="99" y="233"/>
                      <a:pt x="99" y="233"/>
                      <a:pt x="99" y="233"/>
                    </a:cubicBezTo>
                    <a:cubicBezTo>
                      <a:pt x="101" y="234"/>
                      <a:pt x="101" y="234"/>
                      <a:pt x="101" y="234"/>
                    </a:cubicBezTo>
                    <a:cubicBezTo>
                      <a:pt x="102" y="237"/>
                      <a:pt x="102" y="237"/>
                      <a:pt x="102" y="237"/>
                    </a:cubicBezTo>
                    <a:cubicBezTo>
                      <a:pt x="104" y="241"/>
                      <a:pt x="104" y="241"/>
                      <a:pt x="104" y="241"/>
                    </a:cubicBezTo>
                    <a:cubicBezTo>
                      <a:pt x="105" y="243"/>
                      <a:pt x="105" y="243"/>
                      <a:pt x="105" y="243"/>
                    </a:cubicBezTo>
                    <a:cubicBezTo>
                      <a:pt x="106" y="243"/>
                      <a:pt x="106" y="243"/>
                      <a:pt x="106" y="243"/>
                    </a:cubicBezTo>
                    <a:cubicBezTo>
                      <a:pt x="108" y="243"/>
                      <a:pt x="108" y="243"/>
                      <a:pt x="108" y="243"/>
                    </a:cubicBezTo>
                    <a:cubicBezTo>
                      <a:pt x="109" y="243"/>
                      <a:pt x="109" y="243"/>
                      <a:pt x="109" y="243"/>
                    </a:cubicBezTo>
                    <a:cubicBezTo>
                      <a:pt x="111" y="243"/>
                      <a:pt x="111" y="243"/>
                      <a:pt x="111" y="243"/>
                    </a:cubicBezTo>
                    <a:cubicBezTo>
                      <a:pt x="112" y="244"/>
                      <a:pt x="112" y="244"/>
                      <a:pt x="112" y="244"/>
                    </a:cubicBezTo>
                    <a:cubicBezTo>
                      <a:pt x="115" y="246"/>
                      <a:pt x="115" y="246"/>
                      <a:pt x="115" y="246"/>
                    </a:cubicBezTo>
                    <a:cubicBezTo>
                      <a:pt x="119" y="244"/>
                      <a:pt x="119" y="244"/>
                      <a:pt x="119" y="244"/>
                    </a:cubicBezTo>
                    <a:cubicBezTo>
                      <a:pt x="122" y="243"/>
                      <a:pt x="122" y="243"/>
                      <a:pt x="122" y="243"/>
                    </a:cubicBezTo>
                    <a:cubicBezTo>
                      <a:pt x="124" y="243"/>
                      <a:pt x="124" y="243"/>
                      <a:pt x="124" y="243"/>
                    </a:cubicBezTo>
                    <a:cubicBezTo>
                      <a:pt x="126" y="244"/>
                      <a:pt x="126" y="244"/>
                      <a:pt x="126" y="244"/>
                    </a:cubicBezTo>
                    <a:cubicBezTo>
                      <a:pt x="127" y="244"/>
                      <a:pt x="127" y="244"/>
                      <a:pt x="127" y="244"/>
                    </a:cubicBezTo>
                    <a:cubicBezTo>
                      <a:pt x="128" y="246"/>
                      <a:pt x="128" y="246"/>
                      <a:pt x="128" y="246"/>
                    </a:cubicBezTo>
                    <a:cubicBezTo>
                      <a:pt x="128" y="247"/>
                      <a:pt x="128" y="247"/>
                      <a:pt x="128" y="247"/>
                    </a:cubicBezTo>
                    <a:cubicBezTo>
                      <a:pt x="129" y="248"/>
                      <a:pt x="129" y="248"/>
                      <a:pt x="129" y="248"/>
                    </a:cubicBezTo>
                    <a:cubicBezTo>
                      <a:pt x="131" y="250"/>
                      <a:pt x="131" y="250"/>
                      <a:pt x="131" y="250"/>
                    </a:cubicBezTo>
                    <a:cubicBezTo>
                      <a:pt x="134" y="248"/>
                      <a:pt x="134" y="248"/>
                      <a:pt x="134" y="248"/>
                    </a:cubicBezTo>
                    <a:cubicBezTo>
                      <a:pt x="137" y="248"/>
                      <a:pt x="137" y="248"/>
                      <a:pt x="137" y="248"/>
                    </a:cubicBezTo>
                    <a:cubicBezTo>
                      <a:pt x="139" y="250"/>
                      <a:pt x="139" y="250"/>
                      <a:pt x="139" y="250"/>
                    </a:cubicBezTo>
                    <a:cubicBezTo>
                      <a:pt x="142" y="250"/>
                      <a:pt x="142" y="250"/>
                      <a:pt x="142" y="250"/>
                    </a:cubicBezTo>
                    <a:cubicBezTo>
                      <a:pt x="144" y="250"/>
                      <a:pt x="144" y="250"/>
                      <a:pt x="144" y="250"/>
                    </a:cubicBezTo>
                    <a:cubicBezTo>
                      <a:pt x="145" y="251"/>
                      <a:pt x="145" y="251"/>
                      <a:pt x="145" y="251"/>
                    </a:cubicBezTo>
                    <a:cubicBezTo>
                      <a:pt x="148" y="253"/>
                      <a:pt x="148" y="253"/>
                      <a:pt x="148" y="253"/>
                    </a:cubicBezTo>
                    <a:cubicBezTo>
                      <a:pt x="149" y="254"/>
                      <a:pt x="149" y="254"/>
                      <a:pt x="149" y="254"/>
                    </a:cubicBezTo>
                    <a:cubicBezTo>
                      <a:pt x="151" y="254"/>
                      <a:pt x="151" y="254"/>
                      <a:pt x="151" y="254"/>
                    </a:cubicBezTo>
                    <a:cubicBezTo>
                      <a:pt x="152" y="254"/>
                      <a:pt x="152" y="254"/>
                      <a:pt x="152" y="254"/>
                    </a:cubicBezTo>
                    <a:cubicBezTo>
                      <a:pt x="154" y="254"/>
                      <a:pt x="154" y="254"/>
                      <a:pt x="154" y="254"/>
                    </a:cubicBezTo>
                    <a:cubicBezTo>
                      <a:pt x="154" y="256"/>
                      <a:pt x="154" y="256"/>
                      <a:pt x="154" y="256"/>
                    </a:cubicBezTo>
                    <a:cubicBezTo>
                      <a:pt x="154" y="257"/>
                      <a:pt x="154" y="257"/>
                      <a:pt x="154" y="257"/>
                    </a:cubicBezTo>
                    <a:cubicBezTo>
                      <a:pt x="155" y="259"/>
                      <a:pt x="155" y="259"/>
                      <a:pt x="155" y="259"/>
                    </a:cubicBezTo>
                    <a:cubicBezTo>
                      <a:pt x="152" y="260"/>
                      <a:pt x="152" y="260"/>
                      <a:pt x="152" y="260"/>
                    </a:cubicBezTo>
                    <a:cubicBezTo>
                      <a:pt x="151" y="261"/>
                      <a:pt x="151" y="261"/>
                      <a:pt x="151" y="261"/>
                    </a:cubicBezTo>
                    <a:cubicBezTo>
                      <a:pt x="152" y="263"/>
                      <a:pt x="152" y="263"/>
                      <a:pt x="152" y="263"/>
                    </a:cubicBezTo>
                    <a:cubicBezTo>
                      <a:pt x="154" y="263"/>
                      <a:pt x="154" y="263"/>
                      <a:pt x="154" y="263"/>
                    </a:cubicBezTo>
                    <a:cubicBezTo>
                      <a:pt x="155" y="264"/>
                      <a:pt x="155" y="264"/>
                      <a:pt x="155" y="264"/>
                    </a:cubicBezTo>
                    <a:cubicBezTo>
                      <a:pt x="152" y="264"/>
                      <a:pt x="152" y="264"/>
                      <a:pt x="152" y="264"/>
                    </a:cubicBezTo>
                    <a:cubicBezTo>
                      <a:pt x="151" y="266"/>
                      <a:pt x="151" y="266"/>
                      <a:pt x="151" y="266"/>
                    </a:cubicBezTo>
                    <a:cubicBezTo>
                      <a:pt x="151" y="267"/>
                      <a:pt x="151" y="267"/>
                      <a:pt x="151" y="267"/>
                    </a:cubicBezTo>
                    <a:cubicBezTo>
                      <a:pt x="154" y="269"/>
                      <a:pt x="154" y="269"/>
                      <a:pt x="154" y="269"/>
                    </a:cubicBezTo>
                    <a:cubicBezTo>
                      <a:pt x="155" y="270"/>
                      <a:pt x="155" y="270"/>
                      <a:pt x="155" y="270"/>
                    </a:cubicBezTo>
                    <a:cubicBezTo>
                      <a:pt x="154" y="270"/>
                      <a:pt x="154" y="270"/>
                      <a:pt x="154" y="270"/>
                    </a:cubicBezTo>
                    <a:cubicBezTo>
                      <a:pt x="155" y="271"/>
                      <a:pt x="155" y="271"/>
                      <a:pt x="155" y="271"/>
                    </a:cubicBezTo>
                    <a:cubicBezTo>
                      <a:pt x="155" y="274"/>
                      <a:pt x="155" y="274"/>
                      <a:pt x="155" y="274"/>
                    </a:cubicBezTo>
                    <a:cubicBezTo>
                      <a:pt x="154" y="276"/>
                      <a:pt x="154" y="276"/>
                      <a:pt x="154" y="276"/>
                    </a:cubicBezTo>
                    <a:cubicBezTo>
                      <a:pt x="152" y="277"/>
                      <a:pt x="152" y="277"/>
                      <a:pt x="152" y="277"/>
                    </a:cubicBezTo>
                    <a:cubicBezTo>
                      <a:pt x="151" y="277"/>
                      <a:pt x="151" y="277"/>
                      <a:pt x="151" y="277"/>
                    </a:cubicBezTo>
                    <a:cubicBezTo>
                      <a:pt x="148" y="277"/>
                      <a:pt x="148" y="277"/>
                      <a:pt x="148" y="277"/>
                    </a:cubicBezTo>
                    <a:cubicBezTo>
                      <a:pt x="147" y="277"/>
                      <a:pt x="147" y="277"/>
                      <a:pt x="147" y="277"/>
                    </a:cubicBezTo>
                    <a:cubicBezTo>
                      <a:pt x="145" y="277"/>
                      <a:pt x="145" y="277"/>
                      <a:pt x="145" y="277"/>
                    </a:cubicBezTo>
                    <a:cubicBezTo>
                      <a:pt x="144" y="277"/>
                      <a:pt x="144" y="277"/>
                      <a:pt x="144" y="277"/>
                    </a:cubicBezTo>
                    <a:cubicBezTo>
                      <a:pt x="141" y="280"/>
                      <a:pt x="141" y="280"/>
                      <a:pt x="141" y="280"/>
                    </a:cubicBezTo>
                    <a:cubicBezTo>
                      <a:pt x="139" y="281"/>
                      <a:pt x="139" y="281"/>
                      <a:pt x="139" y="281"/>
                    </a:cubicBezTo>
                    <a:cubicBezTo>
                      <a:pt x="138" y="283"/>
                      <a:pt x="138" y="283"/>
                      <a:pt x="138" y="283"/>
                    </a:cubicBezTo>
                    <a:cubicBezTo>
                      <a:pt x="139" y="284"/>
                      <a:pt x="139" y="284"/>
                      <a:pt x="139" y="284"/>
                    </a:cubicBezTo>
                    <a:cubicBezTo>
                      <a:pt x="139" y="286"/>
                      <a:pt x="139" y="286"/>
                      <a:pt x="139" y="286"/>
                    </a:cubicBezTo>
                    <a:cubicBezTo>
                      <a:pt x="141" y="286"/>
                      <a:pt x="141" y="286"/>
                      <a:pt x="141" y="286"/>
                    </a:cubicBezTo>
                    <a:cubicBezTo>
                      <a:pt x="142" y="286"/>
                      <a:pt x="142" y="286"/>
                      <a:pt x="142" y="286"/>
                    </a:cubicBezTo>
                    <a:cubicBezTo>
                      <a:pt x="145" y="286"/>
                      <a:pt x="145" y="286"/>
                      <a:pt x="145" y="286"/>
                    </a:cubicBezTo>
                    <a:cubicBezTo>
                      <a:pt x="148" y="284"/>
                      <a:pt x="148" y="284"/>
                      <a:pt x="148" y="284"/>
                    </a:cubicBezTo>
                    <a:cubicBezTo>
                      <a:pt x="149" y="284"/>
                      <a:pt x="149" y="284"/>
                      <a:pt x="149" y="284"/>
                    </a:cubicBezTo>
                    <a:cubicBezTo>
                      <a:pt x="149" y="286"/>
                      <a:pt x="149" y="286"/>
                      <a:pt x="149" y="286"/>
                    </a:cubicBezTo>
                    <a:cubicBezTo>
                      <a:pt x="151" y="287"/>
                      <a:pt x="151" y="287"/>
                      <a:pt x="151" y="287"/>
                    </a:cubicBezTo>
                    <a:cubicBezTo>
                      <a:pt x="148" y="289"/>
                      <a:pt x="148" y="289"/>
                      <a:pt x="148" y="289"/>
                    </a:cubicBezTo>
                    <a:cubicBezTo>
                      <a:pt x="145" y="290"/>
                      <a:pt x="145" y="290"/>
                      <a:pt x="145" y="290"/>
                    </a:cubicBezTo>
                    <a:cubicBezTo>
                      <a:pt x="142" y="291"/>
                      <a:pt x="142" y="291"/>
                      <a:pt x="142" y="291"/>
                    </a:cubicBezTo>
                    <a:cubicBezTo>
                      <a:pt x="142" y="293"/>
                      <a:pt x="142" y="293"/>
                      <a:pt x="142" y="293"/>
                    </a:cubicBezTo>
                    <a:cubicBezTo>
                      <a:pt x="139" y="293"/>
                      <a:pt x="139" y="293"/>
                      <a:pt x="139" y="293"/>
                    </a:cubicBezTo>
                    <a:cubicBezTo>
                      <a:pt x="137" y="293"/>
                      <a:pt x="137" y="293"/>
                      <a:pt x="137" y="293"/>
                    </a:cubicBezTo>
                    <a:cubicBezTo>
                      <a:pt x="135" y="293"/>
                      <a:pt x="135" y="293"/>
                      <a:pt x="135" y="293"/>
                    </a:cubicBezTo>
                    <a:cubicBezTo>
                      <a:pt x="137" y="294"/>
                      <a:pt x="137" y="294"/>
                      <a:pt x="137" y="294"/>
                    </a:cubicBezTo>
                    <a:cubicBezTo>
                      <a:pt x="137" y="296"/>
                      <a:pt x="137" y="296"/>
                      <a:pt x="137" y="296"/>
                    </a:cubicBezTo>
                    <a:cubicBezTo>
                      <a:pt x="141" y="297"/>
                      <a:pt x="141" y="297"/>
                      <a:pt x="141" y="297"/>
                    </a:cubicBezTo>
                    <a:cubicBezTo>
                      <a:pt x="142" y="299"/>
                      <a:pt x="142" y="299"/>
                      <a:pt x="142" y="299"/>
                    </a:cubicBezTo>
                    <a:cubicBezTo>
                      <a:pt x="144" y="302"/>
                      <a:pt x="144" y="302"/>
                      <a:pt x="144" y="302"/>
                    </a:cubicBezTo>
                    <a:cubicBezTo>
                      <a:pt x="142" y="300"/>
                      <a:pt x="142" y="300"/>
                      <a:pt x="142" y="300"/>
                    </a:cubicBezTo>
                    <a:cubicBezTo>
                      <a:pt x="141" y="300"/>
                      <a:pt x="141" y="300"/>
                      <a:pt x="141" y="300"/>
                    </a:cubicBezTo>
                    <a:cubicBezTo>
                      <a:pt x="139" y="302"/>
                      <a:pt x="139" y="302"/>
                      <a:pt x="139" y="302"/>
                    </a:cubicBezTo>
                    <a:cubicBezTo>
                      <a:pt x="138" y="304"/>
                      <a:pt x="138" y="304"/>
                      <a:pt x="138" y="304"/>
                    </a:cubicBezTo>
                    <a:cubicBezTo>
                      <a:pt x="137" y="306"/>
                      <a:pt x="137" y="306"/>
                      <a:pt x="137" y="306"/>
                    </a:cubicBezTo>
                    <a:cubicBezTo>
                      <a:pt x="135" y="306"/>
                      <a:pt x="135" y="306"/>
                      <a:pt x="135" y="306"/>
                    </a:cubicBezTo>
                    <a:cubicBezTo>
                      <a:pt x="135" y="309"/>
                      <a:pt x="135" y="309"/>
                      <a:pt x="135" y="309"/>
                    </a:cubicBezTo>
                    <a:cubicBezTo>
                      <a:pt x="137" y="307"/>
                      <a:pt x="137" y="307"/>
                      <a:pt x="137" y="307"/>
                    </a:cubicBezTo>
                    <a:cubicBezTo>
                      <a:pt x="137" y="309"/>
                      <a:pt x="137" y="309"/>
                      <a:pt x="137" y="309"/>
                    </a:cubicBezTo>
                    <a:cubicBezTo>
                      <a:pt x="137" y="312"/>
                      <a:pt x="137" y="312"/>
                      <a:pt x="137" y="312"/>
                    </a:cubicBezTo>
                    <a:cubicBezTo>
                      <a:pt x="132" y="310"/>
                      <a:pt x="132" y="310"/>
                      <a:pt x="132" y="310"/>
                    </a:cubicBezTo>
                    <a:cubicBezTo>
                      <a:pt x="131" y="310"/>
                      <a:pt x="131" y="310"/>
                      <a:pt x="131" y="310"/>
                    </a:cubicBezTo>
                    <a:cubicBezTo>
                      <a:pt x="132" y="312"/>
                      <a:pt x="132" y="312"/>
                      <a:pt x="132" y="312"/>
                    </a:cubicBezTo>
                    <a:cubicBezTo>
                      <a:pt x="128" y="310"/>
                      <a:pt x="128" y="310"/>
                      <a:pt x="128" y="310"/>
                    </a:cubicBezTo>
                    <a:cubicBezTo>
                      <a:pt x="127" y="309"/>
                      <a:pt x="127" y="309"/>
                      <a:pt x="127" y="309"/>
                    </a:cubicBezTo>
                    <a:cubicBezTo>
                      <a:pt x="125" y="310"/>
                      <a:pt x="125" y="310"/>
                      <a:pt x="125" y="310"/>
                    </a:cubicBezTo>
                    <a:cubicBezTo>
                      <a:pt x="127" y="310"/>
                      <a:pt x="127" y="310"/>
                      <a:pt x="127" y="310"/>
                    </a:cubicBezTo>
                    <a:cubicBezTo>
                      <a:pt x="128" y="312"/>
                      <a:pt x="128" y="312"/>
                      <a:pt x="128" y="312"/>
                    </a:cubicBezTo>
                    <a:cubicBezTo>
                      <a:pt x="127" y="312"/>
                      <a:pt x="127" y="312"/>
                      <a:pt x="127" y="312"/>
                    </a:cubicBezTo>
                    <a:cubicBezTo>
                      <a:pt x="125" y="313"/>
                      <a:pt x="125" y="313"/>
                      <a:pt x="125" y="313"/>
                    </a:cubicBezTo>
                    <a:cubicBezTo>
                      <a:pt x="131" y="314"/>
                      <a:pt x="131" y="314"/>
                      <a:pt x="131" y="314"/>
                    </a:cubicBezTo>
                    <a:cubicBezTo>
                      <a:pt x="132" y="316"/>
                      <a:pt x="132" y="316"/>
                      <a:pt x="132" y="316"/>
                    </a:cubicBezTo>
                    <a:cubicBezTo>
                      <a:pt x="134" y="317"/>
                      <a:pt x="134" y="317"/>
                      <a:pt x="134" y="317"/>
                    </a:cubicBezTo>
                    <a:cubicBezTo>
                      <a:pt x="138" y="320"/>
                      <a:pt x="138" y="320"/>
                      <a:pt x="138" y="320"/>
                    </a:cubicBezTo>
                    <a:cubicBezTo>
                      <a:pt x="139" y="320"/>
                      <a:pt x="139" y="320"/>
                      <a:pt x="139" y="320"/>
                    </a:cubicBezTo>
                    <a:cubicBezTo>
                      <a:pt x="139" y="319"/>
                      <a:pt x="139" y="319"/>
                      <a:pt x="139" y="319"/>
                    </a:cubicBezTo>
                    <a:cubicBezTo>
                      <a:pt x="142" y="320"/>
                      <a:pt x="142" y="320"/>
                      <a:pt x="142" y="320"/>
                    </a:cubicBezTo>
                    <a:cubicBezTo>
                      <a:pt x="144" y="323"/>
                      <a:pt x="144" y="323"/>
                      <a:pt x="144" y="323"/>
                    </a:cubicBezTo>
                    <a:cubicBezTo>
                      <a:pt x="151" y="326"/>
                      <a:pt x="151" y="326"/>
                      <a:pt x="151" y="326"/>
                    </a:cubicBezTo>
                    <a:cubicBezTo>
                      <a:pt x="158" y="332"/>
                      <a:pt x="158" y="332"/>
                      <a:pt x="158" y="332"/>
                    </a:cubicBezTo>
                    <a:cubicBezTo>
                      <a:pt x="164" y="337"/>
                      <a:pt x="164" y="337"/>
                      <a:pt x="164" y="337"/>
                    </a:cubicBezTo>
                    <a:cubicBezTo>
                      <a:pt x="165" y="337"/>
                      <a:pt x="165" y="337"/>
                      <a:pt x="165" y="337"/>
                    </a:cubicBezTo>
                    <a:cubicBezTo>
                      <a:pt x="165" y="334"/>
                      <a:pt x="165" y="334"/>
                      <a:pt x="165" y="334"/>
                    </a:cubicBezTo>
                    <a:cubicBezTo>
                      <a:pt x="167" y="334"/>
                      <a:pt x="167" y="334"/>
                      <a:pt x="167" y="334"/>
                    </a:cubicBezTo>
                    <a:cubicBezTo>
                      <a:pt x="171" y="334"/>
                      <a:pt x="171" y="334"/>
                      <a:pt x="171" y="334"/>
                    </a:cubicBezTo>
                    <a:cubicBezTo>
                      <a:pt x="180" y="337"/>
                      <a:pt x="180" y="337"/>
                      <a:pt x="180" y="337"/>
                    </a:cubicBezTo>
                    <a:cubicBezTo>
                      <a:pt x="185" y="339"/>
                      <a:pt x="185" y="339"/>
                      <a:pt x="185" y="339"/>
                    </a:cubicBezTo>
                    <a:cubicBezTo>
                      <a:pt x="191" y="339"/>
                      <a:pt x="191" y="339"/>
                      <a:pt x="191" y="339"/>
                    </a:cubicBezTo>
                    <a:cubicBezTo>
                      <a:pt x="195" y="340"/>
                      <a:pt x="195" y="340"/>
                      <a:pt x="195" y="340"/>
                    </a:cubicBezTo>
                    <a:cubicBezTo>
                      <a:pt x="198" y="340"/>
                      <a:pt x="198" y="340"/>
                      <a:pt x="198" y="340"/>
                    </a:cubicBezTo>
                    <a:cubicBezTo>
                      <a:pt x="204" y="343"/>
                      <a:pt x="204" y="343"/>
                      <a:pt x="204" y="343"/>
                    </a:cubicBezTo>
                    <a:cubicBezTo>
                      <a:pt x="207" y="345"/>
                      <a:pt x="207" y="345"/>
                      <a:pt x="207" y="345"/>
                    </a:cubicBezTo>
                    <a:cubicBezTo>
                      <a:pt x="208" y="346"/>
                      <a:pt x="208" y="346"/>
                      <a:pt x="208" y="346"/>
                    </a:cubicBezTo>
                    <a:cubicBezTo>
                      <a:pt x="211" y="347"/>
                      <a:pt x="211" y="347"/>
                      <a:pt x="211" y="347"/>
                    </a:cubicBezTo>
                    <a:cubicBezTo>
                      <a:pt x="214" y="346"/>
                      <a:pt x="214" y="346"/>
                      <a:pt x="214" y="346"/>
                    </a:cubicBezTo>
                    <a:cubicBezTo>
                      <a:pt x="217" y="346"/>
                      <a:pt x="217" y="346"/>
                      <a:pt x="217" y="346"/>
                    </a:cubicBezTo>
                    <a:cubicBezTo>
                      <a:pt x="218" y="346"/>
                      <a:pt x="218" y="346"/>
                      <a:pt x="218" y="346"/>
                    </a:cubicBezTo>
                    <a:cubicBezTo>
                      <a:pt x="220" y="347"/>
                      <a:pt x="220" y="347"/>
                      <a:pt x="220" y="347"/>
                    </a:cubicBezTo>
                    <a:cubicBezTo>
                      <a:pt x="220" y="346"/>
                      <a:pt x="220" y="346"/>
                      <a:pt x="220" y="346"/>
                    </a:cubicBezTo>
                    <a:cubicBezTo>
                      <a:pt x="221" y="346"/>
                      <a:pt x="221" y="346"/>
                      <a:pt x="221" y="346"/>
                    </a:cubicBezTo>
                    <a:cubicBezTo>
                      <a:pt x="224" y="346"/>
                      <a:pt x="224" y="346"/>
                      <a:pt x="224" y="346"/>
                    </a:cubicBezTo>
                    <a:cubicBezTo>
                      <a:pt x="227" y="347"/>
                      <a:pt x="227" y="347"/>
                      <a:pt x="227" y="347"/>
                    </a:cubicBezTo>
                    <a:cubicBezTo>
                      <a:pt x="230" y="349"/>
                      <a:pt x="230" y="349"/>
                      <a:pt x="230" y="349"/>
                    </a:cubicBezTo>
                    <a:cubicBezTo>
                      <a:pt x="230" y="350"/>
                      <a:pt x="230" y="350"/>
                      <a:pt x="230" y="350"/>
                    </a:cubicBezTo>
                    <a:cubicBezTo>
                      <a:pt x="230" y="352"/>
                      <a:pt x="230" y="352"/>
                      <a:pt x="230" y="352"/>
                    </a:cubicBezTo>
                    <a:cubicBezTo>
                      <a:pt x="231" y="353"/>
                      <a:pt x="231" y="353"/>
                      <a:pt x="231" y="353"/>
                    </a:cubicBezTo>
                    <a:cubicBezTo>
                      <a:pt x="234" y="355"/>
                      <a:pt x="234" y="355"/>
                      <a:pt x="234" y="355"/>
                    </a:cubicBezTo>
                    <a:cubicBezTo>
                      <a:pt x="238" y="356"/>
                      <a:pt x="238" y="356"/>
                      <a:pt x="238" y="356"/>
                    </a:cubicBezTo>
                    <a:cubicBezTo>
                      <a:pt x="241" y="357"/>
                      <a:pt x="241" y="357"/>
                      <a:pt x="241" y="357"/>
                    </a:cubicBezTo>
                    <a:cubicBezTo>
                      <a:pt x="246" y="360"/>
                      <a:pt x="246" y="360"/>
                      <a:pt x="246" y="360"/>
                    </a:cubicBezTo>
                    <a:cubicBezTo>
                      <a:pt x="248" y="362"/>
                      <a:pt x="248" y="362"/>
                      <a:pt x="248" y="362"/>
                    </a:cubicBezTo>
                    <a:cubicBezTo>
                      <a:pt x="249" y="364"/>
                      <a:pt x="249" y="364"/>
                      <a:pt x="249" y="364"/>
                    </a:cubicBezTo>
                    <a:cubicBezTo>
                      <a:pt x="250" y="365"/>
                      <a:pt x="250" y="365"/>
                      <a:pt x="250" y="365"/>
                    </a:cubicBezTo>
                    <a:cubicBezTo>
                      <a:pt x="251" y="365"/>
                      <a:pt x="251" y="365"/>
                      <a:pt x="251" y="365"/>
                    </a:cubicBezTo>
                    <a:cubicBezTo>
                      <a:pt x="256" y="366"/>
                      <a:pt x="256" y="366"/>
                      <a:pt x="256" y="366"/>
                    </a:cubicBezTo>
                    <a:cubicBezTo>
                      <a:pt x="257" y="365"/>
                      <a:pt x="257" y="365"/>
                      <a:pt x="257" y="365"/>
                    </a:cubicBezTo>
                    <a:cubicBezTo>
                      <a:pt x="258" y="363"/>
                      <a:pt x="258" y="363"/>
                      <a:pt x="258" y="363"/>
                    </a:cubicBezTo>
                    <a:cubicBezTo>
                      <a:pt x="260" y="360"/>
                      <a:pt x="260" y="360"/>
                      <a:pt x="260" y="360"/>
                    </a:cubicBezTo>
                    <a:cubicBezTo>
                      <a:pt x="261" y="359"/>
                      <a:pt x="261" y="359"/>
                      <a:pt x="261" y="359"/>
                    </a:cubicBezTo>
                    <a:cubicBezTo>
                      <a:pt x="261" y="357"/>
                      <a:pt x="261" y="357"/>
                      <a:pt x="261" y="357"/>
                    </a:cubicBezTo>
                    <a:cubicBezTo>
                      <a:pt x="260" y="356"/>
                      <a:pt x="260" y="356"/>
                      <a:pt x="260" y="356"/>
                    </a:cubicBezTo>
                    <a:cubicBezTo>
                      <a:pt x="256" y="350"/>
                      <a:pt x="256" y="350"/>
                      <a:pt x="256" y="350"/>
                    </a:cubicBezTo>
                    <a:cubicBezTo>
                      <a:pt x="251" y="346"/>
                      <a:pt x="251" y="346"/>
                      <a:pt x="251" y="346"/>
                    </a:cubicBezTo>
                    <a:cubicBezTo>
                      <a:pt x="250" y="345"/>
                      <a:pt x="250" y="345"/>
                      <a:pt x="250" y="345"/>
                    </a:cubicBezTo>
                    <a:cubicBezTo>
                      <a:pt x="248" y="342"/>
                      <a:pt x="248" y="342"/>
                      <a:pt x="248" y="342"/>
                    </a:cubicBezTo>
                    <a:cubicBezTo>
                      <a:pt x="247" y="340"/>
                      <a:pt x="247" y="340"/>
                      <a:pt x="247" y="340"/>
                    </a:cubicBezTo>
                    <a:cubicBezTo>
                      <a:pt x="248" y="337"/>
                      <a:pt x="248" y="337"/>
                      <a:pt x="248" y="337"/>
                    </a:cubicBezTo>
                    <a:cubicBezTo>
                      <a:pt x="247" y="336"/>
                      <a:pt x="247" y="336"/>
                      <a:pt x="247" y="336"/>
                    </a:cubicBezTo>
                    <a:cubicBezTo>
                      <a:pt x="247" y="334"/>
                      <a:pt x="247" y="334"/>
                      <a:pt x="247" y="334"/>
                    </a:cubicBezTo>
                    <a:cubicBezTo>
                      <a:pt x="246" y="334"/>
                      <a:pt x="246" y="334"/>
                      <a:pt x="246" y="334"/>
                    </a:cubicBezTo>
                    <a:cubicBezTo>
                      <a:pt x="246" y="333"/>
                      <a:pt x="246" y="333"/>
                      <a:pt x="246" y="333"/>
                    </a:cubicBezTo>
                    <a:cubicBezTo>
                      <a:pt x="246" y="332"/>
                      <a:pt x="246" y="332"/>
                      <a:pt x="246" y="332"/>
                    </a:cubicBezTo>
                    <a:cubicBezTo>
                      <a:pt x="246" y="330"/>
                      <a:pt x="246" y="330"/>
                      <a:pt x="246" y="330"/>
                    </a:cubicBezTo>
                    <a:cubicBezTo>
                      <a:pt x="244" y="327"/>
                      <a:pt x="244" y="327"/>
                      <a:pt x="244" y="327"/>
                    </a:cubicBezTo>
                    <a:cubicBezTo>
                      <a:pt x="240" y="324"/>
                      <a:pt x="240" y="324"/>
                      <a:pt x="240" y="324"/>
                    </a:cubicBezTo>
                    <a:cubicBezTo>
                      <a:pt x="237" y="323"/>
                      <a:pt x="237" y="323"/>
                      <a:pt x="237" y="323"/>
                    </a:cubicBezTo>
                    <a:cubicBezTo>
                      <a:pt x="235" y="322"/>
                      <a:pt x="235" y="322"/>
                      <a:pt x="235" y="322"/>
                    </a:cubicBezTo>
                    <a:cubicBezTo>
                      <a:pt x="235" y="320"/>
                      <a:pt x="235" y="320"/>
                      <a:pt x="235" y="320"/>
                    </a:cubicBezTo>
                    <a:cubicBezTo>
                      <a:pt x="237" y="319"/>
                      <a:pt x="237" y="319"/>
                      <a:pt x="237" y="319"/>
                    </a:cubicBezTo>
                    <a:cubicBezTo>
                      <a:pt x="238" y="317"/>
                      <a:pt x="238" y="317"/>
                      <a:pt x="238" y="317"/>
                    </a:cubicBezTo>
                    <a:cubicBezTo>
                      <a:pt x="241" y="312"/>
                      <a:pt x="241" y="312"/>
                      <a:pt x="241" y="312"/>
                    </a:cubicBezTo>
                    <a:cubicBezTo>
                      <a:pt x="241" y="309"/>
                      <a:pt x="241" y="309"/>
                      <a:pt x="241" y="309"/>
                    </a:cubicBezTo>
                    <a:cubicBezTo>
                      <a:pt x="240" y="304"/>
                      <a:pt x="240" y="304"/>
                      <a:pt x="240" y="304"/>
                    </a:cubicBezTo>
                    <a:cubicBezTo>
                      <a:pt x="243" y="306"/>
                      <a:pt x="243" y="306"/>
                      <a:pt x="243" y="306"/>
                    </a:cubicBezTo>
                    <a:cubicBezTo>
                      <a:pt x="243" y="304"/>
                      <a:pt x="243" y="304"/>
                      <a:pt x="243" y="304"/>
                    </a:cubicBezTo>
                    <a:cubicBezTo>
                      <a:pt x="246" y="306"/>
                      <a:pt x="246" y="306"/>
                      <a:pt x="246" y="306"/>
                    </a:cubicBezTo>
                    <a:cubicBezTo>
                      <a:pt x="247" y="304"/>
                      <a:pt x="247" y="304"/>
                      <a:pt x="247" y="304"/>
                    </a:cubicBezTo>
                    <a:cubicBezTo>
                      <a:pt x="248" y="304"/>
                      <a:pt x="248" y="304"/>
                      <a:pt x="248" y="304"/>
                    </a:cubicBezTo>
                    <a:cubicBezTo>
                      <a:pt x="251" y="304"/>
                      <a:pt x="251" y="304"/>
                      <a:pt x="251" y="304"/>
                    </a:cubicBezTo>
                    <a:cubicBezTo>
                      <a:pt x="251" y="303"/>
                      <a:pt x="251" y="303"/>
                      <a:pt x="251" y="303"/>
                    </a:cubicBezTo>
                    <a:cubicBezTo>
                      <a:pt x="254" y="303"/>
                      <a:pt x="254" y="303"/>
                      <a:pt x="254" y="303"/>
                    </a:cubicBezTo>
                    <a:cubicBezTo>
                      <a:pt x="253" y="302"/>
                      <a:pt x="253" y="302"/>
                      <a:pt x="253" y="302"/>
                    </a:cubicBezTo>
                    <a:cubicBezTo>
                      <a:pt x="254" y="302"/>
                      <a:pt x="254" y="302"/>
                      <a:pt x="254" y="302"/>
                    </a:cubicBezTo>
                    <a:cubicBezTo>
                      <a:pt x="253" y="300"/>
                      <a:pt x="253" y="300"/>
                      <a:pt x="253" y="300"/>
                    </a:cubicBezTo>
                    <a:cubicBezTo>
                      <a:pt x="256" y="300"/>
                      <a:pt x="256" y="300"/>
                      <a:pt x="256" y="300"/>
                    </a:cubicBezTo>
                    <a:cubicBezTo>
                      <a:pt x="256" y="299"/>
                      <a:pt x="256" y="299"/>
                      <a:pt x="256" y="299"/>
                    </a:cubicBezTo>
                    <a:cubicBezTo>
                      <a:pt x="258" y="300"/>
                      <a:pt x="258" y="300"/>
                      <a:pt x="258" y="300"/>
                    </a:cubicBezTo>
                    <a:cubicBezTo>
                      <a:pt x="257" y="297"/>
                      <a:pt x="257" y="297"/>
                      <a:pt x="257" y="297"/>
                    </a:cubicBezTo>
                    <a:cubicBezTo>
                      <a:pt x="258" y="297"/>
                      <a:pt x="258" y="297"/>
                      <a:pt x="258" y="297"/>
                    </a:cubicBezTo>
                    <a:cubicBezTo>
                      <a:pt x="256" y="296"/>
                      <a:pt x="256" y="296"/>
                      <a:pt x="256" y="296"/>
                    </a:cubicBezTo>
                    <a:cubicBezTo>
                      <a:pt x="254" y="294"/>
                      <a:pt x="254" y="294"/>
                      <a:pt x="254" y="294"/>
                    </a:cubicBezTo>
                    <a:cubicBezTo>
                      <a:pt x="250" y="293"/>
                      <a:pt x="250" y="293"/>
                      <a:pt x="250" y="293"/>
                    </a:cubicBezTo>
                    <a:cubicBezTo>
                      <a:pt x="251" y="292"/>
                      <a:pt x="251" y="292"/>
                      <a:pt x="251" y="292"/>
                    </a:cubicBezTo>
                    <a:cubicBezTo>
                      <a:pt x="250" y="291"/>
                      <a:pt x="250" y="291"/>
                      <a:pt x="250" y="291"/>
                    </a:cubicBezTo>
                    <a:cubicBezTo>
                      <a:pt x="251" y="291"/>
                      <a:pt x="251" y="291"/>
                      <a:pt x="251" y="291"/>
                    </a:cubicBezTo>
                    <a:cubicBezTo>
                      <a:pt x="253" y="291"/>
                      <a:pt x="253" y="291"/>
                      <a:pt x="253" y="291"/>
                    </a:cubicBezTo>
                    <a:cubicBezTo>
                      <a:pt x="254" y="291"/>
                      <a:pt x="254" y="291"/>
                      <a:pt x="254" y="291"/>
                    </a:cubicBezTo>
                    <a:cubicBezTo>
                      <a:pt x="253" y="289"/>
                      <a:pt x="253" y="289"/>
                      <a:pt x="253" y="289"/>
                    </a:cubicBezTo>
                    <a:cubicBezTo>
                      <a:pt x="251" y="287"/>
                      <a:pt x="251" y="287"/>
                      <a:pt x="251" y="287"/>
                    </a:cubicBezTo>
                    <a:cubicBezTo>
                      <a:pt x="247" y="283"/>
                      <a:pt x="247" y="283"/>
                      <a:pt x="247" y="283"/>
                    </a:cubicBezTo>
                    <a:cubicBezTo>
                      <a:pt x="246" y="280"/>
                      <a:pt x="246" y="280"/>
                      <a:pt x="246" y="280"/>
                    </a:cubicBezTo>
                    <a:cubicBezTo>
                      <a:pt x="241" y="279"/>
                      <a:pt x="241" y="279"/>
                      <a:pt x="241" y="279"/>
                    </a:cubicBezTo>
                    <a:cubicBezTo>
                      <a:pt x="238" y="277"/>
                      <a:pt x="238" y="277"/>
                      <a:pt x="238" y="277"/>
                    </a:cubicBezTo>
                    <a:cubicBezTo>
                      <a:pt x="237" y="277"/>
                      <a:pt x="237" y="277"/>
                      <a:pt x="237" y="277"/>
                    </a:cubicBezTo>
                    <a:cubicBezTo>
                      <a:pt x="235" y="279"/>
                      <a:pt x="235" y="279"/>
                      <a:pt x="235" y="279"/>
                    </a:cubicBezTo>
                    <a:cubicBezTo>
                      <a:pt x="234" y="279"/>
                      <a:pt x="234" y="279"/>
                      <a:pt x="234" y="279"/>
                    </a:cubicBezTo>
                    <a:cubicBezTo>
                      <a:pt x="233" y="277"/>
                      <a:pt x="233" y="277"/>
                      <a:pt x="233" y="277"/>
                    </a:cubicBezTo>
                    <a:cubicBezTo>
                      <a:pt x="231" y="274"/>
                      <a:pt x="231" y="274"/>
                      <a:pt x="231" y="274"/>
                    </a:cubicBezTo>
                    <a:cubicBezTo>
                      <a:pt x="233" y="274"/>
                      <a:pt x="233" y="274"/>
                      <a:pt x="233" y="274"/>
                    </a:cubicBezTo>
                    <a:cubicBezTo>
                      <a:pt x="230" y="271"/>
                      <a:pt x="230" y="271"/>
                      <a:pt x="230" y="271"/>
                    </a:cubicBezTo>
                    <a:cubicBezTo>
                      <a:pt x="228" y="270"/>
                      <a:pt x="228" y="270"/>
                      <a:pt x="228" y="270"/>
                    </a:cubicBezTo>
                    <a:cubicBezTo>
                      <a:pt x="227" y="270"/>
                      <a:pt x="227" y="270"/>
                      <a:pt x="227" y="270"/>
                    </a:cubicBezTo>
                    <a:cubicBezTo>
                      <a:pt x="225" y="269"/>
                      <a:pt x="225" y="269"/>
                      <a:pt x="225" y="269"/>
                    </a:cubicBezTo>
                    <a:cubicBezTo>
                      <a:pt x="224" y="267"/>
                      <a:pt x="224" y="267"/>
                      <a:pt x="224" y="267"/>
                    </a:cubicBezTo>
                    <a:cubicBezTo>
                      <a:pt x="224" y="266"/>
                      <a:pt x="224" y="266"/>
                      <a:pt x="224" y="266"/>
                    </a:cubicBezTo>
                    <a:cubicBezTo>
                      <a:pt x="225" y="263"/>
                      <a:pt x="225" y="263"/>
                      <a:pt x="225" y="263"/>
                    </a:cubicBezTo>
                    <a:cubicBezTo>
                      <a:pt x="227" y="261"/>
                      <a:pt x="227" y="261"/>
                      <a:pt x="227" y="261"/>
                    </a:cubicBezTo>
                    <a:cubicBezTo>
                      <a:pt x="228" y="260"/>
                      <a:pt x="228" y="260"/>
                      <a:pt x="228" y="260"/>
                    </a:cubicBezTo>
                    <a:cubicBezTo>
                      <a:pt x="227" y="259"/>
                      <a:pt x="227" y="259"/>
                      <a:pt x="227" y="259"/>
                    </a:cubicBezTo>
                    <a:cubicBezTo>
                      <a:pt x="226" y="258"/>
                      <a:pt x="226" y="258"/>
                      <a:pt x="226" y="258"/>
                    </a:cubicBezTo>
                    <a:cubicBezTo>
                      <a:pt x="225" y="257"/>
                      <a:pt x="225" y="257"/>
                      <a:pt x="225" y="257"/>
                    </a:cubicBezTo>
                    <a:cubicBezTo>
                      <a:pt x="224" y="254"/>
                      <a:pt x="224" y="254"/>
                      <a:pt x="224" y="254"/>
                    </a:cubicBezTo>
                    <a:cubicBezTo>
                      <a:pt x="225" y="251"/>
                      <a:pt x="225" y="251"/>
                      <a:pt x="225" y="251"/>
                    </a:cubicBezTo>
                    <a:cubicBezTo>
                      <a:pt x="228" y="248"/>
                      <a:pt x="228" y="248"/>
                      <a:pt x="228" y="248"/>
                    </a:cubicBezTo>
                    <a:cubicBezTo>
                      <a:pt x="228" y="247"/>
                      <a:pt x="228" y="247"/>
                      <a:pt x="228" y="247"/>
                    </a:cubicBezTo>
                    <a:cubicBezTo>
                      <a:pt x="228" y="246"/>
                      <a:pt x="228" y="246"/>
                      <a:pt x="228" y="246"/>
                    </a:cubicBezTo>
                    <a:cubicBezTo>
                      <a:pt x="228" y="244"/>
                      <a:pt x="228" y="244"/>
                      <a:pt x="228" y="244"/>
                    </a:cubicBezTo>
                    <a:cubicBezTo>
                      <a:pt x="228" y="243"/>
                      <a:pt x="228" y="243"/>
                      <a:pt x="228" y="243"/>
                    </a:cubicBezTo>
                    <a:cubicBezTo>
                      <a:pt x="230" y="243"/>
                      <a:pt x="230" y="243"/>
                      <a:pt x="230" y="243"/>
                    </a:cubicBezTo>
                    <a:cubicBezTo>
                      <a:pt x="231" y="243"/>
                      <a:pt x="231" y="243"/>
                      <a:pt x="231" y="243"/>
                    </a:cubicBezTo>
                    <a:cubicBezTo>
                      <a:pt x="233" y="244"/>
                      <a:pt x="233" y="244"/>
                      <a:pt x="233" y="244"/>
                    </a:cubicBezTo>
                    <a:cubicBezTo>
                      <a:pt x="235" y="246"/>
                      <a:pt x="235" y="246"/>
                      <a:pt x="235" y="246"/>
                    </a:cubicBezTo>
                    <a:cubicBezTo>
                      <a:pt x="240" y="250"/>
                      <a:pt x="240" y="250"/>
                      <a:pt x="240" y="250"/>
                    </a:cubicBezTo>
                    <a:cubicBezTo>
                      <a:pt x="243" y="250"/>
                      <a:pt x="243" y="250"/>
                      <a:pt x="243" y="250"/>
                    </a:cubicBezTo>
                    <a:cubicBezTo>
                      <a:pt x="244" y="248"/>
                      <a:pt x="244" y="248"/>
                      <a:pt x="244" y="248"/>
                    </a:cubicBezTo>
                    <a:cubicBezTo>
                      <a:pt x="244" y="247"/>
                      <a:pt x="244" y="247"/>
                      <a:pt x="244" y="247"/>
                    </a:cubicBezTo>
                    <a:cubicBezTo>
                      <a:pt x="243" y="243"/>
                      <a:pt x="243" y="243"/>
                      <a:pt x="243" y="243"/>
                    </a:cubicBezTo>
                    <a:cubicBezTo>
                      <a:pt x="241" y="241"/>
                      <a:pt x="241" y="241"/>
                      <a:pt x="241" y="241"/>
                    </a:cubicBezTo>
                    <a:cubicBezTo>
                      <a:pt x="240" y="240"/>
                      <a:pt x="240" y="240"/>
                      <a:pt x="240" y="240"/>
                    </a:cubicBezTo>
                    <a:cubicBezTo>
                      <a:pt x="244" y="240"/>
                      <a:pt x="244" y="240"/>
                      <a:pt x="244" y="240"/>
                    </a:cubicBezTo>
                    <a:cubicBezTo>
                      <a:pt x="247" y="237"/>
                      <a:pt x="247" y="237"/>
                      <a:pt x="247" y="237"/>
                    </a:cubicBezTo>
                    <a:cubicBezTo>
                      <a:pt x="248" y="236"/>
                      <a:pt x="248" y="236"/>
                      <a:pt x="248" y="236"/>
                    </a:cubicBezTo>
                    <a:cubicBezTo>
                      <a:pt x="247" y="236"/>
                      <a:pt x="247" y="236"/>
                      <a:pt x="247" y="236"/>
                    </a:cubicBezTo>
                    <a:cubicBezTo>
                      <a:pt x="247" y="234"/>
                      <a:pt x="247" y="234"/>
                      <a:pt x="247" y="234"/>
                    </a:cubicBezTo>
                    <a:cubicBezTo>
                      <a:pt x="248" y="234"/>
                      <a:pt x="248" y="234"/>
                      <a:pt x="248" y="234"/>
                    </a:cubicBezTo>
                    <a:cubicBezTo>
                      <a:pt x="251" y="233"/>
                      <a:pt x="251" y="233"/>
                      <a:pt x="251" y="233"/>
                    </a:cubicBezTo>
                    <a:cubicBezTo>
                      <a:pt x="253" y="231"/>
                      <a:pt x="253" y="231"/>
                      <a:pt x="253" y="231"/>
                    </a:cubicBezTo>
                    <a:cubicBezTo>
                      <a:pt x="254" y="231"/>
                      <a:pt x="254" y="231"/>
                      <a:pt x="254" y="231"/>
                    </a:cubicBezTo>
                    <a:cubicBezTo>
                      <a:pt x="256" y="231"/>
                      <a:pt x="256" y="231"/>
                      <a:pt x="256" y="231"/>
                    </a:cubicBezTo>
                    <a:cubicBezTo>
                      <a:pt x="257" y="230"/>
                      <a:pt x="257" y="230"/>
                      <a:pt x="257" y="230"/>
                    </a:cubicBezTo>
                    <a:cubicBezTo>
                      <a:pt x="257" y="228"/>
                      <a:pt x="257" y="228"/>
                      <a:pt x="257" y="228"/>
                    </a:cubicBezTo>
                    <a:cubicBezTo>
                      <a:pt x="258" y="227"/>
                      <a:pt x="258" y="227"/>
                      <a:pt x="258" y="227"/>
                    </a:cubicBezTo>
                    <a:cubicBezTo>
                      <a:pt x="260" y="227"/>
                      <a:pt x="260" y="227"/>
                      <a:pt x="260" y="227"/>
                    </a:cubicBezTo>
                    <a:cubicBezTo>
                      <a:pt x="260" y="226"/>
                      <a:pt x="260" y="226"/>
                      <a:pt x="260" y="226"/>
                    </a:cubicBezTo>
                    <a:cubicBezTo>
                      <a:pt x="263" y="226"/>
                      <a:pt x="263" y="226"/>
                      <a:pt x="263" y="226"/>
                    </a:cubicBezTo>
                    <a:cubicBezTo>
                      <a:pt x="266" y="227"/>
                      <a:pt x="266" y="227"/>
                      <a:pt x="266" y="227"/>
                    </a:cubicBezTo>
                    <a:cubicBezTo>
                      <a:pt x="267" y="228"/>
                      <a:pt x="267" y="228"/>
                      <a:pt x="267" y="228"/>
                    </a:cubicBezTo>
                    <a:cubicBezTo>
                      <a:pt x="268" y="228"/>
                      <a:pt x="268" y="228"/>
                      <a:pt x="268" y="228"/>
                    </a:cubicBezTo>
                    <a:cubicBezTo>
                      <a:pt x="270" y="228"/>
                      <a:pt x="270" y="228"/>
                      <a:pt x="270" y="228"/>
                    </a:cubicBezTo>
                    <a:cubicBezTo>
                      <a:pt x="270" y="227"/>
                      <a:pt x="270" y="227"/>
                      <a:pt x="270" y="227"/>
                    </a:cubicBezTo>
                    <a:cubicBezTo>
                      <a:pt x="271" y="226"/>
                      <a:pt x="271" y="226"/>
                      <a:pt x="271" y="226"/>
                    </a:cubicBezTo>
                    <a:cubicBezTo>
                      <a:pt x="276" y="224"/>
                      <a:pt x="276" y="224"/>
                      <a:pt x="276" y="224"/>
                    </a:cubicBezTo>
                    <a:cubicBezTo>
                      <a:pt x="277" y="227"/>
                      <a:pt x="277" y="227"/>
                      <a:pt x="277" y="227"/>
                    </a:cubicBezTo>
                    <a:cubicBezTo>
                      <a:pt x="278" y="228"/>
                      <a:pt x="278" y="228"/>
                      <a:pt x="278" y="228"/>
                    </a:cubicBezTo>
                    <a:cubicBezTo>
                      <a:pt x="280" y="228"/>
                      <a:pt x="280" y="228"/>
                      <a:pt x="280" y="228"/>
                    </a:cubicBezTo>
                    <a:cubicBezTo>
                      <a:pt x="281" y="228"/>
                      <a:pt x="281" y="228"/>
                      <a:pt x="281" y="228"/>
                    </a:cubicBezTo>
                    <a:cubicBezTo>
                      <a:pt x="286" y="228"/>
                      <a:pt x="286" y="228"/>
                      <a:pt x="286" y="228"/>
                    </a:cubicBezTo>
                    <a:cubicBezTo>
                      <a:pt x="287" y="228"/>
                      <a:pt x="287" y="228"/>
                      <a:pt x="287" y="228"/>
                    </a:cubicBezTo>
                    <a:cubicBezTo>
                      <a:pt x="290" y="230"/>
                      <a:pt x="290" y="230"/>
                      <a:pt x="290" y="230"/>
                    </a:cubicBezTo>
                    <a:cubicBezTo>
                      <a:pt x="291" y="231"/>
                      <a:pt x="291" y="231"/>
                      <a:pt x="291" y="231"/>
                    </a:cubicBezTo>
                    <a:cubicBezTo>
                      <a:pt x="296" y="233"/>
                      <a:pt x="296" y="233"/>
                      <a:pt x="296" y="233"/>
                    </a:cubicBezTo>
                    <a:cubicBezTo>
                      <a:pt x="301" y="237"/>
                      <a:pt x="301" y="237"/>
                      <a:pt x="301" y="237"/>
                    </a:cubicBezTo>
                    <a:cubicBezTo>
                      <a:pt x="301" y="240"/>
                      <a:pt x="301" y="240"/>
                      <a:pt x="301" y="240"/>
                    </a:cubicBezTo>
                    <a:cubicBezTo>
                      <a:pt x="301" y="241"/>
                      <a:pt x="301" y="241"/>
                      <a:pt x="301" y="241"/>
                    </a:cubicBezTo>
                    <a:cubicBezTo>
                      <a:pt x="303" y="241"/>
                      <a:pt x="303" y="241"/>
                      <a:pt x="303" y="241"/>
                    </a:cubicBezTo>
                    <a:cubicBezTo>
                      <a:pt x="303" y="240"/>
                      <a:pt x="303" y="240"/>
                      <a:pt x="303" y="240"/>
                    </a:cubicBezTo>
                    <a:cubicBezTo>
                      <a:pt x="303" y="238"/>
                      <a:pt x="303" y="238"/>
                      <a:pt x="303" y="238"/>
                    </a:cubicBezTo>
                    <a:cubicBezTo>
                      <a:pt x="301" y="236"/>
                      <a:pt x="301" y="236"/>
                      <a:pt x="301" y="236"/>
                    </a:cubicBezTo>
                    <a:cubicBezTo>
                      <a:pt x="303" y="234"/>
                      <a:pt x="303" y="234"/>
                      <a:pt x="303" y="234"/>
                    </a:cubicBezTo>
                    <a:cubicBezTo>
                      <a:pt x="304" y="236"/>
                      <a:pt x="304" y="236"/>
                      <a:pt x="304" y="236"/>
                    </a:cubicBezTo>
                    <a:cubicBezTo>
                      <a:pt x="307" y="237"/>
                      <a:pt x="307" y="237"/>
                      <a:pt x="307" y="237"/>
                    </a:cubicBezTo>
                    <a:cubicBezTo>
                      <a:pt x="310" y="238"/>
                      <a:pt x="310" y="238"/>
                      <a:pt x="310" y="238"/>
                    </a:cubicBezTo>
                    <a:cubicBezTo>
                      <a:pt x="313" y="240"/>
                      <a:pt x="313" y="240"/>
                      <a:pt x="313" y="240"/>
                    </a:cubicBezTo>
                    <a:cubicBezTo>
                      <a:pt x="316" y="240"/>
                      <a:pt x="316" y="240"/>
                      <a:pt x="316" y="240"/>
                    </a:cubicBezTo>
                    <a:cubicBezTo>
                      <a:pt x="317" y="238"/>
                      <a:pt x="317" y="238"/>
                      <a:pt x="317" y="238"/>
                    </a:cubicBezTo>
                    <a:cubicBezTo>
                      <a:pt x="319" y="237"/>
                      <a:pt x="319" y="237"/>
                      <a:pt x="319" y="237"/>
                    </a:cubicBezTo>
                    <a:cubicBezTo>
                      <a:pt x="320" y="236"/>
                      <a:pt x="320" y="236"/>
                      <a:pt x="320" y="236"/>
                    </a:cubicBezTo>
                    <a:cubicBezTo>
                      <a:pt x="320" y="234"/>
                      <a:pt x="320" y="234"/>
                      <a:pt x="320" y="234"/>
                    </a:cubicBezTo>
                    <a:cubicBezTo>
                      <a:pt x="323" y="236"/>
                      <a:pt x="323" y="236"/>
                      <a:pt x="323" y="236"/>
                    </a:cubicBezTo>
                    <a:cubicBezTo>
                      <a:pt x="324" y="234"/>
                      <a:pt x="324" y="234"/>
                      <a:pt x="324" y="234"/>
                    </a:cubicBezTo>
                    <a:cubicBezTo>
                      <a:pt x="326" y="234"/>
                      <a:pt x="326" y="234"/>
                      <a:pt x="326" y="234"/>
                    </a:cubicBezTo>
                    <a:cubicBezTo>
                      <a:pt x="329" y="234"/>
                      <a:pt x="329" y="234"/>
                      <a:pt x="329" y="234"/>
                    </a:cubicBezTo>
                    <a:cubicBezTo>
                      <a:pt x="332" y="237"/>
                      <a:pt x="332" y="237"/>
                      <a:pt x="332" y="237"/>
                    </a:cubicBezTo>
                    <a:cubicBezTo>
                      <a:pt x="333" y="237"/>
                      <a:pt x="333" y="237"/>
                      <a:pt x="333" y="237"/>
                    </a:cubicBezTo>
                    <a:cubicBezTo>
                      <a:pt x="334" y="236"/>
                      <a:pt x="334" y="236"/>
                      <a:pt x="334" y="236"/>
                    </a:cubicBezTo>
                    <a:cubicBezTo>
                      <a:pt x="334" y="234"/>
                      <a:pt x="334" y="234"/>
                      <a:pt x="334" y="234"/>
                    </a:cubicBezTo>
                    <a:cubicBezTo>
                      <a:pt x="336" y="234"/>
                      <a:pt x="336" y="234"/>
                      <a:pt x="336" y="234"/>
                    </a:cubicBezTo>
                    <a:cubicBezTo>
                      <a:pt x="337" y="234"/>
                      <a:pt x="337" y="234"/>
                      <a:pt x="337" y="234"/>
                    </a:cubicBezTo>
                    <a:cubicBezTo>
                      <a:pt x="339" y="233"/>
                      <a:pt x="339" y="233"/>
                      <a:pt x="339" y="233"/>
                    </a:cubicBezTo>
                    <a:cubicBezTo>
                      <a:pt x="340" y="233"/>
                      <a:pt x="340" y="233"/>
                      <a:pt x="340" y="233"/>
                    </a:cubicBezTo>
                    <a:cubicBezTo>
                      <a:pt x="342" y="233"/>
                      <a:pt x="342" y="233"/>
                      <a:pt x="342" y="233"/>
                    </a:cubicBezTo>
                    <a:cubicBezTo>
                      <a:pt x="344" y="237"/>
                      <a:pt x="344" y="237"/>
                      <a:pt x="344" y="237"/>
                    </a:cubicBezTo>
                    <a:cubicBezTo>
                      <a:pt x="347" y="238"/>
                      <a:pt x="347" y="238"/>
                      <a:pt x="347" y="238"/>
                    </a:cubicBezTo>
                    <a:cubicBezTo>
                      <a:pt x="350" y="240"/>
                      <a:pt x="350" y="240"/>
                      <a:pt x="350" y="240"/>
                    </a:cubicBezTo>
                    <a:cubicBezTo>
                      <a:pt x="353" y="240"/>
                      <a:pt x="353" y="240"/>
                      <a:pt x="353" y="240"/>
                    </a:cubicBezTo>
                    <a:cubicBezTo>
                      <a:pt x="354" y="240"/>
                      <a:pt x="354" y="240"/>
                      <a:pt x="354" y="240"/>
                    </a:cubicBezTo>
                    <a:cubicBezTo>
                      <a:pt x="354" y="241"/>
                      <a:pt x="354" y="241"/>
                      <a:pt x="354" y="241"/>
                    </a:cubicBezTo>
                    <a:cubicBezTo>
                      <a:pt x="356" y="241"/>
                      <a:pt x="356" y="241"/>
                      <a:pt x="356" y="241"/>
                    </a:cubicBezTo>
                    <a:cubicBezTo>
                      <a:pt x="357" y="240"/>
                      <a:pt x="357" y="240"/>
                      <a:pt x="357" y="240"/>
                    </a:cubicBezTo>
                    <a:cubicBezTo>
                      <a:pt x="357" y="238"/>
                      <a:pt x="357" y="238"/>
                      <a:pt x="357" y="238"/>
                    </a:cubicBezTo>
                    <a:cubicBezTo>
                      <a:pt x="359" y="237"/>
                      <a:pt x="359" y="237"/>
                      <a:pt x="359" y="237"/>
                    </a:cubicBezTo>
                    <a:cubicBezTo>
                      <a:pt x="360" y="237"/>
                      <a:pt x="360" y="237"/>
                      <a:pt x="360" y="237"/>
                    </a:cubicBezTo>
                    <a:cubicBezTo>
                      <a:pt x="362" y="238"/>
                      <a:pt x="362" y="238"/>
                      <a:pt x="362" y="238"/>
                    </a:cubicBezTo>
                    <a:cubicBezTo>
                      <a:pt x="366" y="240"/>
                      <a:pt x="366" y="240"/>
                      <a:pt x="366" y="240"/>
                    </a:cubicBezTo>
                    <a:cubicBezTo>
                      <a:pt x="370" y="238"/>
                      <a:pt x="370" y="238"/>
                      <a:pt x="370" y="238"/>
                    </a:cubicBezTo>
                    <a:cubicBezTo>
                      <a:pt x="372" y="238"/>
                      <a:pt x="372" y="238"/>
                      <a:pt x="372" y="238"/>
                    </a:cubicBezTo>
                    <a:cubicBezTo>
                      <a:pt x="373" y="237"/>
                      <a:pt x="373" y="237"/>
                      <a:pt x="373" y="237"/>
                    </a:cubicBezTo>
                    <a:cubicBezTo>
                      <a:pt x="373" y="234"/>
                      <a:pt x="373" y="234"/>
                      <a:pt x="373" y="234"/>
                    </a:cubicBezTo>
                    <a:cubicBezTo>
                      <a:pt x="373" y="233"/>
                      <a:pt x="373" y="233"/>
                      <a:pt x="373" y="233"/>
                    </a:cubicBezTo>
                    <a:cubicBezTo>
                      <a:pt x="375" y="231"/>
                      <a:pt x="375" y="231"/>
                      <a:pt x="375" y="231"/>
                    </a:cubicBezTo>
                    <a:cubicBezTo>
                      <a:pt x="372" y="230"/>
                      <a:pt x="372" y="230"/>
                      <a:pt x="372" y="230"/>
                    </a:cubicBezTo>
                    <a:cubicBezTo>
                      <a:pt x="369" y="230"/>
                      <a:pt x="369" y="230"/>
                      <a:pt x="369" y="230"/>
                    </a:cubicBezTo>
                    <a:cubicBezTo>
                      <a:pt x="367" y="230"/>
                      <a:pt x="367" y="230"/>
                      <a:pt x="367" y="230"/>
                    </a:cubicBezTo>
                    <a:cubicBezTo>
                      <a:pt x="366" y="228"/>
                      <a:pt x="366" y="228"/>
                      <a:pt x="366" y="228"/>
                    </a:cubicBezTo>
                    <a:cubicBezTo>
                      <a:pt x="365" y="227"/>
                      <a:pt x="365" y="227"/>
                      <a:pt x="365" y="227"/>
                    </a:cubicBezTo>
                    <a:cubicBezTo>
                      <a:pt x="363" y="227"/>
                      <a:pt x="363" y="227"/>
                      <a:pt x="363" y="227"/>
                    </a:cubicBezTo>
                    <a:cubicBezTo>
                      <a:pt x="362" y="227"/>
                      <a:pt x="362" y="227"/>
                      <a:pt x="362" y="227"/>
                    </a:cubicBezTo>
                    <a:cubicBezTo>
                      <a:pt x="359" y="226"/>
                      <a:pt x="359" y="226"/>
                      <a:pt x="359" y="226"/>
                    </a:cubicBezTo>
                    <a:cubicBezTo>
                      <a:pt x="356" y="224"/>
                      <a:pt x="356" y="224"/>
                      <a:pt x="356" y="224"/>
                    </a:cubicBezTo>
                    <a:cubicBezTo>
                      <a:pt x="354" y="224"/>
                      <a:pt x="354" y="224"/>
                      <a:pt x="354" y="224"/>
                    </a:cubicBezTo>
                    <a:cubicBezTo>
                      <a:pt x="354" y="223"/>
                      <a:pt x="354" y="223"/>
                      <a:pt x="354" y="223"/>
                    </a:cubicBezTo>
                    <a:cubicBezTo>
                      <a:pt x="359" y="220"/>
                      <a:pt x="359" y="220"/>
                      <a:pt x="359" y="220"/>
                    </a:cubicBezTo>
                    <a:cubicBezTo>
                      <a:pt x="360" y="220"/>
                      <a:pt x="360" y="220"/>
                      <a:pt x="360" y="220"/>
                    </a:cubicBezTo>
                    <a:cubicBezTo>
                      <a:pt x="363" y="217"/>
                      <a:pt x="363" y="217"/>
                      <a:pt x="363" y="217"/>
                    </a:cubicBezTo>
                    <a:cubicBezTo>
                      <a:pt x="359" y="213"/>
                      <a:pt x="359" y="213"/>
                      <a:pt x="359" y="213"/>
                    </a:cubicBezTo>
                    <a:cubicBezTo>
                      <a:pt x="360" y="211"/>
                      <a:pt x="360" y="211"/>
                      <a:pt x="360" y="211"/>
                    </a:cubicBezTo>
                    <a:cubicBezTo>
                      <a:pt x="360" y="210"/>
                      <a:pt x="360" y="210"/>
                      <a:pt x="360" y="210"/>
                    </a:cubicBezTo>
                    <a:cubicBezTo>
                      <a:pt x="360" y="208"/>
                      <a:pt x="360" y="208"/>
                      <a:pt x="360" y="208"/>
                    </a:cubicBezTo>
                    <a:cubicBezTo>
                      <a:pt x="365" y="208"/>
                      <a:pt x="365" y="208"/>
                      <a:pt x="365" y="208"/>
                    </a:cubicBezTo>
                    <a:cubicBezTo>
                      <a:pt x="367" y="210"/>
                      <a:pt x="367" y="210"/>
                      <a:pt x="367" y="210"/>
                    </a:cubicBezTo>
                    <a:cubicBezTo>
                      <a:pt x="372" y="208"/>
                      <a:pt x="372" y="208"/>
                      <a:pt x="372" y="208"/>
                    </a:cubicBezTo>
                    <a:cubicBezTo>
                      <a:pt x="370" y="207"/>
                      <a:pt x="370" y="207"/>
                      <a:pt x="370" y="207"/>
                    </a:cubicBezTo>
                    <a:cubicBezTo>
                      <a:pt x="369" y="207"/>
                      <a:pt x="369" y="207"/>
                      <a:pt x="369" y="207"/>
                    </a:cubicBezTo>
                    <a:cubicBezTo>
                      <a:pt x="360" y="205"/>
                      <a:pt x="360" y="205"/>
                      <a:pt x="360" y="205"/>
                    </a:cubicBezTo>
                    <a:cubicBezTo>
                      <a:pt x="360" y="204"/>
                      <a:pt x="360" y="204"/>
                      <a:pt x="360" y="204"/>
                    </a:cubicBezTo>
                    <a:cubicBezTo>
                      <a:pt x="362" y="203"/>
                      <a:pt x="362" y="203"/>
                      <a:pt x="362" y="203"/>
                    </a:cubicBezTo>
                    <a:cubicBezTo>
                      <a:pt x="365" y="203"/>
                      <a:pt x="365" y="203"/>
                      <a:pt x="365" y="203"/>
                    </a:cubicBezTo>
                    <a:cubicBezTo>
                      <a:pt x="364" y="202"/>
                      <a:pt x="364" y="202"/>
                      <a:pt x="364" y="202"/>
                    </a:cubicBezTo>
                    <a:cubicBezTo>
                      <a:pt x="363" y="201"/>
                      <a:pt x="363" y="201"/>
                      <a:pt x="363" y="201"/>
                    </a:cubicBezTo>
                    <a:cubicBezTo>
                      <a:pt x="362" y="201"/>
                      <a:pt x="362" y="201"/>
                      <a:pt x="362" y="201"/>
                    </a:cubicBezTo>
                    <a:cubicBezTo>
                      <a:pt x="360" y="201"/>
                      <a:pt x="360" y="201"/>
                      <a:pt x="360" y="201"/>
                    </a:cubicBezTo>
                    <a:cubicBezTo>
                      <a:pt x="359" y="201"/>
                      <a:pt x="359" y="201"/>
                      <a:pt x="359" y="201"/>
                    </a:cubicBezTo>
                    <a:cubicBezTo>
                      <a:pt x="358" y="200"/>
                      <a:pt x="358" y="200"/>
                      <a:pt x="358" y="200"/>
                    </a:cubicBezTo>
                    <a:cubicBezTo>
                      <a:pt x="359" y="200"/>
                      <a:pt x="359" y="200"/>
                      <a:pt x="359" y="200"/>
                    </a:cubicBezTo>
                    <a:cubicBezTo>
                      <a:pt x="359" y="198"/>
                      <a:pt x="359" y="198"/>
                      <a:pt x="359" y="198"/>
                    </a:cubicBezTo>
                    <a:cubicBezTo>
                      <a:pt x="356" y="197"/>
                      <a:pt x="356" y="197"/>
                      <a:pt x="356" y="197"/>
                    </a:cubicBezTo>
                    <a:cubicBezTo>
                      <a:pt x="359" y="197"/>
                      <a:pt x="359" y="197"/>
                      <a:pt x="359" y="197"/>
                    </a:cubicBezTo>
                    <a:cubicBezTo>
                      <a:pt x="359" y="195"/>
                      <a:pt x="359" y="195"/>
                      <a:pt x="359" y="195"/>
                    </a:cubicBezTo>
                    <a:cubicBezTo>
                      <a:pt x="361" y="195"/>
                      <a:pt x="361" y="195"/>
                      <a:pt x="361" y="195"/>
                    </a:cubicBezTo>
                    <a:cubicBezTo>
                      <a:pt x="362" y="195"/>
                      <a:pt x="362" y="195"/>
                      <a:pt x="362" y="195"/>
                    </a:cubicBezTo>
                    <a:cubicBezTo>
                      <a:pt x="365" y="197"/>
                      <a:pt x="365" y="197"/>
                      <a:pt x="365" y="197"/>
                    </a:cubicBezTo>
                    <a:cubicBezTo>
                      <a:pt x="365" y="197"/>
                      <a:pt x="365" y="197"/>
                      <a:pt x="365" y="197"/>
                    </a:cubicBezTo>
                    <a:cubicBezTo>
                      <a:pt x="367" y="195"/>
                      <a:pt x="367" y="195"/>
                      <a:pt x="367" y="195"/>
                    </a:cubicBezTo>
                    <a:cubicBezTo>
                      <a:pt x="369" y="195"/>
                      <a:pt x="369" y="195"/>
                      <a:pt x="369" y="195"/>
                    </a:cubicBezTo>
                    <a:cubicBezTo>
                      <a:pt x="370" y="195"/>
                      <a:pt x="370" y="195"/>
                      <a:pt x="370" y="195"/>
                    </a:cubicBezTo>
                    <a:cubicBezTo>
                      <a:pt x="372" y="197"/>
                      <a:pt x="372" y="197"/>
                      <a:pt x="372" y="197"/>
                    </a:cubicBezTo>
                    <a:cubicBezTo>
                      <a:pt x="373" y="195"/>
                      <a:pt x="373" y="195"/>
                      <a:pt x="373" y="195"/>
                    </a:cubicBezTo>
                    <a:cubicBezTo>
                      <a:pt x="373" y="194"/>
                      <a:pt x="373" y="194"/>
                      <a:pt x="373" y="194"/>
                    </a:cubicBezTo>
                    <a:cubicBezTo>
                      <a:pt x="373" y="194"/>
                      <a:pt x="374" y="194"/>
                      <a:pt x="374" y="194"/>
                    </a:cubicBezTo>
                    <a:cubicBezTo>
                      <a:pt x="377" y="194"/>
                      <a:pt x="377" y="194"/>
                      <a:pt x="377" y="194"/>
                    </a:cubicBezTo>
                    <a:cubicBezTo>
                      <a:pt x="379" y="193"/>
                      <a:pt x="379" y="193"/>
                      <a:pt x="379" y="193"/>
                    </a:cubicBezTo>
                    <a:cubicBezTo>
                      <a:pt x="380" y="193"/>
                      <a:pt x="380" y="193"/>
                      <a:pt x="380" y="193"/>
                    </a:cubicBezTo>
                    <a:cubicBezTo>
                      <a:pt x="380" y="193"/>
                      <a:pt x="380" y="193"/>
                      <a:pt x="380" y="193"/>
                    </a:cubicBezTo>
                    <a:cubicBezTo>
                      <a:pt x="381" y="193"/>
                      <a:pt x="381" y="193"/>
                      <a:pt x="381" y="193"/>
                    </a:cubicBezTo>
                    <a:cubicBezTo>
                      <a:pt x="382" y="192"/>
                      <a:pt x="382" y="192"/>
                      <a:pt x="382" y="192"/>
                    </a:cubicBezTo>
                    <a:cubicBezTo>
                      <a:pt x="382" y="191"/>
                      <a:pt x="382" y="191"/>
                      <a:pt x="382" y="191"/>
                    </a:cubicBezTo>
                    <a:cubicBezTo>
                      <a:pt x="381" y="190"/>
                      <a:pt x="381" y="190"/>
                      <a:pt x="381" y="190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5" name="Freeform 193">
                <a:extLst>
                  <a:ext uri="{FF2B5EF4-FFF2-40B4-BE49-F238E27FC236}">
                    <a16:creationId xmlns:a16="http://schemas.microsoft.com/office/drawing/2014/main" id="{B89BBC39-0BD6-446E-BF1E-7B74E4A50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7000" y="2287588"/>
                <a:ext cx="904875" cy="417513"/>
              </a:xfrm>
              <a:custGeom>
                <a:avLst/>
                <a:gdLst>
                  <a:gd name="T0" fmla="*/ 417 w 429"/>
                  <a:gd name="T1" fmla="*/ 74 h 198"/>
                  <a:gd name="T2" fmla="*/ 397 w 429"/>
                  <a:gd name="T3" fmla="*/ 69 h 198"/>
                  <a:gd name="T4" fmla="*/ 370 w 429"/>
                  <a:gd name="T5" fmla="*/ 60 h 198"/>
                  <a:gd name="T6" fmla="*/ 356 w 429"/>
                  <a:gd name="T7" fmla="*/ 59 h 198"/>
                  <a:gd name="T8" fmla="*/ 346 w 429"/>
                  <a:gd name="T9" fmla="*/ 59 h 198"/>
                  <a:gd name="T10" fmla="*/ 295 w 429"/>
                  <a:gd name="T11" fmla="*/ 21 h 198"/>
                  <a:gd name="T12" fmla="*/ 278 w 429"/>
                  <a:gd name="T13" fmla="*/ 17 h 198"/>
                  <a:gd name="T14" fmla="*/ 264 w 429"/>
                  <a:gd name="T15" fmla="*/ 24 h 198"/>
                  <a:gd name="T16" fmla="*/ 251 w 429"/>
                  <a:gd name="T17" fmla="*/ 17 h 198"/>
                  <a:gd name="T18" fmla="*/ 242 w 429"/>
                  <a:gd name="T19" fmla="*/ 16 h 198"/>
                  <a:gd name="T20" fmla="*/ 232 w 429"/>
                  <a:gd name="T21" fmla="*/ 10 h 198"/>
                  <a:gd name="T22" fmla="*/ 209 w 429"/>
                  <a:gd name="T23" fmla="*/ 1 h 198"/>
                  <a:gd name="T24" fmla="*/ 196 w 429"/>
                  <a:gd name="T25" fmla="*/ 7 h 198"/>
                  <a:gd name="T26" fmla="*/ 163 w 429"/>
                  <a:gd name="T27" fmla="*/ 14 h 198"/>
                  <a:gd name="T28" fmla="*/ 149 w 429"/>
                  <a:gd name="T29" fmla="*/ 17 h 198"/>
                  <a:gd name="T30" fmla="*/ 135 w 429"/>
                  <a:gd name="T31" fmla="*/ 18 h 198"/>
                  <a:gd name="T32" fmla="*/ 140 w 429"/>
                  <a:gd name="T33" fmla="*/ 25 h 198"/>
                  <a:gd name="T34" fmla="*/ 136 w 429"/>
                  <a:gd name="T35" fmla="*/ 31 h 198"/>
                  <a:gd name="T36" fmla="*/ 135 w 429"/>
                  <a:gd name="T37" fmla="*/ 49 h 198"/>
                  <a:gd name="T38" fmla="*/ 149 w 429"/>
                  <a:gd name="T39" fmla="*/ 57 h 198"/>
                  <a:gd name="T40" fmla="*/ 132 w 429"/>
                  <a:gd name="T41" fmla="*/ 64 h 198"/>
                  <a:gd name="T42" fmla="*/ 113 w 429"/>
                  <a:gd name="T43" fmla="*/ 57 h 198"/>
                  <a:gd name="T44" fmla="*/ 96 w 429"/>
                  <a:gd name="T45" fmla="*/ 57 h 198"/>
                  <a:gd name="T46" fmla="*/ 77 w 429"/>
                  <a:gd name="T47" fmla="*/ 59 h 198"/>
                  <a:gd name="T48" fmla="*/ 63 w 429"/>
                  <a:gd name="T49" fmla="*/ 51 h 198"/>
                  <a:gd name="T50" fmla="*/ 44 w 429"/>
                  <a:gd name="T51" fmla="*/ 51 h 198"/>
                  <a:gd name="T52" fmla="*/ 30 w 429"/>
                  <a:gd name="T53" fmla="*/ 54 h 198"/>
                  <a:gd name="T54" fmla="*/ 17 w 429"/>
                  <a:gd name="T55" fmla="*/ 64 h 198"/>
                  <a:gd name="T56" fmla="*/ 4 w 429"/>
                  <a:gd name="T57" fmla="*/ 66 h 198"/>
                  <a:gd name="T58" fmla="*/ 4 w 429"/>
                  <a:gd name="T59" fmla="*/ 83 h 198"/>
                  <a:gd name="T60" fmla="*/ 7 w 429"/>
                  <a:gd name="T61" fmla="*/ 97 h 198"/>
                  <a:gd name="T62" fmla="*/ 29 w 429"/>
                  <a:gd name="T63" fmla="*/ 112 h 198"/>
                  <a:gd name="T64" fmla="*/ 34 w 429"/>
                  <a:gd name="T65" fmla="*/ 119 h 198"/>
                  <a:gd name="T66" fmla="*/ 52 w 429"/>
                  <a:gd name="T67" fmla="*/ 110 h 198"/>
                  <a:gd name="T68" fmla="*/ 77 w 429"/>
                  <a:gd name="T69" fmla="*/ 123 h 198"/>
                  <a:gd name="T70" fmla="*/ 65 w 429"/>
                  <a:gd name="T71" fmla="*/ 132 h 198"/>
                  <a:gd name="T72" fmla="*/ 50 w 429"/>
                  <a:gd name="T73" fmla="*/ 143 h 198"/>
                  <a:gd name="T74" fmla="*/ 66 w 429"/>
                  <a:gd name="T75" fmla="*/ 162 h 198"/>
                  <a:gd name="T76" fmla="*/ 82 w 429"/>
                  <a:gd name="T77" fmla="*/ 172 h 198"/>
                  <a:gd name="T78" fmla="*/ 95 w 429"/>
                  <a:gd name="T79" fmla="*/ 175 h 198"/>
                  <a:gd name="T80" fmla="*/ 112 w 429"/>
                  <a:gd name="T81" fmla="*/ 137 h 198"/>
                  <a:gd name="T82" fmla="*/ 146 w 429"/>
                  <a:gd name="T83" fmla="*/ 127 h 198"/>
                  <a:gd name="T84" fmla="*/ 155 w 429"/>
                  <a:gd name="T85" fmla="*/ 125 h 198"/>
                  <a:gd name="T86" fmla="*/ 158 w 429"/>
                  <a:gd name="T87" fmla="*/ 130 h 198"/>
                  <a:gd name="T88" fmla="*/ 176 w 429"/>
                  <a:gd name="T89" fmla="*/ 155 h 198"/>
                  <a:gd name="T90" fmla="*/ 211 w 429"/>
                  <a:gd name="T91" fmla="*/ 156 h 198"/>
                  <a:gd name="T92" fmla="*/ 229 w 429"/>
                  <a:gd name="T93" fmla="*/ 176 h 198"/>
                  <a:gd name="T94" fmla="*/ 257 w 429"/>
                  <a:gd name="T95" fmla="*/ 190 h 198"/>
                  <a:gd name="T96" fmla="*/ 267 w 429"/>
                  <a:gd name="T97" fmla="*/ 186 h 198"/>
                  <a:gd name="T98" fmla="*/ 282 w 429"/>
                  <a:gd name="T99" fmla="*/ 173 h 198"/>
                  <a:gd name="T100" fmla="*/ 308 w 429"/>
                  <a:gd name="T101" fmla="*/ 172 h 198"/>
                  <a:gd name="T102" fmla="*/ 333 w 429"/>
                  <a:gd name="T103" fmla="*/ 168 h 198"/>
                  <a:gd name="T104" fmla="*/ 354 w 429"/>
                  <a:gd name="T105" fmla="*/ 166 h 198"/>
                  <a:gd name="T106" fmla="*/ 383 w 429"/>
                  <a:gd name="T107" fmla="*/ 173 h 198"/>
                  <a:gd name="T108" fmla="*/ 387 w 429"/>
                  <a:gd name="T109" fmla="*/ 163 h 198"/>
                  <a:gd name="T110" fmla="*/ 374 w 429"/>
                  <a:gd name="T111" fmla="*/ 140 h 198"/>
                  <a:gd name="T112" fmla="*/ 396 w 429"/>
                  <a:gd name="T113" fmla="*/ 136 h 198"/>
                  <a:gd name="T114" fmla="*/ 394 w 429"/>
                  <a:gd name="T115" fmla="*/ 112 h 198"/>
                  <a:gd name="T116" fmla="*/ 421 w 429"/>
                  <a:gd name="T117" fmla="*/ 109 h 198"/>
                  <a:gd name="T118" fmla="*/ 423 w 429"/>
                  <a:gd name="T119" fmla="*/ 84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29" h="198">
                    <a:moveTo>
                      <a:pt x="429" y="83"/>
                    </a:moveTo>
                    <a:cubicBezTo>
                      <a:pt x="427" y="82"/>
                      <a:pt x="427" y="82"/>
                      <a:pt x="427" y="82"/>
                    </a:cubicBezTo>
                    <a:cubicBezTo>
                      <a:pt x="426" y="82"/>
                      <a:pt x="426" y="82"/>
                      <a:pt x="426" y="82"/>
                    </a:cubicBezTo>
                    <a:cubicBezTo>
                      <a:pt x="425" y="81"/>
                      <a:pt x="425" y="81"/>
                      <a:pt x="425" y="81"/>
                    </a:cubicBezTo>
                    <a:cubicBezTo>
                      <a:pt x="423" y="80"/>
                      <a:pt x="423" y="80"/>
                      <a:pt x="423" y="80"/>
                    </a:cubicBezTo>
                    <a:cubicBezTo>
                      <a:pt x="421" y="77"/>
                      <a:pt x="421" y="77"/>
                      <a:pt x="421" y="77"/>
                    </a:cubicBezTo>
                    <a:cubicBezTo>
                      <a:pt x="420" y="77"/>
                      <a:pt x="420" y="77"/>
                      <a:pt x="420" y="77"/>
                    </a:cubicBezTo>
                    <a:cubicBezTo>
                      <a:pt x="419" y="76"/>
                      <a:pt x="419" y="76"/>
                      <a:pt x="419" y="76"/>
                    </a:cubicBezTo>
                    <a:cubicBezTo>
                      <a:pt x="419" y="74"/>
                      <a:pt x="419" y="74"/>
                      <a:pt x="419" y="74"/>
                    </a:cubicBezTo>
                    <a:cubicBezTo>
                      <a:pt x="417" y="74"/>
                      <a:pt x="417" y="74"/>
                      <a:pt x="417" y="74"/>
                    </a:cubicBezTo>
                    <a:cubicBezTo>
                      <a:pt x="416" y="76"/>
                      <a:pt x="416" y="76"/>
                      <a:pt x="416" y="76"/>
                    </a:cubicBezTo>
                    <a:cubicBezTo>
                      <a:pt x="414" y="77"/>
                      <a:pt x="414" y="77"/>
                      <a:pt x="414" y="77"/>
                    </a:cubicBezTo>
                    <a:cubicBezTo>
                      <a:pt x="413" y="77"/>
                      <a:pt x="413" y="77"/>
                      <a:pt x="413" y="77"/>
                    </a:cubicBezTo>
                    <a:cubicBezTo>
                      <a:pt x="411" y="77"/>
                      <a:pt x="411" y="77"/>
                      <a:pt x="411" y="77"/>
                    </a:cubicBezTo>
                    <a:cubicBezTo>
                      <a:pt x="409" y="77"/>
                      <a:pt x="409" y="77"/>
                      <a:pt x="409" y="77"/>
                    </a:cubicBezTo>
                    <a:cubicBezTo>
                      <a:pt x="403" y="76"/>
                      <a:pt x="403" y="76"/>
                      <a:pt x="403" y="76"/>
                    </a:cubicBezTo>
                    <a:cubicBezTo>
                      <a:pt x="401" y="73"/>
                      <a:pt x="401" y="73"/>
                      <a:pt x="401" y="73"/>
                    </a:cubicBezTo>
                    <a:cubicBezTo>
                      <a:pt x="400" y="71"/>
                      <a:pt x="400" y="71"/>
                      <a:pt x="400" y="71"/>
                    </a:cubicBezTo>
                    <a:cubicBezTo>
                      <a:pt x="399" y="70"/>
                      <a:pt x="399" y="70"/>
                      <a:pt x="399" y="70"/>
                    </a:cubicBezTo>
                    <a:cubicBezTo>
                      <a:pt x="397" y="69"/>
                      <a:pt x="397" y="69"/>
                      <a:pt x="397" y="69"/>
                    </a:cubicBezTo>
                    <a:cubicBezTo>
                      <a:pt x="394" y="69"/>
                      <a:pt x="394" y="69"/>
                      <a:pt x="394" y="69"/>
                    </a:cubicBezTo>
                    <a:cubicBezTo>
                      <a:pt x="391" y="67"/>
                      <a:pt x="391" y="67"/>
                      <a:pt x="391" y="67"/>
                    </a:cubicBezTo>
                    <a:cubicBezTo>
                      <a:pt x="390" y="66"/>
                      <a:pt x="390" y="66"/>
                      <a:pt x="390" y="66"/>
                    </a:cubicBezTo>
                    <a:cubicBezTo>
                      <a:pt x="387" y="64"/>
                      <a:pt x="387" y="64"/>
                      <a:pt x="387" y="64"/>
                    </a:cubicBezTo>
                    <a:cubicBezTo>
                      <a:pt x="383" y="60"/>
                      <a:pt x="383" y="60"/>
                      <a:pt x="383" y="60"/>
                    </a:cubicBezTo>
                    <a:cubicBezTo>
                      <a:pt x="378" y="59"/>
                      <a:pt x="378" y="59"/>
                      <a:pt x="378" y="59"/>
                    </a:cubicBezTo>
                    <a:cubicBezTo>
                      <a:pt x="374" y="57"/>
                      <a:pt x="374" y="57"/>
                      <a:pt x="374" y="57"/>
                    </a:cubicBezTo>
                    <a:cubicBezTo>
                      <a:pt x="373" y="59"/>
                      <a:pt x="373" y="59"/>
                      <a:pt x="373" y="59"/>
                    </a:cubicBezTo>
                    <a:cubicBezTo>
                      <a:pt x="371" y="59"/>
                      <a:pt x="371" y="59"/>
                      <a:pt x="371" y="59"/>
                    </a:cubicBezTo>
                    <a:cubicBezTo>
                      <a:pt x="370" y="60"/>
                      <a:pt x="370" y="60"/>
                      <a:pt x="370" y="60"/>
                    </a:cubicBezTo>
                    <a:cubicBezTo>
                      <a:pt x="368" y="61"/>
                      <a:pt x="368" y="61"/>
                      <a:pt x="368" y="61"/>
                    </a:cubicBezTo>
                    <a:cubicBezTo>
                      <a:pt x="367" y="61"/>
                      <a:pt x="367" y="61"/>
                      <a:pt x="367" y="61"/>
                    </a:cubicBezTo>
                    <a:cubicBezTo>
                      <a:pt x="366" y="61"/>
                      <a:pt x="366" y="61"/>
                      <a:pt x="366" y="61"/>
                    </a:cubicBezTo>
                    <a:cubicBezTo>
                      <a:pt x="364" y="61"/>
                      <a:pt x="364" y="61"/>
                      <a:pt x="364" y="61"/>
                    </a:cubicBezTo>
                    <a:cubicBezTo>
                      <a:pt x="363" y="61"/>
                      <a:pt x="363" y="61"/>
                      <a:pt x="363" y="61"/>
                    </a:cubicBezTo>
                    <a:cubicBezTo>
                      <a:pt x="361" y="61"/>
                      <a:pt x="361" y="61"/>
                      <a:pt x="361" y="61"/>
                    </a:cubicBezTo>
                    <a:cubicBezTo>
                      <a:pt x="360" y="61"/>
                      <a:pt x="360" y="61"/>
                      <a:pt x="360" y="61"/>
                    </a:cubicBezTo>
                    <a:cubicBezTo>
                      <a:pt x="357" y="60"/>
                      <a:pt x="357" y="60"/>
                      <a:pt x="357" y="60"/>
                    </a:cubicBezTo>
                    <a:cubicBezTo>
                      <a:pt x="357" y="59"/>
                      <a:pt x="357" y="59"/>
                      <a:pt x="357" y="59"/>
                    </a:cubicBezTo>
                    <a:cubicBezTo>
                      <a:pt x="356" y="59"/>
                      <a:pt x="356" y="59"/>
                      <a:pt x="356" y="59"/>
                    </a:cubicBezTo>
                    <a:cubicBezTo>
                      <a:pt x="354" y="59"/>
                      <a:pt x="354" y="59"/>
                      <a:pt x="354" y="59"/>
                    </a:cubicBezTo>
                    <a:cubicBezTo>
                      <a:pt x="353" y="59"/>
                      <a:pt x="353" y="59"/>
                      <a:pt x="353" y="59"/>
                    </a:cubicBezTo>
                    <a:cubicBezTo>
                      <a:pt x="353" y="56"/>
                      <a:pt x="353" y="56"/>
                      <a:pt x="353" y="56"/>
                    </a:cubicBezTo>
                    <a:cubicBezTo>
                      <a:pt x="351" y="56"/>
                      <a:pt x="351" y="56"/>
                      <a:pt x="351" y="56"/>
                    </a:cubicBezTo>
                    <a:cubicBezTo>
                      <a:pt x="350" y="54"/>
                      <a:pt x="350" y="54"/>
                      <a:pt x="350" y="54"/>
                    </a:cubicBezTo>
                    <a:cubicBezTo>
                      <a:pt x="347" y="54"/>
                      <a:pt x="347" y="54"/>
                      <a:pt x="347" y="54"/>
                    </a:cubicBezTo>
                    <a:cubicBezTo>
                      <a:pt x="346" y="54"/>
                      <a:pt x="346" y="54"/>
                      <a:pt x="346" y="54"/>
                    </a:cubicBezTo>
                    <a:cubicBezTo>
                      <a:pt x="346" y="56"/>
                      <a:pt x="346" y="56"/>
                      <a:pt x="346" y="56"/>
                    </a:cubicBezTo>
                    <a:cubicBezTo>
                      <a:pt x="346" y="57"/>
                      <a:pt x="346" y="57"/>
                      <a:pt x="346" y="57"/>
                    </a:cubicBezTo>
                    <a:cubicBezTo>
                      <a:pt x="346" y="59"/>
                      <a:pt x="346" y="59"/>
                      <a:pt x="346" y="59"/>
                    </a:cubicBezTo>
                    <a:cubicBezTo>
                      <a:pt x="344" y="60"/>
                      <a:pt x="344" y="60"/>
                      <a:pt x="344" y="60"/>
                    </a:cubicBezTo>
                    <a:cubicBezTo>
                      <a:pt x="344" y="61"/>
                      <a:pt x="344" y="61"/>
                      <a:pt x="344" y="61"/>
                    </a:cubicBezTo>
                    <a:cubicBezTo>
                      <a:pt x="341" y="60"/>
                      <a:pt x="341" y="60"/>
                      <a:pt x="341" y="60"/>
                    </a:cubicBezTo>
                    <a:cubicBezTo>
                      <a:pt x="338" y="57"/>
                      <a:pt x="338" y="57"/>
                      <a:pt x="338" y="57"/>
                    </a:cubicBezTo>
                    <a:cubicBezTo>
                      <a:pt x="333" y="51"/>
                      <a:pt x="333" y="51"/>
                      <a:pt x="333" y="51"/>
                    </a:cubicBezTo>
                    <a:cubicBezTo>
                      <a:pt x="320" y="39"/>
                      <a:pt x="320" y="39"/>
                      <a:pt x="320" y="39"/>
                    </a:cubicBezTo>
                    <a:cubicBezTo>
                      <a:pt x="318" y="37"/>
                      <a:pt x="318" y="37"/>
                      <a:pt x="318" y="37"/>
                    </a:cubicBezTo>
                    <a:cubicBezTo>
                      <a:pt x="311" y="31"/>
                      <a:pt x="311" y="31"/>
                      <a:pt x="311" y="31"/>
                    </a:cubicBezTo>
                    <a:cubicBezTo>
                      <a:pt x="304" y="26"/>
                      <a:pt x="304" y="26"/>
                      <a:pt x="304" y="26"/>
                    </a:cubicBezTo>
                    <a:cubicBezTo>
                      <a:pt x="295" y="21"/>
                      <a:pt x="295" y="21"/>
                      <a:pt x="295" y="21"/>
                    </a:cubicBezTo>
                    <a:cubicBezTo>
                      <a:pt x="288" y="17"/>
                      <a:pt x="288" y="17"/>
                      <a:pt x="288" y="17"/>
                    </a:cubicBezTo>
                    <a:cubicBezTo>
                      <a:pt x="290" y="17"/>
                      <a:pt x="290" y="17"/>
                      <a:pt x="290" y="17"/>
                    </a:cubicBezTo>
                    <a:cubicBezTo>
                      <a:pt x="291" y="17"/>
                      <a:pt x="291" y="17"/>
                      <a:pt x="291" y="17"/>
                    </a:cubicBezTo>
                    <a:cubicBezTo>
                      <a:pt x="291" y="16"/>
                      <a:pt x="291" y="16"/>
                      <a:pt x="291" y="16"/>
                    </a:cubicBezTo>
                    <a:cubicBezTo>
                      <a:pt x="290" y="14"/>
                      <a:pt x="290" y="14"/>
                      <a:pt x="290" y="14"/>
                    </a:cubicBezTo>
                    <a:cubicBezTo>
                      <a:pt x="291" y="13"/>
                      <a:pt x="291" y="13"/>
                      <a:pt x="291" y="13"/>
                    </a:cubicBezTo>
                    <a:cubicBezTo>
                      <a:pt x="288" y="14"/>
                      <a:pt x="288" y="14"/>
                      <a:pt x="288" y="14"/>
                    </a:cubicBezTo>
                    <a:cubicBezTo>
                      <a:pt x="285" y="14"/>
                      <a:pt x="285" y="14"/>
                      <a:pt x="285" y="14"/>
                    </a:cubicBezTo>
                    <a:cubicBezTo>
                      <a:pt x="284" y="16"/>
                      <a:pt x="284" y="16"/>
                      <a:pt x="284" y="16"/>
                    </a:cubicBezTo>
                    <a:cubicBezTo>
                      <a:pt x="278" y="17"/>
                      <a:pt x="278" y="17"/>
                      <a:pt x="278" y="17"/>
                    </a:cubicBezTo>
                    <a:cubicBezTo>
                      <a:pt x="278" y="18"/>
                      <a:pt x="278" y="18"/>
                      <a:pt x="278" y="18"/>
                    </a:cubicBezTo>
                    <a:cubicBezTo>
                      <a:pt x="278" y="20"/>
                      <a:pt x="278" y="20"/>
                      <a:pt x="278" y="20"/>
                    </a:cubicBezTo>
                    <a:cubicBezTo>
                      <a:pt x="275" y="21"/>
                      <a:pt x="275" y="21"/>
                      <a:pt x="275" y="21"/>
                    </a:cubicBezTo>
                    <a:cubicBezTo>
                      <a:pt x="272" y="23"/>
                      <a:pt x="272" y="23"/>
                      <a:pt x="272" y="23"/>
                    </a:cubicBezTo>
                    <a:cubicBezTo>
                      <a:pt x="271" y="24"/>
                      <a:pt x="271" y="24"/>
                      <a:pt x="271" y="24"/>
                    </a:cubicBezTo>
                    <a:cubicBezTo>
                      <a:pt x="271" y="26"/>
                      <a:pt x="271" y="26"/>
                      <a:pt x="271" y="26"/>
                    </a:cubicBezTo>
                    <a:cubicBezTo>
                      <a:pt x="270" y="24"/>
                      <a:pt x="270" y="24"/>
                      <a:pt x="270" y="24"/>
                    </a:cubicBezTo>
                    <a:cubicBezTo>
                      <a:pt x="268" y="24"/>
                      <a:pt x="268" y="24"/>
                      <a:pt x="268" y="24"/>
                    </a:cubicBezTo>
                    <a:cubicBezTo>
                      <a:pt x="267" y="23"/>
                      <a:pt x="267" y="23"/>
                      <a:pt x="267" y="23"/>
                    </a:cubicBezTo>
                    <a:cubicBezTo>
                      <a:pt x="264" y="24"/>
                      <a:pt x="264" y="24"/>
                      <a:pt x="264" y="24"/>
                    </a:cubicBezTo>
                    <a:cubicBezTo>
                      <a:pt x="261" y="26"/>
                      <a:pt x="261" y="26"/>
                      <a:pt x="261" y="26"/>
                    </a:cubicBezTo>
                    <a:cubicBezTo>
                      <a:pt x="259" y="24"/>
                      <a:pt x="259" y="24"/>
                      <a:pt x="259" y="24"/>
                    </a:cubicBezTo>
                    <a:cubicBezTo>
                      <a:pt x="258" y="23"/>
                      <a:pt x="258" y="23"/>
                      <a:pt x="258" y="23"/>
                    </a:cubicBezTo>
                    <a:cubicBezTo>
                      <a:pt x="259" y="21"/>
                      <a:pt x="259" y="21"/>
                      <a:pt x="259" y="21"/>
                    </a:cubicBezTo>
                    <a:cubicBezTo>
                      <a:pt x="262" y="20"/>
                      <a:pt x="262" y="20"/>
                      <a:pt x="262" y="20"/>
                    </a:cubicBezTo>
                    <a:cubicBezTo>
                      <a:pt x="261" y="17"/>
                      <a:pt x="261" y="17"/>
                      <a:pt x="261" y="17"/>
                    </a:cubicBezTo>
                    <a:cubicBezTo>
                      <a:pt x="259" y="18"/>
                      <a:pt x="259" y="18"/>
                      <a:pt x="259" y="18"/>
                    </a:cubicBezTo>
                    <a:cubicBezTo>
                      <a:pt x="258" y="20"/>
                      <a:pt x="258" y="20"/>
                      <a:pt x="258" y="20"/>
                    </a:cubicBezTo>
                    <a:cubicBezTo>
                      <a:pt x="254" y="18"/>
                      <a:pt x="254" y="18"/>
                      <a:pt x="254" y="18"/>
                    </a:cubicBezTo>
                    <a:cubicBezTo>
                      <a:pt x="251" y="17"/>
                      <a:pt x="251" y="17"/>
                      <a:pt x="251" y="17"/>
                    </a:cubicBezTo>
                    <a:cubicBezTo>
                      <a:pt x="249" y="17"/>
                      <a:pt x="249" y="17"/>
                      <a:pt x="249" y="17"/>
                    </a:cubicBezTo>
                    <a:cubicBezTo>
                      <a:pt x="249" y="18"/>
                      <a:pt x="249" y="18"/>
                      <a:pt x="249" y="18"/>
                    </a:cubicBezTo>
                    <a:cubicBezTo>
                      <a:pt x="251" y="18"/>
                      <a:pt x="251" y="18"/>
                      <a:pt x="251" y="18"/>
                    </a:cubicBezTo>
                    <a:cubicBezTo>
                      <a:pt x="248" y="20"/>
                      <a:pt x="248" y="20"/>
                      <a:pt x="248" y="20"/>
                    </a:cubicBezTo>
                    <a:cubicBezTo>
                      <a:pt x="248" y="18"/>
                      <a:pt x="248" y="18"/>
                      <a:pt x="248" y="18"/>
                    </a:cubicBezTo>
                    <a:cubicBezTo>
                      <a:pt x="248" y="17"/>
                      <a:pt x="248" y="17"/>
                      <a:pt x="248" y="17"/>
                    </a:cubicBezTo>
                    <a:cubicBezTo>
                      <a:pt x="245" y="16"/>
                      <a:pt x="245" y="16"/>
                      <a:pt x="245" y="16"/>
                    </a:cubicBezTo>
                    <a:cubicBezTo>
                      <a:pt x="244" y="14"/>
                      <a:pt x="244" y="14"/>
                      <a:pt x="244" y="14"/>
                    </a:cubicBezTo>
                    <a:cubicBezTo>
                      <a:pt x="244" y="16"/>
                      <a:pt x="244" y="16"/>
                      <a:pt x="244" y="16"/>
                    </a:cubicBezTo>
                    <a:cubicBezTo>
                      <a:pt x="242" y="16"/>
                      <a:pt x="242" y="16"/>
                      <a:pt x="242" y="16"/>
                    </a:cubicBezTo>
                    <a:cubicBezTo>
                      <a:pt x="241" y="16"/>
                      <a:pt x="241" y="16"/>
                      <a:pt x="241" y="16"/>
                    </a:cubicBezTo>
                    <a:cubicBezTo>
                      <a:pt x="239" y="17"/>
                      <a:pt x="239" y="17"/>
                      <a:pt x="239" y="17"/>
                    </a:cubicBezTo>
                    <a:cubicBezTo>
                      <a:pt x="238" y="17"/>
                      <a:pt x="238" y="17"/>
                      <a:pt x="238" y="17"/>
                    </a:cubicBezTo>
                    <a:cubicBezTo>
                      <a:pt x="235" y="17"/>
                      <a:pt x="235" y="17"/>
                      <a:pt x="235" y="17"/>
                    </a:cubicBezTo>
                    <a:cubicBezTo>
                      <a:pt x="234" y="17"/>
                      <a:pt x="234" y="17"/>
                      <a:pt x="234" y="17"/>
                    </a:cubicBezTo>
                    <a:cubicBezTo>
                      <a:pt x="232" y="16"/>
                      <a:pt x="232" y="16"/>
                      <a:pt x="232" y="16"/>
                    </a:cubicBezTo>
                    <a:cubicBezTo>
                      <a:pt x="234" y="14"/>
                      <a:pt x="234" y="14"/>
                      <a:pt x="234" y="14"/>
                    </a:cubicBezTo>
                    <a:cubicBezTo>
                      <a:pt x="234" y="13"/>
                      <a:pt x="234" y="13"/>
                      <a:pt x="234" y="13"/>
                    </a:cubicBezTo>
                    <a:cubicBezTo>
                      <a:pt x="232" y="11"/>
                      <a:pt x="232" y="11"/>
                      <a:pt x="232" y="11"/>
                    </a:cubicBezTo>
                    <a:cubicBezTo>
                      <a:pt x="232" y="10"/>
                      <a:pt x="232" y="10"/>
                      <a:pt x="232" y="10"/>
                    </a:cubicBezTo>
                    <a:cubicBezTo>
                      <a:pt x="231" y="8"/>
                      <a:pt x="231" y="8"/>
                      <a:pt x="231" y="8"/>
                    </a:cubicBezTo>
                    <a:cubicBezTo>
                      <a:pt x="229" y="7"/>
                      <a:pt x="229" y="7"/>
                      <a:pt x="229" y="7"/>
                    </a:cubicBezTo>
                    <a:cubicBezTo>
                      <a:pt x="228" y="4"/>
                      <a:pt x="228" y="4"/>
                      <a:pt x="228" y="4"/>
                    </a:cubicBezTo>
                    <a:cubicBezTo>
                      <a:pt x="225" y="3"/>
                      <a:pt x="225" y="3"/>
                      <a:pt x="225" y="3"/>
                    </a:cubicBezTo>
                    <a:cubicBezTo>
                      <a:pt x="224" y="1"/>
                      <a:pt x="224" y="1"/>
                      <a:pt x="224" y="1"/>
                    </a:cubicBezTo>
                    <a:cubicBezTo>
                      <a:pt x="221" y="3"/>
                      <a:pt x="221" y="3"/>
                      <a:pt x="221" y="3"/>
                    </a:cubicBezTo>
                    <a:cubicBezTo>
                      <a:pt x="219" y="4"/>
                      <a:pt x="219" y="4"/>
                      <a:pt x="219" y="4"/>
                    </a:cubicBezTo>
                    <a:cubicBezTo>
                      <a:pt x="216" y="3"/>
                      <a:pt x="216" y="3"/>
                      <a:pt x="216" y="3"/>
                    </a:cubicBezTo>
                    <a:cubicBezTo>
                      <a:pt x="214" y="1"/>
                      <a:pt x="214" y="1"/>
                      <a:pt x="214" y="1"/>
                    </a:cubicBezTo>
                    <a:cubicBezTo>
                      <a:pt x="209" y="1"/>
                      <a:pt x="209" y="1"/>
                      <a:pt x="209" y="1"/>
                    </a:cubicBezTo>
                    <a:cubicBezTo>
                      <a:pt x="208" y="1"/>
                      <a:pt x="208" y="1"/>
                      <a:pt x="208" y="1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206" y="1"/>
                      <a:pt x="206" y="1"/>
                      <a:pt x="206" y="1"/>
                    </a:cubicBezTo>
                    <a:cubicBezTo>
                      <a:pt x="204" y="1"/>
                      <a:pt x="204" y="1"/>
                      <a:pt x="204" y="1"/>
                    </a:cubicBezTo>
                    <a:cubicBezTo>
                      <a:pt x="204" y="3"/>
                      <a:pt x="204" y="3"/>
                      <a:pt x="204" y="3"/>
                    </a:cubicBezTo>
                    <a:cubicBezTo>
                      <a:pt x="202" y="3"/>
                      <a:pt x="202" y="3"/>
                      <a:pt x="202" y="3"/>
                    </a:cubicBezTo>
                    <a:cubicBezTo>
                      <a:pt x="201" y="4"/>
                      <a:pt x="201" y="4"/>
                      <a:pt x="201" y="4"/>
                    </a:cubicBezTo>
                    <a:cubicBezTo>
                      <a:pt x="199" y="4"/>
                      <a:pt x="199" y="4"/>
                      <a:pt x="199" y="4"/>
                    </a:cubicBezTo>
                    <a:cubicBezTo>
                      <a:pt x="201" y="6"/>
                      <a:pt x="201" y="6"/>
                      <a:pt x="201" y="6"/>
                    </a:cubicBezTo>
                    <a:cubicBezTo>
                      <a:pt x="196" y="7"/>
                      <a:pt x="196" y="7"/>
                      <a:pt x="196" y="7"/>
                    </a:cubicBezTo>
                    <a:cubicBezTo>
                      <a:pt x="192" y="8"/>
                      <a:pt x="192" y="8"/>
                      <a:pt x="192" y="8"/>
                    </a:cubicBezTo>
                    <a:cubicBezTo>
                      <a:pt x="185" y="10"/>
                      <a:pt x="185" y="10"/>
                      <a:pt x="185" y="10"/>
                    </a:cubicBezTo>
                    <a:cubicBezTo>
                      <a:pt x="178" y="10"/>
                      <a:pt x="178" y="10"/>
                      <a:pt x="178" y="10"/>
                    </a:cubicBezTo>
                    <a:cubicBezTo>
                      <a:pt x="173" y="11"/>
                      <a:pt x="173" y="11"/>
                      <a:pt x="173" y="11"/>
                    </a:cubicBezTo>
                    <a:cubicBezTo>
                      <a:pt x="172" y="13"/>
                      <a:pt x="172" y="13"/>
                      <a:pt x="172" y="13"/>
                    </a:cubicBezTo>
                    <a:cubicBezTo>
                      <a:pt x="172" y="14"/>
                      <a:pt x="172" y="14"/>
                      <a:pt x="172" y="14"/>
                    </a:cubicBezTo>
                    <a:cubicBezTo>
                      <a:pt x="171" y="14"/>
                      <a:pt x="171" y="14"/>
                      <a:pt x="171" y="14"/>
                    </a:cubicBezTo>
                    <a:cubicBezTo>
                      <a:pt x="169" y="14"/>
                      <a:pt x="169" y="14"/>
                      <a:pt x="169" y="14"/>
                    </a:cubicBezTo>
                    <a:cubicBezTo>
                      <a:pt x="168" y="14"/>
                      <a:pt x="168" y="14"/>
                      <a:pt x="168" y="14"/>
                    </a:cubicBezTo>
                    <a:cubicBezTo>
                      <a:pt x="163" y="14"/>
                      <a:pt x="163" y="14"/>
                      <a:pt x="163" y="14"/>
                    </a:cubicBezTo>
                    <a:cubicBezTo>
                      <a:pt x="162" y="14"/>
                      <a:pt x="162" y="14"/>
                      <a:pt x="162" y="14"/>
                    </a:cubicBezTo>
                    <a:cubicBezTo>
                      <a:pt x="162" y="16"/>
                      <a:pt x="162" y="16"/>
                      <a:pt x="162" y="16"/>
                    </a:cubicBezTo>
                    <a:cubicBezTo>
                      <a:pt x="158" y="16"/>
                      <a:pt x="158" y="16"/>
                      <a:pt x="158" y="16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57" y="16"/>
                      <a:pt x="157" y="16"/>
                      <a:pt x="156" y="16"/>
                    </a:cubicBezTo>
                    <a:cubicBezTo>
                      <a:pt x="156" y="16"/>
                      <a:pt x="156" y="16"/>
                      <a:pt x="156" y="16"/>
                    </a:cubicBezTo>
                    <a:cubicBezTo>
                      <a:pt x="156" y="16"/>
                      <a:pt x="156" y="16"/>
                      <a:pt x="155" y="16"/>
                    </a:cubicBezTo>
                    <a:cubicBezTo>
                      <a:pt x="153" y="17"/>
                      <a:pt x="153" y="17"/>
                      <a:pt x="153" y="17"/>
                    </a:cubicBezTo>
                    <a:cubicBezTo>
                      <a:pt x="153" y="17"/>
                      <a:pt x="153" y="17"/>
                      <a:pt x="150" y="17"/>
                    </a:cubicBezTo>
                    <a:cubicBezTo>
                      <a:pt x="150" y="17"/>
                      <a:pt x="149" y="17"/>
                      <a:pt x="149" y="17"/>
                    </a:cubicBezTo>
                    <a:cubicBezTo>
                      <a:pt x="149" y="17"/>
                      <a:pt x="149" y="17"/>
                      <a:pt x="149" y="18"/>
                    </a:cubicBezTo>
                    <a:cubicBezTo>
                      <a:pt x="149" y="18"/>
                      <a:pt x="149" y="18"/>
                      <a:pt x="148" y="20"/>
                    </a:cubicBezTo>
                    <a:cubicBezTo>
                      <a:pt x="148" y="20"/>
                      <a:pt x="148" y="20"/>
                      <a:pt x="146" y="18"/>
                    </a:cubicBezTo>
                    <a:cubicBezTo>
                      <a:pt x="146" y="18"/>
                      <a:pt x="146" y="18"/>
                      <a:pt x="145" y="18"/>
                    </a:cubicBezTo>
                    <a:cubicBezTo>
                      <a:pt x="145" y="18"/>
                      <a:pt x="145" y="18"/>
                      <a:pt x="143" y="18"/>
                    </a:cubicBezTo>
                    <a:cubicBezTo>
                      <a:pt x="143" y="18"/>
                      <a:pt x="143" y="18"/>
                      <a:pt x="141" y="20"/>
                    </a:cubicBezTo>
                    <a:cubicBezTo>
                      <a:pt x="141" y="20"/>
                      <a:pt x="141" y="20"/>
                      <a:pt x="141" y="20"/>
                    </a:cubicBezTo>
                    <a:cubicBezTo>
                      <a:pt x="138" y="18"/>
                      <a:pt x="138" y="18"/>
                      <a:pt x="138" y="18"/>
                    </a:cubicBezTo>
                    <a:cubicBezTo>
                      <a:pt x="137" y="18"/>
                      <a:pt x="137" y="18"/>
                      <a:pt x="137" y="18"/>
                    </a:cubicBezTo>
                    <a:cubicBezTo>
                      <a:pt x="135" y="18"/>
                      <a:pt x="135" y="18"/>
                      <a:pt x="135" y="18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2" y="20"/>
                      <a:pt x="132" y="20"/>
                      <a:pt x="132" y="20"/>
                    </a:cubicBezTo>
                    <a:cubicBezTo>
                      <a:pt x="135" y="21"/>
                      <a:pt x="135" y="21"/>
                      <a:pt x="135" y="21"/>
                    </a:cubicBezTo>
                    <a:cubicBezTo>
                      <a:pt x="135" y="23"/>
                      <a:pt x="135" y="23"/>
                      <a:pt x="135" y="23"/>
                    </a:cubicBezTo>
                    <a:cubicBezTo>
                      <a:pt x="134" y="23"/>
                      <a:pt x="134" y="23"/>
                      <a:pt x="134" y="23"/>
                    </a:cubicBezTo>
                    <a:cubicBezTo>
                      <a:pt x="135" y="24"/>
                      <a:pt x="135" y="24"/>
                      <a:pt x="135" y="24"/>
                    </a:cubicBezTo>
                    <a:cubicBezTo>
                      <a:pt x="136" y="24"/>
                      <a:pt x="136" y="24"/>
                      <a:pt x="136" y="24"/>
                    </a:cubicBezTo>
                    <a:cubicBezTo>
                      <a:pt x="138" y="24"/>
                      <a:pt x="138" y="24"/>
                      <a:pt x="138" y="24"/>
                    </a:cubicBezTo>
                    <a:cubicBezTo>
                      <a:pt x="139" y="24"/>
                      <a:pt x="139" y="24"/>
                      <a:pt x="139" y="24"/>
                    </a:cubicBezTo>
                    <a:cubicBezTo>
                      <a:pt x="140" y="25"/>
                      <a:pt x="140" y="25"/>
                      <a:pt x="140" y="25"/>
                    </a:cubicBezTo>
                    <a:cubicBezTo>
                      <a:pt x="140" y="25"/>
                      <a:pt x="140" y="25"/>
                      <a:pt x="141" y="26"/>
                    </a:cubicBezTo>
                    <a:cubicBezTo>
                      <a:pt x="141" y="26"/>
                      <a:pt x="141" y="26"/>
                      <a:pt x="138" y="26"/>
                    </a:cubicBezTo>
                    <a:cubicBezTo>
                      <a:pt x="138" y="26"/>
                      <a:pt x="138" y="26"/>
                      <a:pt x="136" y="27"/>
                    </a:cubicBezTo>
                    <a:cubicBezTo>
                      <a:pt x="136" y="27"/>
                      <a:pt x="136" y="27"/>
                      <a:pt x="136" y="28"/>
                    </a:cubicBezTo>
                    <a:cubicBezTo>
                      <a:pt x="136" y="28"/>
                      <a:pt x="136" y="28"/>
                      <a:pt x="145" y="30"/>
                    </a:cubicBezTo>
                    <a:cubicBezTo>
                      <a:pt x="145" y="30"/>
                      <a:pt x="145" y="30"/>
                      <a:pt x="146" y="30"/>
                    </a:cubicBezTo>
                    <a:cubicBezTo>
                      <a:pt x="146" y="30"/>
                      <a:pt x="146" y="30"/>
                      <a:pt x="148" y="31"/>
                    </a:cubicBezTo>
                    <a:cubicBezTo>
                      <a:pt x="148" y="31"/>
                      <a:pt x="148" y="31"/>
                      <a:pt x="143" y="33"/>
                    </a:cubicBezTo>
                    <a:cubicBezTo>
                      <a:pt x="143" y="33"/>
                      <a:pt x="143" y="33"/>
                      <a:pt x="141" y="31"/>
                    </a:cubicBezTo>
                    <a:cubicBezTo>
                      <a:pt x="141" y="31"/>
                      <a:pt x="141" y="31"/>
                      <a:pt x="136" y="31"/>
                    </a:cubicBezTo>
                    <a:cubicBezTo>
                      <a:pt x="136" y="31"/>
                      <a:pt x="136" y="31"/>
                      <a:pt x="136" y="33"/>
                    </a:cubicBezTo>
                    <a:cubicBezTo>
                      <a:pt x="136" y="33"/>
                      <a:pt x="136" y="33"/>
                      <a:pt x="136" y="34"/>
                    </a:cubicBezTo>
                    <a:cubicBezTo>
                      <a:pt x="136" y="34"/>
                      <a:pt x="136" y="34"/>
                      <a:pt x="135" y="36"/>
                    </a:cubicBezTo>
                    <a:cubicBezTo>
                      <a:pt x="135" y="36"/>
                      <a:pt x="135" y="36"/>
                      <a:pt x="139" y="40"/>
                    </a:cubicBezTo>
                    <a:cubicBezTo>
                      <a:pt x="139" y="40"/>
                      <a:pt x="139" y="40"/>
                      <a:pt x="136" y="43"/>
                    </a:cubicBezTo>
                    <a:cubicBezTo>
                      <a:pt x="136" y="43"/>
                      <a:pt x="136" y="43"/>
                      <a:pt x="135" y="43"/>
                    </a:cubicBezTo>
                    <a:cubicBezTo>
                      <a:pt x="135" y="43"/>
                      <a:pt x="135" y="43"/>
                      <a:pt x="130" y="46"/>
                    </a:cubicBezTo>
                    <a:cubicBezTo>
                      <a:pt x="130" y="46"/>
                      <a:pt x="130" y="46"/>
                      <a:pt x="130" y="47"/>
                    </a:cubicBezTo>
                    <a:cubicBezTo>
                      <a:pt x="130" y="47"/>
                      <a:pt x="130" y="47"/>
                      <a:pt x="132" y="47"/>
                    </a:cubicBezTo>
                    <a:cubicBezTo>
                      <a:pt x="132" y="47"/>
                      <a:pt x="132" y="47"/>
                      <a:pt x="135" y="49"/>
                    </a:cubicBezTo>
                    <a:cubicBezTo>
                      <a:pt x="135" y="49"/>
                      <a:pt x="135" y="49"/>
                      <a:pt x="138" y="50"/>
                    </a:cubicBezTo>
                    <a:cubicBezTo>
                      <a:pt x="138" y="50"/>
                      <a:pt x="138" y="50"/>
                      <a:pt x="139" y="50"/>
                    </a:cubicBezTo>
                    <a:cubicBezTo>
                      <a:pt x="139" y="50"/>
                      <a:pt x="139" y="50"/>
                      <a:pt x="141" y="50"/>
                    </a:cubicBezTo>
                    <a:cubicBezTo>
                      <a:pt x="141" y="50"/>
                      <a:pt x="141" y="50"/>
                      <a:pt x="142" y="51"/>
                    </a:cubicBezTo>
                    <a:cubicBezTo>
                      <a:pt x="142" y="51"/>
                      <a:pt x="142" y="51"/>
                      <a:pt x="143" y="53"/>
                    </a:cubicBezTo>
                    <a:cubicBezTo>
                      <a:pt x="143" y="53"/>
                      <a:pt x="143" y="53"/>
                      <a:pt x="145" y="53"/>
                    </a:cubicBezTo>
                    <a:cubicBezTo>
                      <a:pt x="145" y="53"/>
                      <a:pt x="145" y="53"/>
                      <a:pt x="148" y="53"/>
                    </a:cubicBezTo>
                    <a:cubicBezTo>
                      <a:pt x="148" y="53"/>
                      <a:pt x="148" y="53"/>
                      <a:pt x="151" y="54"/>
                    </a:cubicBezTo>
                    <a:cubicBezTo>
                      <a:pt x="151" y="54"/>
                      <a:pt x="151" y="54"/>
                      <a:pt x="149" y="56"/>
                    </a:cubicBezTo>
                    <a:cubicBezTo>
                      <a:pt x="149" y="56"/>
                      <a:pt x="149" y="56"/>
                      <a:pt x="149" y="57"/>
                    </a:cubicBezTo>
                    <a:cubicBezTo>
                      <a:pt x="149" y="57"/>
                      <a:pt x="149" y="57"/>
                      <a:pt x="149" y="60"/>
                    </a:cubicBezTo>
                    <a:cubicBezTo>
                      <a:pt x="149" y="60"/>
                      <a:pt x="149" y="60"/>
                      <a:pt x="148" y="61"/>
                    </a:cubicBezTo>
                    <a:cubicBezTo>
                      <a:pt x="148" y="61"/>
                      <a:pt x="148" y="61"/>
                      <a:pt x="146" y="61"/>
                    </a:cubicBezTo>
                    <a:cubicBezTo>
                      <a:pt x="146" y="61"/>
                      <a:pt x="146" y="61"/>
                      <a:pt x="142" y="63"/>
                    </a:cubicBezTo>
                    <a:cubicBezTo>
                      <a:pt x="142" y="63"/>
                      <a:pt x="142" y="63"/>
                      <a:pt x="138" y="61"/>
                    </a:cubicBezTo>
                    <a:cubicBezTo>
                      <a:pt x="138" y="61"/>
                      <a:pt x="138" y="61"/>
                      <a:pt x="136" y="60"/>
                    </a:cubicBezTo>
                    <a:cubicBezTo>
                      <a:pt x="136" y="60"/>
                      <a:pt x="136" y="60"/>
                      <a:pt x="135" y="60"/>
                    </a:cubicBezTo>
                    <a:cubicBezTo>
                      <a:pt x="135" y="60"/>
                      <a:pt x="135" y="60"/>
                      <a:pt x="133" y="61"/>
                    </a:cubicBezTo>
                    <a:cubicBezTo>
                      <a:pt x="133" y="61"/>
                      <a:pt x="133" y="61"/>
                      <a:pt x="133" y="63"/>
                    </a:cubicBezTo>
                    <a:cubicBezTo>
                      <a:pt x="133" y="63"/>
                      <a:pt x="133" y="63"/>
                      <a:pt x="132" y="64"/>
                    </a:cubicBezTo>
                    <a:cubicBezTo>
                      <a:pt x="132" y="64"/>
                      <a:pt x="132" y="64"/>
                      <a:pt x="130" y="64"/>
                    </a:cubicBezTo>
                    <a:cubicBezTo>
                      <a:pt x="130" y="64"/>
                      <a:pt x="130" y="64"/>
                      <a:pt x="130" y="63"/>
                    </a:cubicBezTo>
                    <a:cubicBezTo>
                      <a:pt x="130" y="63"/>
                      <a:pt x="130" y="63"/>
                      <a:pt x="129" y="63"/>
                    </a:cubicBezTo>
                    <a:cubicBezTo>
                      <a:pt x="129" y="63"/>
                      <a:pt x="129" y="63"/>
                      <a:pt x="126" y="63"/>
                    </a:cubicBezTo>
                    <a:cubicBezTo>
                      <a:pt x="126" y="63"/>
                      <a:pt x="126" y="63"/>
                      <a:pt x="123" y="61"/>
                    </a:cubicBezTo>
                    <a:cubicBezTo>
                      <a:pt x="123" y="61"/>
                      <a:pt x="123" y="61"/>
                      <a:pt x="120" y="60"/>
                    </a:cubicBezTo>
                    <a:cubicBezTo>
                      <a:pt x="120" y="60"/>
                      <a:pt x="120" y="60"/>
                      <a:pt x="118" y="56"/>
                    </a:cubicBezTo>
                    <a:cubicBezTo>
                      <a:pt x="118" y="56"/>
                      <a:pt x="118" y="56"/>
                      <a:pt x="116" y="56"/>
                    </a:cubicBezTo>
                    <a:cubicBezTo>
                      <a:pt x="116" y="56"/>
                      <a:pt x="116" y="56"/>
                      <a:pt x="115" y="56"/>
                    </a:cubicBezTo>
                    <a:cubicBezTo>
                      <a:pt x="115" y="56"/>
                      <a:pt x="115" y="56"/>
                      <a:pt x="113" y="57"/>
                    </a:cubicBezTo>
                    <a:cubicBezTo>
                      <a:pt x="113" y="57"/>
                      <a:pt x="113" y="57"/>
                      <a:pt x="112" y="57"/>
                    </a:cubicBezTo>
                    <a:cubicBezTo>
                      <a:pt x="112" y="57"/>
                      <a:pt x="112" y="57"/>
                      <a:pt x="110" y="57"/>
                    </a:cubicBezTo>
                    <a:cubicBezTo>
                      <a:pt x="110" y="57"/>
                      <a:pt x="110" y="57"/>
                      <a:pt x="110" y="59"/>
                    </a:cubicBezTo>
                    <a:cubicBezTo>
                      <a:pt x="110" y="59"/>
                      <a:pt x="110" y="59"/>
                      <a:pt x="109" y="60"/>
                    </a:cubicBezTo>
                    <a:cubicBezTo>
                      <a:pt x="109" y="60"/>
                      <a:pt x="109" y="60"/>
                      <a:pt x="108" y="60"/>
                    </a:cubicBezTo>
                    <a:cubicBezTo>
                      <a:pt x="108" y="60"/>
                      <a:pt x="108" y="60"/>
                      <a:pt x="105" y="57"/>
                    </a:cubicBezTo>
                    <a:cubicBezTo>
                      <a:pt x="105" y="57"/>
                      <a:pt x="105" y="57"/>
                      <a:pt x="102" y="57"/>
                    </a:cubicBezTo>
                    <a:cubicBezTo>
                      <a:pt x="102" y="57"/>
                      <a:pt x="102" y="57"/>
                      <a:pt x="100" y="57"/>
                    </a:cubicBezTo>
                    <a:cubicBezTo>
                      <a:pt x="100" y="57"/>
                      <a:pt x="100" y="57"/>
                      <a:pt x="99" y="59"/>
                    </a:cubicBezTo>
                    <a:cubicBezTo>
                      <a:pt x="99" y="59"/>
                      <a:pt x="99" y="59"/>
                      <a:pt x="96" y="57"/>
                    </a:cubicBezTo>
                    <a:cubicBezTo>
                      <a:pt x="96" y="57"/>
                      <a:pt x="96" y="57"/>
                      <a:pt x="96" y="59"/>
                    </a:cubicBezTo>
                    <a:cubicBezTo>
                      <a:pt x="96" y="59"/>
                      <a:pt x="96" y="59"/>
                      <a:pt x="95" y="60"/>
                    </a:cubicBezTo>
                    <a:cubicBezTo>
                      <a:pt x="95" y="60"/>
                      <a:pt x="95" y="60"/>
                      <a:pt x="93" y="61"/>
                    </a:cubicBezTo>
                    <a:cubicBezTo>
                      <a:pt x="93" y="61"/>
                      <a:pt x="93" y="61"/>
                      <a:pt x="92" y="63"/>
                    </a:cubicBezTo>
                    <a:cubicBezTo>
                      <a:pt x="92" y="63"/>
                      <a:pt x="92" y="63"/>
                      <a:pt x="89" y="63"/>
                    </a:cubicBezTo>
                    <a:cubicBezTo>
                      <a:pt x="89" y="63"/>
                      <a:pt x="89" y="63"/>
                      <a:pt x="86" y="61"/>
                    </a:cubicBezTo>
                    <a:cubicBezTo>
                      <a:pt x="86" y="61"/>
                      <a:pt x="86" y="61"/>
                      <a:pt x="83" y="60"/>
                    </a:cubicBezTo>
                    <a:cubicBezTo>
                      <a:pt x="83" y="60"/>
                      <a:pt x="83" y="60"/>
                      <a:pt x="80" y="59"/>
                    </a:cubicBezTo>
                    <a:cubicBezTo>
                      <a:pt x="80" y="59"/>
                      <a:pt x="80" y="59"/>
                      <a:pt x="79" y="57"/>
                    </a:cubicBezTo>
                    <a:cubicBezTo>
                      <a:pt x="79" y="57"/>
                      <a:pt x="79" y="57"/>
                      <a:pt x="77" y="59"/>
                    </a:cubicBezTo>
                    <a:cubicBezTo>
                      <a:pt x="77" y="59"/>
                      <a:pt x="77" y="59"/>
                      <a:pt x="79" y="61"/>
                    </a:cubicBezTo>
                    <a:cubicBezTo>
                      <a:pt x="79" y="61"/>
                      <a:pt x="79" y="61"/>
                      <a:pt x="79" y="63"/>
                    </a:cubicBezTo>
                    <a:cubicBezTo>
                      <a:pt x="79" y="63"/>
                      <a:pt x="79" y="63"/>
                      <a:pt x="79" y="64"/>
                    </a:cubicBezTo>
                    <a:cubicBezTo>
                      <a:pt x="79" y="64"/>
                      <a:pt x="79" y="64"/>
                      <a:pt x="77" y="64"/>
                    </a:cubicBezTo>
                    <a:cubicBezTo>
                      <a:pt x="77" y="64"/>
                      <a:pt x="77" y="64"/>
                      <a:pt x="77" y="63"/>
                    </a:cubicBezTo>
                    <a:cubicBezTo>
                      <a:pt x="77" y="63"/>
                      <a:pt x="77" y="63"/>
                      <a:pt x="77" y="60"/>
                    </a:cubicBezTo>
                    <a:cubicBezTo>
                      <a:pt x="77" y="60"/>
                      <a:pt x="77" y="60"/>
                      <a:pt x="72" y="56"/>
                    </a:cubicBezTo>
                    <a:cubicBezTo>
                      <a:pt x="72" y="56"/>
                      <a:pt x="72" y="56"/>
                      <a:pt x="67" y="54"/>
                    </a:cubicBezTo>
                    <a:cubicBezTo>
                      <a:pt x="67" y="54"/>
                      <a:pt x="67" y="54"/>
                      <a:pt x="66" y="53"/>
                    </a:cubicBezTo>
                    <a:cubicBezTo>
                      <a:pt x="66" y="53"/>
                      <a:pt x="66" y="53"/>
                      <a:pt x="63" y="51"/>
                    </a:cubicBezTo>
                    <a:cubicBezTo>
                      <a:pt x="63" y="51"/>
                      <a:pt x="63" y="51"/>
                      <a:pt x="62" y="51"/>
                    </a:cubicBezTo>
                    <a:cubicBezTo>
                      <a:pt x="62" y="51"/>
                      <a:pt x="62" y="51"/>
                      <a:pt x="57" y="51"/>
                    </a:cubicBezTo>
                    <a:cubicBezTo>
                      <a:pt x="57" y="51"/>
                      <a:pt x="57" y="51"/>
                      <a:pt x="56" y="51"/>
                    </a:cubicBezTo>
                    <a:cubicBezTo>
                      <a:pt x="56" y="51"/>
                      <a:pt x="56" y="51"/>
                      <a:pt x="54" y="51"/>
                    </a:cubicBezTo>
                    <a:cubicBezTo>
                      <a:pt x="54" y="51"/>
                      <a:pt x="54" y="51"/>
                      <a:pt x="53" y="50"/>
                    </a:cubicBezTo>
                    <a:cubicBezTo>
                      <a:pt x="53" y="50"/>
                      <a:pt x="53" y="50"/>
                      <a:pt x="52" y="47"/>
                    </a:cubicBezTo>
                    <a:cubicBezTo>
                      <a:pt x="52" y="47"/>
                      <a:pt x="52" y="47"/>
                      <a:pt x="47" y="49"/>
                    </a:cubicBezTo>
                    <a:cubicBezTo>
                      <a:pt x="47" y="49"/>
                      <a:pt x="47" y="49"/>
                      <a:pt x="46" y="50"/>
                    </a:cubicBezTo>
                    <a:cubicBezTo>
                      <a:pt x="46" y="50"/>
                      <a:pt x="46" y="50"/>
                      <a:pt x="46" y="51"/>
                    </a:cubicBezTo>
                    <a:cubicBezTo>
                      <a:pt x="46" y="51"/>
                      <a:pt x="46" y="51"/>
                      <a:pt x="44" y="51"/>
                    </a:cubicBezTo>
                    <a:cubicBezTo>
                      <a:pt x="44" y="51"/>
                      <a:pt x="44" y="51"/>
                      <a:pt x="43" y="51"/>
                    </a:cubicBezTo>
                    <a:cubicBezTo>
                      <a:pt x="43" y="51"/>
                      <a:pt x="43" y="51"/>
                      <a:pt x="42" y="50"/>
                    </a:cubicBezTo>
                    <a:cubicBezTo>
                      <a:pt x="42" y="50"/>
                      <a:pt x="42" y="50"/>
                      <a:pt x="39" y="49"/>
                    </a:cubicBezTo>
                    <a:cubicBezTo>
                      <a:pt x="39" y="49"/>
                      <a:pt x="39" y="49"/>
                      <a:pt x="36" y="49"/>
                    </a:cubicBezTo>
                    <a:cubicBezTo>
                      <a:pt x="36" y="49"/>
                      <a:pt x="36" y="49"/>
                      <a:pt x="36" y="50"/>
                    </a:cubicBezTo>
                    <a:cubicBezTo>
                      <a:pt x="36" y="50"/>
                      <a:pt x="36" y="50"/>
                      <a:pt x="34" y="50"/>
                    </a:cubicBezTo>
                    <a:cubicBezTo>
                      <a:pt x="34" y="50"/>
                      <a:pt x="34" y="50"/>
                      <a:pt x="33" y="51"/>
                    </a:cubicBezTo>
                    <a:cubicBezTo>
                      <a:pt x="33" y="51"/>
                      <a:pt x="33" y="51"/>
                      <a:pt x="33" y="53"/>
                    </a:cubicBezTo>
                    <a:cubicBezTo>
                      <a:pt x="33" y="53"/>
                      <a:pt x="33" y="53"/>
                      <a:pt x="32" y="54"/>
                    </a:cubicBezTo>
                    <a:cubicBezTo>
                      <a:pt x="32" y="54"/>
                      <a:pt x="32" y="54"/>
                      <a:pt x="30" y="54"/>
                    </a:cubicBezTo>
                    <a:cubicBezTo>
                      <a:pt x="30" y="54"/>
                      <a:pt x="30" y="54"/>
                      <a:pt x="29" y="54"/>
                    </a:cubicBezTo>
                    <a:cubicBezTo>
                      <a:pt x="29" y="54"/>
                      <a:pt x="29" y="54"/>
                      <a:pt x="27" y="56"/>
                    </a:cubicBezTo>
                    <a:cubicBezTo>
                      <a:pt x="27" y="56"/>
                      <a:pt x="27" y="56"/>
                      <a:pt x="24" y="57"/>
                    </a:cubicBezTo>
                    <a:cubicBezTo>
                      <a:pt x="24" y="57"/>
                      <a:pt x="24" y="57"/>
                      <a:pt x="23" y="57"/>
                    </a:cubicBezTo>
                    <a:cubicBezTo>
                      <a:pt x="23" y="57"/>
                      <a:pt x="23" y="57"/>
                      <a:pt x="23" y="59"/>
                    </a:cubicBezTo>
                    <a:cubicBezTo>
                      <a:pt x="23" y="59"/>
                      <a:pt x="23" y="59"/>
                      <a:pt x="24" y="59"/>
                    </a:cubicBezTo>
                    <a:cubicBezTo>
                      <a:pt x="24" y="59"/>
                      <a:pt x="24" y="59"/>
                      <a:pt x="23" y="60"/>
                    </a:cubicBezTo>
                    <a:cubicBezTo>
                      <a:pt x="23" y="60"/>
                      <a:pt x="23" y="60"/>
                      <a:pt x="20" y="63"/>
                    </a:cubicBezTo>
                    <a:cubicBezTo>
                      <a:pt x="20" y="63"/>
                      <a:pt x="20" y="63"/>
                      <a:pt x="16" y="63"/>
                    </a:cubicBezTo>
                    <a:cubicBezTo>
                      <a:pt x="16" y="63"/>
                      <a:pt x="16" y="63"/>
                      <a:pt x="17" y="64"/>
                    </a:cubicBezTo>
                    <a:cubicBezTo>
                      <a:pt x="17" y="64"/>
                      <a:pt x="17" y="64"/>
                      <a:pt x="19" y="66"/>
                    </a:cubicBezTo>
                    <a:cubicBezTo>
                      <a:pt x="19" y="66"/>
                      <a:pt x="19" y="66"/>
                      <a:pt x="20" y="70"/>
                    </a:cubicBezTo>
                    <a:cubicBezTo>
                      <a:pt x="20" y="70"/>
                      <a:pt x="20" y="70"/>
                      <a:pt x="20" y="71"/>
                    </a:cubicBezTo>
                    <a:cubicBezTo>
                      <a:pt x="20" y="71"/>
                      <a:pt x="20" y="71"/>
                      <a:pt x="19" y="73"/>
                    </a:cubicBezTo>
                    <a:cubicBezTo>
                      <a:pt x="19" y="73"/>
                      <a:pt x="19" y="73"/>
                      <a:pt x="16" y="73"/>
                    </a:cubicBezTo>
                    <a:cubicBezTo>
                      <a:pt x="16" y="73"/>
                      <a:pt x="16" y="73"/>
                      <a:pt x="11" y="69"/>
                    </a:cubicBezTo>
                    <a:cubicBezTo>
                      <a:pt x="11" y="69"/>
                      <a:pt x="11" y="69"/>
                      <a:pt x="9" y="67"/>
                    </a:cubicBezTo>
                    <a:cubicBezTo>
                      <a:pt x="9" y="67"/>
                      <a:pt x="9" y="67"/>
                      <a:pt x="7" y="66"/>
                    </a:cubicBezTo>
                    <a:cubicBezTo>
                      <a:pt x="7" y="66"/>
                      <a:pt x="7" y="66"/>
                      <a:pt x="6" y="66"/>
                    </a:cubicBezTo>
                    <a:cubicBezTo>
                      <a:pt x="6" y="66"/>
                      <a:pt x="6" y="66"/>
                      <a:pt x="4" y="66"/>
                    </a:cubicBezTo>
                    <a:cubicBezTo>
                      <a:pt x="4" y="66"/>
                      <a:pt x="4" y="66"/>
                      <a:pt x="4" y="67"/>
                    </a:cubicBezTo>
                    <a:cubicBezTo>
                      <a:pt x="4" y="67"/>
                      <a:pt x="4" y="67"/>
                      <a:pt x="4" y="69"/>
                    </a:cubicBezTo>
                    <a:cubicBezTo>
                      <a:pt x="4" y="69"/>
                      <a:pt x="4" y="69"/>
                      <a:pt x="4" y="70"/>
                    </a:cubicBezTo>
                    <a:cubicBezTo>
                      <a:pt x="4" y="70"/>
                      <a:pt x="4" y="70"/>
                      <a:pt x="4" y="71"/>
                    </a:cubicBezTo>
                    <a:cubicBezTo>
                      <a:pt x="4" y="71"/>
                      <a:pt x="4" y="71"/>
                      <a:pt x="1" y="74"/>
                    </a:cubicBezTo>
                    <a:cubicBezTo>
                      <a:pt x="1" y="74"/>
                      <a:pt x="1" y="74"/>
                      <a:pt x="0" y="77"/>
                    </a:cubicBezTo>
                    <a:cubicBezTo>
                      <a:pt x="0" y="77"/>
                      <a:pt x="0" y="77"/>
                      <a:pt x="1" y="80"/>
                    </a:cubicBezTo>
                    <a:cubicBezTo>
                      <a:pt x="1" y="80"/>
                      <a:pt x="1" y="80"/>
                      <a:pt x="2" y="81"/>
                    </a:cubicBezTo>
                    <a:cubicBezTo>
                      <a:pt x="2" y="81"/>
                      <a:pt x="2" y="81"/>
                      <a:pt x="3" y="82"/>
                    </a:cubicBezTo>
                    <a:cubicBezTo>
                      <a:pt x="3" y="82"/>
                      <a:pt x="3" y="82"/>
                      <a:pt x="4" y="83"/>
                    </a:cubicBezTo>
                    <a:cubicBezTo>
                      <a:pt x="4" y="83"/>
                      <a:pt x="4" y="83"/>
                      <a:pt x="3" y="84"/>
                    </a:cubicBezTo>
                    <a:cubicBezTo>
                      <a:pt x="3" y="84"/>
                      <a:pt x="3" y="84"/>
                      <a:pt x="1" y="86"/>
                    </a:cubicBezTo>
                    <a:cubicBezTo>
                      <a:pt x="1" y="86"/>
                      <a:pt x="1" y="86"/>
                      <a:pt x="0" y="89"/>
                    </a:cubicBezTo>
                    <a:cubicBezTo>
                      <a:pt x="0" y="89"/>
                      <a:pt x="0" y="89"/>
                      <a:pt x="0" y="90"/>
                    </a:cubicBezTo>
                    <a:cubicBezTo>
                      <a:pt x="0" y="90"/>
                      <a:pt x="0" y="90"/>
                      <a:pt x="1" y="92"/>
                    </a:cubicBezTo>
                    <a:cubicBezTo>
                      <a:pt x="1" y="92"/>
                      <a:pt x="1" y="92"/>
                      <a:pt x="3" y="93"/>
                    </a:cubicBezTo>
                    <a:cubicBezTo>
                      <a:pt x="3" y="93"/>
                      <a:pt x="3" y="93"/>
                      <a:pt x="4" y="93"/>
                    </a:cubicBezTo>
                    <a:cubicBezTo>
                      <a:pt x="4" y="93"/>
                      <a:pt x="4" y="93"/>
                      <a:pt x="6" y="94"/>
                    </a:cubicBezTo>
                    <a:cubicBezTo>
                      <a:pt x="6" y="94"/>
                      <a:pt x="6" y="94"/>
                      <a:pt x="9" y="97"/>
                    </a:cubicBezTo>
                    <a:cubicBezTo>
                      <a:pt x="9" y="97"/>
                      <a:pt x="9" y="97"/>
                      <a:pt x="7" y="97"/>
                    </a:cubicBezTo>
                    <a:cubicBezTo>
                      <a:pt x="7" y="97"/>
                      <a:pt x="7" y="97"/>
                      <a:pt x="9" y="100"/>
                    </a:cubicBezTo>
                    <a:cubicBezTo>
                      <a:pt x="9" y="100"/>
                      <a:pt x="9" y="100"/>
                      <a:pt x="10" y="102"/>
                    </a:cubicBezTo>
                    <a:cubicBezTo>
                      <a:pt x="10" y="102"/>
                      <a:pt x="10" y="102"/>
                      <a:pt x="11" y="102"/>
                    </a:cubicBezTo>
                    <a:cubicBezTo>
                      <a:pt x="11" y="102"/>
                      <a:pt x="11" y="102"/>
                      <a:pt x="13" y="100"/>
                    </a:cubicBezTo>
                    <a:cubicBezTo>
                      <a:pt x="13" y="100"/>
                      <a:pt x="13" y="100"/>
                      <a:pt x="14" y="100"/>
                    </a:cubicBezTo>
                    <a:cubicBezTo>
                      <a:pt x="14" y="100"/>
                      <a:pt x="14" y="100"/>
                      <a:pt x="17" y="102"/>
                    </a:cubicBezTo>
                    <a:cubicBezTo>
                      <a:pt x="17" y="102"/>
                      <a:pt x="17" y="102"/>
                      <a:pt x="22" y="103"/>
                    </a:cubicBezTo>
                    <a:cubicBezTo>
                      <a:pt x="22" y="103"/>
                      <a:pt x="22" y="103"/>
                      <a:pt x="23" y="106"/>
                    </a:cubicBezTo>
                    <a:cubicBezTo>
                      <a:pt x="23" y="106"/>
                      <a:pt x="23" y="106"/>
                      <a:pt x="27" y="110"/>
                    </a:cubicBezTo>
                    <a:cubicBezTo>
                      <a:pt x="27" y="110"/>
                      <a:pt x="27" y="110"/>
                      <a:pt x="29" y="112"/>
                    </a:cubicBezTo>
                    <a:cubicBezTo>
                      <a:pt x="29" y="112"/>
                      <a:pt x="29" y="112"/>
                      <a:pt x="30" y="114"/>
                    </a:cubicBezTo>
                    <a:cubicBezTo>
                      <a:pt x="30" y="114"/>
                      <a:pt x="30" y="114"/>
                      <a:pt x="29" y="114"/>
                    </a:cubicBezTo>
                    <a:cubicBezTo>
                      <a:pt x="29" y="114"/>
                      <a:pt x="29" y="114"/>
                      <a:pt x="27" y="114"/>
                    </a:cubicBezTo>
                    <a:cubicBezTo>
                      <a:pt x="27" y="114"/>
                      <a:pt x="27" y="114"/>
                      <a:pt x="26" y="114"/>
                    </a:cubicBezTo>
                    <a:cubicBezTo>
                      <a:pt x="26" y="114"/>
                      <a:pt x="26" y="114"/>
                      <a:pt x="27" y="115"/>
                    </a:cubicBezTo>
                    <a:cubicBezTo>
                      <a:pt x="27" y="115"/>
                      <a:pt x="27" y="115"/>
                      <a:pt x="26" y="116"/>
                    </a:cubicBezTo>
                    <a:cubicBezTo>
                      <a:pt x="26" y="116"/>
                      <a:pt x="26" y="116"/>
                      <a:pt x="30" y="117"/>
                    </a:cubicBezTo>
                    <a:cubicBezTo>
                      <a:pt x="32" y="119"/>
                      <a:pt x="32" y="119"/>
                      <a:pt x="32" y="119"/>
                    </a:cubicBezTo>
                    <a:cubicBezTo>
                      <a:pt x="32" y="119"/>
                      <a:pt x="32" y="119"/>
                      <a:pt x="34" y="120"/>
                    </a:cubicBezTo>
                    <a:cubicBezTo>
                      <a:pt x="34" y="119"/>
                      <a:pt x="34" y="119"/>
                      <a:pt x="34" y="119"/>
                    </a:cubicBezTo>
                    <a:cubicBezTo>
                      <a:pt x="36" y="119"/>
                      <a:pt x="36" y="119"/>
                      <a:pt x="36" y="119"/>
                    </a:cubicBezTo>
                    <a:cubicBezTo>
                      <a:pt x="34" y="117"/>
                      <a:pt x="34" y="117"/>
                      <a:pt x="34" y="117"/>
                    </a:cubicBezTo>
                    <a:cubicBezTo>
                      <a:pt x="37" y="117"/>
                      <a:pt x="37" y="117"/>
                      <a:pt x="37" y="117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40" y="117"/>
                      <a:pt x="40" y="117"/>
                      <a:pt x="40" y="117"/>
                    </a:cubicBezTo>
                    <a:cubicBezTo>
                      <a:pt x="44" y="114"/>
                      <a:pt x="44" y="114"/>
                      <a:pt x="44" y="114"/>
                    </a:cubicBezTo>
                    <a:cubicBezTo>
                      <a:pt x="46" y="113"/>
                      <a:pt x="46" y="113"/>
                      <a:pt x="46" y="113"/>
                    </a:cubicBezTo>
                    <a:cubicBezTo>
                      <a:pt x="47" y="113"/>
                      <a:pt x="47" y="113"/>
                      <a:pt x="47" y="113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52" y="110"/>
                      <a:pt x="52" y="110"/>
                      <a:pt x="52" y="110"/>
                    </a:cubicBezTo>
                    <a:cubicBezTo>
                      <a:pt x="53" y="110"/>
                      <a:pt x="53" y="110"/>
                      <a:pt x="53" y="110"/>
                    </a:cubicBezTo>
                    <a:cubicBezTo>
                      <a:pt x="57" y="112"/>
                      <a:pt x="57" y="112"/>
                      <a:pt x="57" y="112"/>
                    </a:cubicBezTo>
                    <a:cubicBezTo>
                      <a:pt x="63" y="113"/>
                      <a:pt x="63" y="113"/>
                      <a:pt x="63" y="113"/>
                    </a:cubicBezTo>
                    <a:cubicBezTo>
                      <a:pt x="65" y="113"/>
                      <a:pt x="65" y="113"/>
                      <a:pt x="65" y="113"/>
                    </a:cubicBezTo>
                    <a:cubicBezTo>
                      <a:pt x="67" y="112"/>
                      <a:pt x="67" y="112"/>
                      <a:pt x="67" y="112"/>
                    </a:cubicBezTo>
                    <a:cubicBezTo>
                      <a:pt x="70" y="112"/>
                      <a:pt x="70" y="112"/>
                      <a:pt x="70" y="112"/>
                    </a:cubicBezTo>
                    <a:cubicBezTo>
                      <a:pt x="73" y="113"/>
                      <a:pt x="73" y="113"/>
                      <a:pt x="73" y="113"/>
                    </a:cubicBezTo>
                    <a:cubicBezTo>
                      <a:pt x="75" y="116"/>
                      <a:pt x="75" y="116"/>
                      <a:pt x="75" y="116"/>
                    </a:cubicBezTo>
                    <a:cubicBezTo>
                      <a:pt x="77" y="120"/>
                      <a:pt x="77" y="120"/>
                      <a:pt x="77" y="120"/>
                    </a:cubicBezTo>
                    <a:cubicBezTo>
                      <a:pt x="77" y="123"/>
                      <a:pt x="77" y="123"/>
                      <a:pt x="77" y="123"/>
                    </a:cubicBezTo>
                    <a:cubicBezTo>
                      <a:pt x="76" y="126"/>
                      <a:pt x="76" y="126"/>
                      <a:pt x="76" y="126"/>
                    </a:cubicBezTo>
                    <a:cubicBezTo>
                      <a:pt x="75" y="127"/>
                      <a:pt x="75" y="127"/>
                      <a:pt x="75" y="127"/>
                    </a:cubicBezTo>
                    <a:cubicBezTo>
                      <a:pt x="75" y="130"/>
                      <a:pt x="75" y="130"/>
                      <a:pt x="75" y="130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80" y="133"/>
                      <a:pt x="80" y="133"/>
                      <a:pt x="80" y="133"/>
                    </a:cubicBezTo>
                    <a:cubicBezTo>
                      <a:pt x="77" y="135"/>
                      <a:pt x="77" y="135"/>
                      <a:pt x="77" y="135"/>
                    </a:cubicBezTo>
                    <a:cubicBezTo>
                      <a:pt x="75" y="133"/>
                      <a:pt x="75" y="133"/>
                      <a:pt x="75" y="133"/>
                    </a:cubicBezTo>
                    <a:cubicBezTo>
                      <a:pt x="69" y="133"/>
                      <a:pt x="69" y="133"/>
                      <a:pt x="69" y="133"/>
                    </a:cubicBezTo>
                    <a:cubicBezTo>
                      <a:pt x="66" y="133"/>
                      <a:pt x="66" y="133"/>
                      <a:pt x="66" y="133"/>
                    </a:cubicBezTo>
                    <a:cubicBezTo>
                      <a:pt x="65" y="132"/>
                      <a:pt x="65" y="132"/>
                      <a:pt x="65" y="132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59" y="137"/>
                      <a:pt x="59" y="137"/>
                      <a:pt x="59" y="137"/>
                    </a:cubicBezTo>
                    <a:cubicBezTo>
                      <a:pt x="57" y="139"/>
                      <a:pt x="57" y="139"/>
                      <a:pt x="57" y="139"/>
                    </a:cubicBezTo>
                    <a:cubicBezTo>
                      <a:pt x="59" y="140"/>
                      <a:pt x="59" y="140"/>
                      <a:pt x="59" y="140"/>
                    </a:cubicBezTo>
                    <a:cubicBezTo>
                      <a:pt x="62" y="143"/>
                      <a:pt x="62" y="143"/>
                      <a:pt x="62" y="143"/>
                    </a:cubicBezTo>
                    <a:cubicBezTo>
                      <a:pt x="65" y="145"/>
                      <a:pt x="65" y="145"/>
                      <a:pt x="65" y="145"/>
                    </a:cubicBezTo>
                    <a:cubicBezTo>
                      <a:pt x="60" y="145"/>
                      <a:pt x="60" y="145"/>
                      <a:pt x="60" y="145"/>
                    </a:cubicBezTo>
                    <a:cubicBezTo>
                      <a:pt x="57" y="143"/>
                      <a:pt x="57" y="143"/>
                      <a:pt x="57" y="143"/>
                    </a:cubicBezTo>
                    <a:cubicBezTo>
                      <a:pt x="53" y="143"/>
                      <a:pt x="53" y="143"/>
                      <a:pt x="53" y="143"/>
                    </a:cubicBezTo>
                    <a:cubicBezTo>
                      <a:pt x="50" y="143"/>
                      <a:pt x="50" y="143"/>
                      <a:pt x="50" y="143"/>
                    </a:cubicBezTo>
                    <a:cubicBezTo>
                      <a:pt x="50" y="145"/>
                      <a:pt x="50" y="145"/>
                      <a:pt x="50" y="145"/>
                    </a:cubicBezTo>
                    <a:cubicBezTo>
                      <a:pt x="50" y="146"/>
                      <a:pt x="50" y="146"/>
                      <a:pt x="50" y="146"/>
                    </a:cubicBezTo>
                    <a:cubicBezTo>
                      <a:pt x="53" y="147"/>
                      <a:pt x="53" y="147"/>
                      <a:pt x="53" y="147"/>
                    </a:cubicBezTo>
                    <a:cubicBezTo>
                      <a:pt x="57" y="149"/>
                      <a:pt x="57" y="149"/>
                      <a:pt x="57" y="149"/>
                    </a:cubicBezTo>
                    <a:cubicBezTo>
                      <a:pt x="59" y="152"/>
                      <a:pt x="59" y="152"/>
                      <a:pt x="59" y="152"/>
                    </a:cubicBezTo>
                    <a:cubicBezTo>
                      <a:pt x="62" y="155"/>
                      <a:pt x="62" y="155"/>
                      <a:pt x="62" y="155"/>
                    </a:cubicBezTo>
                    <a:cubicBezTo>
                      <a:pt x="63" y="157"/>
                      <a:pt x="63" y="157"/>
                      <a:pt x="63" y="157"/>
                    </a:cubicBezTo>
                    <a:cubicBezTo>
                      <a:pt x="65" y="159"/>
                      <a:pt x="65" y="159"/>
                      <a:pt x="65" y="159"/>
                    </a:cubicBezTo>
                    <a:cubicBezTo>
                      <a:pt x="65" y="160"/>
                      <a:pt x="65" y="160"/>
                      <a:pt x="65" y="160"/>
                    </a:cubicBezTo>
                    <a:cubicBezTo>
                      <a:pt x="66" y="162"/>
                      <a:pt x="66" y="162"/>
                      <a:pt x="66" y="162"/>
                    </a:cubicBezTo>
                    <a:cubicBezTo>
                      <a:pt x="67" y="162"/>
                      <a:pt x="67" y="162"/>
                      <a:pt x="67" y="162"/>
                    </a:cubicBezTo>
                    <a:cubicBezTo>
                      <a:pt x="69" y="162"/>
                      <a:pt x="69" y="162"/>
                      <a:pt x="69" y="162"/>
                    </a:cubicBezTo>
                    <a:cubicBezTo>
                      <a:pt x="69" y="163"/>
                      <a:pt x="69" y="163"/>
                      <a:pt x="69" y="163"/>
                    </a:cubicBezTo>
                    <a:cubicBezTo>
                      <a:pt x="72" y="166"/>
                      <a:pt x="72" y="166"/>
                      <a:pt x="72" y="166"/>
                    </a:cubicBezTo>
                    <a:cubicBezTo>
                      <a:pt x="73" y="166"/>
                      <a:pt x="73" y="166"/>
                      <a:pt x="73" y="166"/>
                    </a:cubicBezTo>
                    <a:cubicBezTo>
                      <a:pt x="76" y="166"/>
                      <a:pt x="76" y="166"/>
                      <a:pt x="76" y="166"/>
                    </a:cubicBezTo>
                    <a:cubicBezTo>
                      <a:pt x="80" y="168"/>
                      <a:pt x="80" y="168"/>
                      <a:pt x="80" y="168"/>
                    </a:cubicBezTo>
                    <a:cubicBezTo>
                      <a:pt x="82" y="169"/>
                      <a:pt x="82" y="169"/>
                      <a:pt x="82" y="169"/>
                    </a:cubicBezTo>
                    <a:cubicBezTo>
                      <a:pt x="82" y="170"/>
                      <a:pt x="82" y="170"/>
                      <a:pt x="82" y="170"/>
                    </a:cubicBezTo>
                    <a:cubicBezTo>
                      <a:pt x="82" y="172"/>
                      <a:pt x="82" y="172"/>
                      <a:pt x="82" y="172"/>
                    </a:cubicBezTo>
                    <a:cubicBezTo>
                      <a:pt x="80" y="176"/>
                      <a:pt x="80" y="176"/>
                      <a:pt x="80" y="176"/>
                    </a:cubicBezTo>
                    <a:cubicBezTo>
                      <a:pt x="80" y="179"/>
                      <a:pt x="80" y="179"/>
                      <a:pt x="80" y="179"/>
                    </a:cubicBezTo>
                    <a:cubicBezTo>
                      <a:pt x="82" y="182"/>
                      <a:pt x="82" y="182"/>
                      <a:pt x="82" y="182"/>
                    </a:cubicBezTo>
                    <a:cubicBezTo>
                      <a:pt x="85" y="179"/>
                      <a:pt x="85" y="179"/>
                      <a:pt x="85" y="179"/>
                    </a:cubicBezTo>
                    <a:cubicBezTo>
                      <a:pt x="86" y="178"/>
                      <a:pt x="86" y="178"/>
                      <a:pt x="86" y="178"/>
                    </a:cubicBezTo>
                    <a:cubicBezTo>
                      <a:pt x="87" y="176"/>
                      <a:pt x="87" y="176"/>
                      <a:pt x="87" y="176"/>
                    </a:cubicBezTo>
                    <a:cubicBezTo>
                      <a:pt x="89" y="175"/>
                      <a:pt x="89" y="175"/>
                      <a:pt x="89" y="175"/>
                    </a:cubicBezTo>
                    <a:cubicBezTo>
                      <a:pt x="90" y="175"/>
                      <a:pt x="90" y="175"/>
                      <a:pt x="90" y="175"/>
                    </a:cubicBezTo>
                    <a:cubicBezTo>
                      <a:pt x="92" y="175"/>
                      <a:pt x="92" y="175"/>
                      <a:pt x="92" y="175"/>
                    </a:cubicBezTo>
                    <a:cubicBezTo>
                      <a:pt x="95" y="175"/>
                      <a:pt x="95" y="175"/>
                      <a:pt x="95" y="175"/>
                    </a:cubicBezTo>
                    <a:cubicBezTo>
                      <a:pt x="98" y="175"/>
                      <a:pt x="98" y="175"/>
                      <a:pt x="98" y="175"/>
                    </a:cubicBezTo>
                    <a:cubicBezTo>
                      <a:pt x="103" y="176"/>
                      <a:pt x="103" y="176"/>
                      <a:pt x="103" y="176"/>
                    </a:cubicBezTo>
                    <a:cubicBezTo>
                      <a:pt x="109" y="180"/>
                      <a:pt x="109" y="180"/>
                      <a:pt x="109" y="180"/>
                    </a:cubicBezTo>
                    <a:cubicBezTo>
                      <a:pt x="113" y="185"/>
                      <a:pt x="113" y="185"/>
                      <a:pt x="113" y="185"/>
                    </a:cubicBezTo>
                    <a:cubicBezTo>
                      <a:pt x="114" y="185"/>
                      <a:pt x="114" y="185"/>
                      <a:pt x="114" y="185"/>
                    </a:cubicBezTo>
                    <a:cubicBezTo>
                      <a:pt x="115" y="186"/>
                      <a:pt x="115" y="186"/>
                      <a:pt x="115" y="186"/>
                    </a:cubicBezTo>
                    <a:cubicBezTo>
                      <a:pt x="118" y="188"/>
                      <a:pt x="118" y="188"/>
                      <a:pt x="118" y="188"/>
                    </a:cubicBezTo>
                    <a:cubicBezTo>
                      <a:pt x="119" y="188"/>
                      <a:pt x="119" y="188"/>
                      <a:pt x="119" y="188"/>
                    </a:cubicBezTo>
                    <a:cubicBezTo>
                      <a:pt x="122" y="188"/>
                      <a:pt x="122" y="188"/>
                      <a:pt x="122" y="188"/>
                    </a:cubicBezTo>
                    <a:cubicBezTo>
                      <a:pt x="112" y="137"/>
                      <a:pt x="112" y="137"/>
                      <a:pt x="112" y="137"/>
                    </a:cubicBezTo>
                    <a:cubicBezTo>
                      <a:pt x="136" y="130"/>
                      <a:pt x="136" y="130"/>
                      <a:pt x="136" y="130"/>
                    </a:cubicBezTo>
                    <a:cubicBezTo>
                      <a:pt x="138" y="129"/>
                      <a:pt x="138" y="129"/>
                      <a:pt x="138" y="129"/>
                    </a:cubicBezTo>
                    <a:cubicBezTo>
                      <a:pt x="138" y="127"/>
                      <a:pt x="138" y="127"/>
                      <a:pt x="138" y="127"/>
                    </a:cubicBezTo>
                    <a:cubicBezTo>
                      <a:pt x="139" y="126"/>
                      <a:pt x="139" y="126"/>
                      <a:pt x="139" y="126"/>
                    </a:cubicBezTo>
                    <a:cubicBezTo>
                      <a:pt x="141" y="126"/>
                      <a:pt x="141" y="126"/>
                      <a:pt x="141" y="126"/>
                    </a:cubicBezTo>
                    <a:cubicBezTo>
                      <a:pt x="145" y="125"/>
                      <a:pt x="145" y="125"/>
                      <a:pt x="145" y="125"/>
                    </a:cubicBezTo>
                    <a:cubicBezTo>
                      <a:pt x="145" y="126"/>
                      <a:pt x="145" y="126"/>
                      <a:pt x="145" y="126"/>
                    </a:cubicBezTo>
                    <a:cubicBezTo>
                      <a:pt x="143" y="126"/>
                      <a:pt x="143" y="126"/>
                      <a:pt x="143" y="126"/>
                    </a:cubicBezTo>
                    <a:cubicBezTo>
                      <a:pt x="143" y="127"/>
                      <a:pt x="143" y="127"/>
                      <a:pt x="143" y="127"/>
                    </a:cubicBezTo>
                    <a:cubicBezTo>
                      <a:pt x="146" y="127"/>
                      <a:pt x="146" y="127"/>
                      <a:pt x="146" y="127"/>
                    </a:cubicBezTo>
                    <a:cubicBezTo>
                      <a:pt x="148" y="129"/>
                      <a:pt x="148" y="129"/>
                      <a:pt x="148" y="129"/>
                    </a:cubicBezTo>
                    <a:cubicBezTo>
                      <a:pt x="148" y="127"/>
                      <a:pt x="148" y="127"/>
                      <a:pt x="148" y="127"/>
                    </a:cubicBezTo>
                    <a:cubicBezTo>
                      <a:pt x="148" y="125"/>
                      <a:pt x="148" y="125"/>
                      <a:pt x="148" y="125"/>
                    </a:cubicBezTo>
                    <a:cubicBezTo>
                      <a:pt x="146" y="122"/>
                      <a:pt x="146" y="122"/>
                      <a:pt x="146" y="122"/>
                    </a:cubicBezTo>
                    <a:cubicBezTo>
                      <a:pt x="145" y="120"/>
                      <a:pt x="145" y="120"/>
                      <a:pt x="145" y="120"/>
                    </a:cubicBezTo>
                    <a:cubicBezTo>
                      <a:pt x="148" y="122"/>
                      <a:pt x="148" y="122"/>
                      <a:pt x="148" y="122"/>
                    </a:cubicBezTo>
                    <a:cubicBezTo>
                      <a:pt x="149" y="122"/>
                      <a:pt x="149" y="122"/>
                      <a:pt x="149" y="122"/>
                    </a:cubicBezTo>
                    <a:cubicBezTo>
                      <a:pt x="149" y="123"/>
                      <a:pt x="149" y="123"/>
                      <a:pt x="149" y="123"/>
                    </a:cubicBezTo>
                    <a:cubicBezTo>
                      <a:pt x="153" y="123"/>
                      <a:pt x="153" y="123"/>
                      <a:pt x="153" y="123"/>
                    </a:cubicBezTo>
                    <a:cubicBezTo>
                      <a:pt x="155" y="125"/>
                      <a:pt x="155" y="125"/>
                      <a:pt x="155" y="125"/>
                    </a:cubicBezTo>
                    <a:cubicBezTo>
                      <a:pt x="153" y="125"/>
                      <a:pt x="153" y="125"/>
                      <a:pt x="153" y="125"/>
                    </a:cubicBezTo>
                    <a:cubicBezTo>
                      <a:pt x="152" y="125"/>
                      <a:pt x="152" y="125"/>
                      <a:pt x="152" y="125"/>
                    </a:cubicBezTo>
                    <a:cubicBezTo>
                      <a:pt x="153" y="126"/>
                      <a:pt x="153" y="126"/>
                      <a:pt x="153" y="126"/>
                    </a:cubicBezTo>
                    <a:cubicBezTo>
                      <a:pt x="156" y="129"/>
                      <a:pt x="156" y="129"/>
                      <a:pt x="156" y="129"/>
                    </a:cubicBezTo>
                    <a:cubicBezTo>
                      <a:pt x="153" y="129"/>
                      <a:pt x="153" y="129"/>
                      <a:pt x="153" y="129"/>
                    </a:cubicBezTo>
                    <a:cubicBezTo>
                      <a:pt x="151" y="129"/>
                      <a:pt x="151" y="129"/>
                      <a:pt x="151" y="129"/>
                    </a:cubicBezTo>
                    <a:cubicBezTo>
                      <a:pt x="149" y="129"/>
                      <a:pt x="149" y="129"/>
                      <a:pt x="149" y="129"/>
                    </a:cubicBezTo>
                    <a:cubicBezTo>
                      <a:pt x="152" y="130"/>
                      <a:pt x="152" y="130"/>
                      <a:pt x="152" y="130"/>
                    </a:cubicBezTo>
                    <a:cubicBezTo>
                      <a:pt x="155" y="130"/>
                      <a:pt x="155" y="130"/>
                      <a:pt x="155" y="130"/>
                    </a:cubicBezTo>
                    <a:cubicBezTo>
                      <a:pt x="158" y="130"/>
                      <a:pt x="158" y="130"/>
                      <a:pt x="158" y="130"/>
                    </a:cubicBezTo>
                    <a:cubicBezTo>
                      <a:pt x="158" y="133"/>
                      <a:pt x="158" y="133"/>
                      <a:pt x="158" y="133"/>
                    </a:cubicBezTo>
                    <a:cubicBezTo>
                      <a:pt x="158" y="135"/>
                      <a:pt x="158" y="135"/>
                      <a:pt x="158" y="135"/>
                    </a:cubicBezTo>
                    <a:cubicBezTo>
                      <a:pt x="158" y="136"/>
                      <a:pt x="158" y="136"/>
                      <a:pt x="158" y="136"/>
                    </a:cubicBezTo>
                    <a:cubicBezTo>
                      <a:pt x="159" y="137"/>
                      <a:pt x="159" y="137"/>
                      <a:pt x="159" y="137"/>
                    </a:cubicBez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3" y="142"/>
                      <a:pt x="163" y="142"/>
                      <a:pt x="163" y="142"/>
                    </a:cubicBezTo>
                    <a:cubicBezTo>
                      <a:pt x="162" y="143"/>
                      <a:pt x="162" y="143"/>
                      <a:pt x="162" y="143"/>
                    </a:cubicBezTo>
                    <a:cubicBezTo>
                      <a:pt x="163" y="144"/>
                      <a:pt x="163" y="144"/>
                      <a:pt x="163" y="144"/>
                    </a:cubicBezTo>
                    <a:cubicBezTo>
                      <a:pt x="168" y="146"/>
                      <a:pt x="168" y="146"/>
                      <a:pt x="168" y="146"/>
                    </a:cubicBezTo>
                    <a:cubicBezTo>
                      <a:pt x="176" y="155"/>
                      <a:pt x="176" y="155"/>
                      <a:pt x="176" y="155"/>
                    </a:cubicBezTo>
                    <a:cubicBezTo>
                      <a:pt x="178" y="155"/>
                      <a:pt x="178" y="155"/>
                      <a:pt x="178" y="155"/>
                    </a:cubicBezTo>
                    <a:cubicBezTo>
                      <a:pt x="179" y="157"/>
                      <a:pt x="179" y="157"/>
                      <a:pt x="179" y="157"/>
                    </a:cubicBezTo>
                    <a:cubicBezTo>
                      <a:pt x="182" y="157"/>
                      <a:pt x="182" y="157"/>
                      <a:pt x="182" y="157"/>
                    </a:cubicBezTo>
                    <a:cubicBezTo>
                      <a:pt x="185" y="157"/>
                      <a:pt x="185" y="157"/>
                      <a:pt x="185" y="157"/>
                    </a:cubicBezTo>
                    <a:cubicBezTo>
                      <a:pt x="188" y="157"/>
                      <a:pt x="188" y="157"/>
                      <a:pt x="188" y="157"/>
                    </a:cubicBezTo>
                    <a:cubicBezTo>
                      <a:pt x="192" y="156"/>
                      <a:pt x="192" y="156"/>
                      <a:pt x="192" y="156"/>
                    </a:cubicBezTo>
                    <a:cubicBezTo>
                      <a:pt x="199" y="157"/>
                      <a:pt x="199" y="157"/>
                      <a:pt x="199" y="157"/>
                    </a:cubicBezTo>
                    <a:cubicBezTo>
                      <a:pt x="204" y="157"/>
                      <a:pt x="204" y="157"/>
                      <a:pt x="204" y="157"/>
                    </a:cubicBezTo>
                    <a:cubicBezTo>
                      <a:pt x="208" y="157"/>
                      <a:pt x="208" y="157"/>
                      <a:pt x="208" y="157"/>
                    </a:cubicBezTo>
                    <a:cubicBezTo>
                      <a:pt x="211" y="156"/>
                      <a:pt x="211" y="156"/>
                      <a:pt x="211" y="156"/>
                    </a:cubicBezTo>
                    <a:cubicBezTo>
                      <a:pt x="212" y="155"/>
                      <a:pt x="212" y="155"/>
                      <a:pt x="212" y="155"/>
                    </a:cubicBezTo>
                    <a:cubicBezTo>
                      <a:pt x="215" y="157"/>
                      <a:pt x="215" y="157"/>
                      <a:pt x="215" y="157"/>
                    </a:cubicBezTo>
                    <a:cubicBezTo>
                      <a:pt x="217" y="158"/>
                      <a:pt x="217" y="158"/>
                      <a:pt x="217" y="158"/>
                    </a:cubicBezTo>
                    <a:cubicBezTo>
                      <a:pt x="219" y="160"/>
                      <a:pt x="219" y="160"/>
                      <a:pt x="219" y="160"/>
                    </a:cubicBezTo>
                    <a:cubicBezTo>
                      <a:pt x="221" y="162"/>
                      <a:pt x="221" y="162"/>
                      <a:pt x="221" y="162"/>
                    </a:cubicBezTo>
                    <a:cubicBezTo>
                      <a:pt x="224" y="165"/>
                      <a:pt x="224" y="165"/>
                      <a:pt x="224" y="165"/>
                    </a:cubicBezTo>
                    <a:cubicBezTo>
                      <a:pt x="225" y="166"/>
                      <a:pt x="225" y="166"/>
                      <a:pt x="225" y="166"/>
                    </a:cubicBezTo>
                    <a:cubicBezTo>
                      <a:pt x="228" y="165"/>
                      <a:pt x="228" y="165"/>
                      <a:pt x="228" y="165"/>
                    </a:cubicBezTo>
                    <a:cubicBezTo>
                      <a:pt x="228" y="172"/>
                      <a:pt x="228" y="172"/>
                      <a:pt x="228" y="172"/>
                    </a:cubicBezTo>
                    <a:cubicBezTo>
                      <a:pt x="229" y="176"/>
                      <a:pt x="229" y="176"/>
                      <a:pt x="229" y="176"/>
                    </a:cubicBezTo>
                    <a:cubicBezTo>
                      <a:pt x="231" y="178"/>
                      <a:pt x="231" y="178"/>
                      <a:pt x="231" y="178"/>
                    </a:cubicBezTo>
                    <a:cubicBezTo>
                      <a:pt x="234" y="179"/>
                      <a:pt x="234" y="179"/>
                      <a:pt x="234" y="179"/>
                    </a:cubicBezTo>
                    <a:cubicBezTo>
                      <a:pt x="235" y="179"/>
                      <a:pt x="235" y="179"/>
                      <a:pt x="235" y="179"/>
                    </a:cubicBezTo>
                    <a:cubicBezTo>
                      <a:pt x="237" y="180"/>
                      <a:pt x="237" y="180"/>
                      <a:pt x="237" y="180"/>
                    </a:cubicBezTo>
                    <a:cubicBezTo>
                      <a:pt x="239" y="189"/>
                      <a:pt x="239" y="189"/>
                      <a:pt x="239" y="189"/>
                    </a:cubicBezTo>
                    <a:cubicBezTo>
                      <a:pt x="242" y="190"/>
                      <a:pt x="242" y="190"/>
                      <a:pt x="242" y="190"/>
                    </a:cubicBezTo>
                    <a:cubicBezTo>
                      <a:pt x="245" y="190"/>
                      <a:pt x="245" y="190"/>
                      <a:pt x="245" y="190"/>
                    </a:cubicBezTo>
                    <a:cubicBezTo>
                      <a:pt x="247" y="190"/>
                      <a:pt x="247" y="190"/>
                      <a:pt x="247" y="190"/>
                    </a:cubicBezTo>
                    <a:cubicBezTo>
                      <a:pt x="254" y="189"/>
                      <a:pt x="254" y="189"/>
                      <a:pt x="254" y="189"/>
                    </a:cubicBezTo>
                    <a:cubicBezTo>
                      <a:pt x="257" y="190"/>
                      <a:pt x="257" y="190"/>
                      <a:pt x="257" y="190"/>
                    </a:cubicBezTo>
                    <a:cubicBezTo>
                      <a:pt x="257" y="193"/>
                      <a:pt x="257" y="193"/>
                      <a:pt x="257" y="193"/>
                    </a:cubicBezTo>
                    <a:cubicBezTo>
                      <a:pt x="258" y="195"/>
                      <a:pt x="258" y="195"/>
                      <a:pt x="258" y="195"/>
                    </a:cubicBezTo>
                    <a:cubicBezTo>
                      <a:pt x="259" y="196"/>
                      <a:pt x="259" y="196"/>
                      <a:pt x="259" y="196"/>
                    </a:cubicBezTo>
                    <a:cubicBezTo>
                      <a:pt x="264" y="198"/>
                      <a:pt x="264" y="198"/>
                      <a:pt x="264" y="198"/>
                    </a:cubicBezTo>
                    <a:cubicBezTo>
                      <a:pt x="262" y="195"/>
                      <a:pt x="262" y="195"/>
                      <a:pt x="262" y="195"/>
                    </a:cubicBezTo>
                    <a:cubicBezTo>
                      <a:pt x="262" y="193"/>
                      <a:pt x="262" y="193"/>
                      <a:pt x="262" y="193"/>
                    </a:cubicBezTo>
                    <a:cubicBezTo>
                      <a:pt x="264" y="190"/>
                      <a:pt x="264" y="190"/>
                      <a:pt x="264" y="190"/>
                    </a:cubicBezTo>
                    <a:cubicBezTo>
                      <a:pt x="267" y="189"/>
                      <a:pt x="267" y="189"/>
                      <a:pt x="267" y="189"/>
                    </a:cubicBezTo>
                    <a:cubicBezTo>
                      <a:pt x="267" y="188"/>
                      <a:pt x="267" y="188"/>
                      <a:pt x="267" y="188"/>
                    </a:cubicBezTo>
                    <a:cubicBezTo>
                      <a:pt x="267" y="186"/>
                      <a:pt x="267" y="186"/>
                      <a:pt x="267" y="186"/>
                    </a:cubicBezTo>
                    <a:cubicBezTo>
                      <a:pt x="270" y="185"/>
                      <a:pt x="270" y="185"/>
                      <a:pt x="270" y="185"/>
                    </a:cubicBezTo>
                    <a:cubicBezTo>
                      <a:pt x="274" y="182"/>
                      <a:pt x="274" y="182"/>
                      <a:pt x="274" y="182"/>
                    </a:cubicBezTo>
                    <a:cubicBezTo>
                      <a:pt x="277" y="180"/>
                      <a:pt x="277" y="180"/>
                      <a:pt x="277" y="180"/>
                    </a:cubicBezTo>
                    <a:cubicBezTo>
                      <a:pt x="277" y="179"/>
                      <a:pt x="277" y="179"/>
                      <a:pt x="277" y="179"/>
                    </a:cubicBezTo>
                    <a:cubicBezTo>
                      <a:pt x="278" y="178"/>
                      <a:pt x="278" y="178"/>
                      <a:pt x="278" y="178"/>
                    </a:cubicBezTo>
                    <a:cubicBezTo>
                      <a:pt x="280" y="178"/>
                      <a:pt x="280" y="178"/>
                      <a:pt x="280" y="178"/>
                    </a:cubicBezTo>
                    <a:cubicBezTo>
                      <a:pt x="281" y="178"/>
                      <a:pt x="281" y="178"/>
                      <a:pt x="281" y="178"/>
                    </a:cubicBezTo>
                    <a:cubicBezTo>
                      <a:pt x="282" y="176"/>
                      <a:pt x="282" y="176"/>
                      <a:pt x="282" y="176"/>
                    </a:cubicBezTo>
                    <a:cubicBezTo>
                      <a:pt x="285" y="175"/>
                      <a:pt x="285" y="175"/>
                      <a:pt x="285" y="175"/>
                    </a:cubicBezTo>
                    <a:cubicBezTo>
                      <a:pt x="282" y="173"/>
                      <a:pt x="282" y="173"/>
                      <a:pt x="282" y="173"/>
                    </a:cubicBezTo>
                    <a:cubicBezTo>
                      <a:pt x="284" y="172"/>
                      <a:pt x="284" y="172"/>
                      <a:pt x="284" y="172"/>
                    </a:cubicBezTo>
                    <a:cubicBezTo>
                      <a:pt x="285" y="169"/>
                      <a:pt x="285" y="169"/>
                      <a:pt x="285" y="169"/>
                    </a:cubicBezTo>
                    <a:cubicBezTo>
                      <a:pt x="291" y="168"/>
                      <a:pt x="291" y="168"/>
                      <a:pt x="291" y="168"/>
                    </a:cubicBezTo>
                    <a:cubicBezTo>
                      <a:pt x="292" y="168"/>
                      <a:pt x="292" y="168"/>
                      <a:pt x="292" y="168"/>
                    </a:cubicBezTo>
                    <a:cubicBezTo>
                      <a:pt x="295" y="168"/>
                      <a:pt x="295" y="168"/>
                      <a:pt x="295" y="168"/>
                    </a:cubicBezTo>
                    <a:cubicBezTo>
                      <a:pt x="297" y="168"/>
                      <a:pt x="297" y="168"/>
                      <a:pt x="297" y="168"/>
                    </a:cubicBezTo>
                    <a:cubicBezTo>
                      <a:pt x="301" y="169"/>
                      <a:pt x="301" y="169"/>
                      <a:pt x="301" y="169"/>
                    </a:cubicBezTo>
                    <a:cubicBezTo>
                      <a:pt x="304" y="170"/>
                      <a:pt x="304" y="170"/>
                      <a:pt x="304" y="170"/>
                    </a:cubicBezTo>
                    <a:cubicBezTo>
                      <a:pt x="307" y="172"/>
                      <a:pt x="307" y="172"/>
                      <a:pt x="307" y="172"/>
                    </a:cubicBezTo>
                    <a:cubicBezTo>
                      <a:pt x="308" y="172"/>
                      <a:pt x="308" y="172"/>
                      <a:pt x="308" y="172"/>
                    </a:cubicBezTo>
                    <a:cubicBezTo>
                      <a:pt x="310" y="172"/>
                      <a:pt x="310" y="172"/>
                      <a:pt x="310" y="172"/>
                    </a:cubicBezTo>
                    <a:cubicBezTo>
                      <a:pt x="311" y="172"/>
                      <a:pt x="311" y="172"/>
                      <a:pt x="311" y="172"/>
                    </a:cubicBezTo>
                    <a:cubicBezTo>
                      <a:pt x="310" y="168"/>
                      <a:pt x="310" y="168"/>
                      <a:pt x="310" y="168"/>
                    </a:cubicBezTo>
                    <a:cubicBezTo>
                      <a:pt x="310" y="166"/>
                      <a:pt x="310" y="166"/>
                      <a:pt x="310" y="166"/>
                    </a:cubicBezTo>
                    <a:cubicBezTo>
                      <a:pt x="311" y="163"/>
                      <a:pt x="311" y="163"/>
                      <a:pt x="311" y="163"/>
                    </a:cubicBezTo>
                    <a:cubicBezTo>
                      <a:pt x="314" y="163"/>
                      <a:pt x="314" y="163"/>
                      <a:pt x="314" y="163"/>
                    </a:cubicBezTo>
                    <a:cubicBezTo>
                      <a:pt x="315" y="162"/>
                      <a:pt x="315" y="162"/>
                      <a:pt x="315" y="162"/>
                    </a:cubicBezTo>
                    <a:cubicBezTo>
                      <a:pt x="325" y="166"/>
                      <a:pt x="325" y="166"/>
                      <a:pt x="325" y="166"/>
                    </a:cubicBezTo>
                    <a:cubicBezTo>
                      <a:pt x="331" y="168"/>
                      <a:pt x="331" y="168"/>
                      <a:pt x="331" y="168"/>
                    </a:cubicBezTo>
                    <a:cubicBezTo>
                      <a:pt x="333" y="168"/>
                      <a:pt x="333" y="168"/>
                      <a:pt x="333" y="168"/>
                    </a:cubicBezTo>
                    <a:cubicBezTo>
                      <a:pt x="334" y="168"/>
                      <a:pt x="334" y="168"/>
                      <a:pt x="334" y="168"/>
                    </a:cubicBezTo>
                    <a:cubicBezTo>
                      <a:pt x="334" y="166"/>
                      <a:pt x="334" y="166"/>
                      <a:pt x="334" y="166"/>
                    </a:cubicBezTo>
                    <a:cubicBezTo>
                      <a:pt x="335" y="166"/>
                      <a:pt x="335" y="166"/>
                      <a:pt x="335" y="166"/>
                    </a:cubicBezTo>
                    <a:cubicBezTo>
                      <a:pt x="338" y="166"/>
                      <a:pt x="338" y="166"/>
                      <a:pt x="338" y="166"/>
                    </a:cubicBezTo>
                    <a:cubicBezTo>
                      <a:pt x="341" y="166"/>
                      <a:pt x="341" y="166"/>
                      <a:pt x="341" y="166"/>
                    </a:cubicBezTo>
                    <a:cubicBezTo>
                      <a:pt x="343" y="166"/>
                      <a:pt x="343" y="166"/>
                      <a:pt x="343" y="166"/>
                    </a:cubicBezTo>
                    <a:cubicBezTo>
                      <a:pt x="348" y="166"/>
                      <a:pt x="348" y="166"/>
                      <a:pt x="348" y="166"/>
                    </a:cubicBezTo>
                    <a:cubicBezTo>
                      <a:pt x="350" y="166"/>
                      <a:pt x="350" y="166"/>
                      <a:pt x="350" y="166"/>
                    </a:cubicBezTo>
                    <a:cubicBezTo>
                      <a:pt x="351" y="166"/>
                      <a:pt x="351" y="166"/>
                      <a:pt x="351" y="166"/>
                    </a:cubicBezTo>
                    <a:cubicBezTo>
                      <a:pt x="354" y="166"/>
                      <a:pt x="354" y="166"/>
                      <a:pt x="354" y="166"/>
                    </a:cubicBezTo>
                    <a:cubicBezTo>
                      <a:pt x="356" y="166"/>
                      <a:pt x="356" y="166"/>
                      <a:pt x="356" y="166"/>
                    </a:cubicBezTo>
                    <a:cubicBezTo>
                      <a:pt x="357" y="166"/>
                      <a:pt x="357" y="166"/>
                      <a:pt x="357" y="166"/>
                    </a:cubicBezTo>
                    <a:cubicBezTo>
                      <a:pt x="363" y="166"/>
                      <a:pt x="363" y="166"/>
                      <a:pt x="363" y="166"/>
                    </a:cubicBezTo>
                    <a:cubicBezTo>
                      <a:pt x="368" y="168"/>
                      <a:pt x="368" y="168"/>
                      <a:pt x="368" y="168"/>
                    </a:cubicBezTo>
                    <a:cubicBezTo>
                      <a:pt x="373" y="169"/>
                      <a:pt x="373" y="169"/>
                      <a:pt x="373" y="169"/>
                    </a:cubicBezTo>
                    <a:cubicBezTo>
                      <a:pt x="374" y="170"/>
                      <a:pt x="374" y="170"/>
                      <a:pt x="374" y="170"/>
                    </a:cubicBezTo>
                    <a:cubicBezTo>
                      <a:pt x="376" y="172"/>
                      <a:pt x="376" y="172"/>
                      <a:pt x="376" y="172"/>
                    </a:cubicBezTo>
                    <a:cubicBezTo>
                      <a:pt x="377" y="172"/>
                      <a:pt x="377" y="172"/>
                      <a:pt x="377" y="172"/>
                    </a:cubicBezTo>
                    <a:cubicBezTo>
                      <a:pt x="378" y="172"/>
                      <a:pt x="378" y="172"/>
                      <a:pt x="378" y="172"/>
                    </a:cubicBezTo>
                    <a:cubicBezTo>
                      <a:pt x="383" y="173"/>
                      <a:pt x="383" y="173"/>
                      <a:pt x="383" y="173"/>
                    </a:cubicBezTo>
                    <a:cubicBezTo>
                      <a:pt x="383" y="174"/>
                      <a:pt x="383" y="174"/>
                      <a:pt x="383" y="174"/>
                    </a:cubicBezTo>
                    <a:cubicBezTo>
                      <a:pt x="386" y="178"/>
                      <a:pt x="386" y="178"/>
                      <a:pt x="386" y="178"/>
                    </a:cubicBezTo>
                    <a:cubicBezTo>
                      <a:pt x="386" y="173"/>
                      <a:pt x="386" y="173"/>
                      <a:pt x="386" y="173"/>
                    </a:cubicBezTo>
                    <a:cubicBezTo>
                      <a:pt x="384" y="170"/>
                      <a:pt x="384" y="170"/>
                      <a:pt x="384" y="170"/>
                    </a:cubicBezTo>
                    <a:cubicBezTo>
                      <a:pt x="383" y="169"/>
                      <a:pt x="383" y="169"/>
                      <a:pt x="383" y="169"/>
                    </a:cubicBezTo>
                    <a:cubicBezTo>
                      <a:pt x="384" y="168"/>
                      <a:pt x="384" y="168"/>
                      <a:pt x="384" y="168"/>
                    </a:cubicBezTo>
                    <a:cubicBezTo>
                      <a:pt x="387" y="166"/>
                      <a:pt x="387" y="166"/>
                      <a:pt x="387" y="166"/>
                    </a:cubicBezTo>
                    <a:cubicBezTo>
                      <a:pt x="384" y="165"/>
                      <a:pt x="384" y="165"/>
                      <a:pt x="384" y="165"/>
                    </a:cubicBezTo>
                    <a:cubicBezTo>
                      <a:pt x="386" y="163"/>
                      <a:pt x="386" y="163"/>
                      <a:pt x="386" y="163"/>
                    </a:cubicBezTo>
                    <a:cubicBezTo>
                      <a:pt x="387" y="163"/>
                      <a:pt x="387" y="163"/>
                      <a:pt x="387" y="163"/>
                    </a:cubicBezTo>
                    <a:cubicBezTo>
                      <a:pt x="389" y="162"/>
                      <a:pt x="389" y="162"/>
                      <a:pt x="389" y="162"/>
                    </a:cubicBezTo>
                    <a:cubicBezTo>
                      <a:pt x="387" y="162"/>
                      <a:pt x="387" y="162"/>
                      <a:pt x="387" y="162"/>
                    </a:cubicBezTo>
                    <a:cubicBezTo>
                      <a:pt x="386" y="159"/>
                      <a:pt x="386" y="159"/>
                      <a:pt x="386" y="159"/>
                    </a:cubicBezTo>
                    <a:cubicBezTo>
                      <a:pt x="384" y="156"/>
                      <a:pt x="384" y="156"/>
                      <a:pt x="384" y="156"/>
                    </a:cubicBezTo>
                    <a:cubicBezTo>
                      <a:pt x="383" y="153"/>
                      <a:pt x="383" y="153"/>
                      <a:pt x="383" y="153"/>
                    </a:cubicBezTo>
                    <a:cubicBezTo>
                      <a:pt x="380" y="149"/>
                      <a:pt x="380" y="149"/>
                      <a:pt x="380" y="149"/>
                    </a:cubicBezTo>
                    <a:cubicBezTo>
                      <a:pt x="378" y="146"/>
                      <a:pt x="378" y="146"/>
                      <a:pt x="378" y="146"/>
                    </a:cubicBezTo>
                    <a:cubicBezTo>
                      <a:pt x="377" y="142"/>
                      <a:pt x="377" y="142"/>
                      <a:pt x="377" y="142"/>
                    </a:cubicBezTo>
                    <a:cubicBezTo>
                      <a:pt x="377" y="140"/>
                      <a:pt x="377" y="140"/>
                      <a:pt x="377" y="140"/>
                    </a:cubicBezTo>
                    <a:cubicBezTo>
                      <a:pt x="374" y="140"/>
                      <a:pt x="374" y="140"/>
                      <a:pt x="374" y="140"/>
                    </a:cubicBezTo>
                    <a:cubicBezTo>
                      <a:pt x="371" y="140"/>
                      <a:pt x="371" y="140"/>
                      <a:pt x="371" y="140"/>
                    </a:cubicBezTo>
                    <a:cubicBezTo>
                      <a:pt x="371" y="139"/>
                      <a:pt x="371" y="139"/>
                      <a:pt x="371" y="139"/>
                    </a:cubicBezTo>
                    <a:cubicBezTo>
                      <a:pt x="373" y="137"/>
                      <a:pt x="373" y="137"/>
                      <a:pt x="373" y="137"/>
                    </a:cubicBezTo>
                    <a:cubicBezTo>
                      <a:pt x="374" y="137"/>
                      <a:pt x="374" y="137"/>
                      <a:pt x="374" y="137"/>
                    </a:cubicBezTo>
                    <a:cubicBezTo>
                      <a:pt x="380" y="136"/>
                      <a:pt x="380" y="136"/>
                      <a:pt x="380" y="136"/>
                    </a:cubicBezTo>
                    <a:cubicBezTo>
                      <a:pt x="386" y="135"/>
                      <a:pt x="386" y="135"/>
                      <a:pt x="386" y="135"/>
                    </a:cubicBezTo>
                    <a:cubicBezTo>
                      <a:pt x="389" y="135"/>
                      <a:pt x="389" y="135"/>
                      <a:pt x="389" y="135"/>
                    </a:cubicBezTo>
                    <a:cubicBezTo>
                      <a:pt x="391" y="136"/>
                      <a:pt x="391" y="136"/>
                      <a:pt x="391" y="136"/>
                    </a:cubicBezTo>
                    <a:cubicBezTo>
                      <a:pt x="393" y="136"/>
                      <a:pt x="393" y="136"/>
                      <a:pt x="393" y="136"/>
                    </a:cubicBezTo>
                    <a:cubicBezTo>
                      <a:pt x="396" y="136"/>
                      <a:pt x="396" y="136"/>
                      <a:pt x="396" y="136"/>
                    </a:cubicBezTo>
                    <a:cubicBezTo>
                      <a:pt x="397" y="136"/>
                      <a:pt x="397" y="136"/>
                      <a:pt x="397" y="136"/>
                    </a:cubicBezTo>
                    <a:cubicBezTo>
                      <a:pt x="399" y="135"/>
                      <a:pt x="399" y="135"/>
                      <a:pt x="399" y="135"/>
                    </a:cubicBezTo>
                    <a:cubicBezTo>
                      <a:pt x="397" y="133"/>
                      <a:pt x="397" y="133"/>
                      <a:pt x="397" y="133"/>
                    </a:cubicBezTo>
                    <a:cubicBezTo>
                      <a:pt x="396" y="132"/>
                      <a:pt x="396" y="132"/>
                      <a:pt x="396" y="132"/>
                    </a:cubicBezTo>
                    <a:cubicBezTo>
                      <a:pt x="394" y="130"/>
                      <a:pt x="394" y="130"/>
                      <a:pt x="394" y="130"/>
                    </a:cubicBezTo>
                    <a:cubicBezTo>
                      <a:pt x="393" y="129"/>
                      <a:pt x="393" y="129"/>
                      <a:pt x="393" y="129"/>
                    </a:cubicBezTo>
                    <a:cubicBezTo>
                      <a:pt x="393" y="123"/>
                      <a:pt x="393" y="123"/>
                      <a:pt x="393" y="123"/>
                    </a:cubicBezTo>
                    <a:cubicBezTo>
                      <a:pt x="393" y="117"/>
                      <a:pt x="393" y="117"/>
                      <a:pt x="393" y="117"/>
                    </a:cubicBezTo>
                    <a:cubicBezTo>
                      <a:pt x="394" y="114"/>
                      <a:pt x="394" y="114"/>
                      <a:pt x="394" y="114"/>
                    </a:cubicBezTo>
                    <a:cubicBezTo>
                      <a:pt x="394" y="112"/>
                      <a:pt x="394" y="112"/>
                      <a:pt x="394" y="112"/>
                    </a:cubicBezTo>
                    <a:cubicBezTo>
                      <a:pt x="394" y="109"/>
                      <a:pt x="394" y="109"/>
                      <a:pt x="394" y="109"/>
                    </a:cubicBezTo>
                    <a:cubicBezTo>
                      <a:pt x="396" y="109"/>
                      <a:pt x="396" y="109"/>
                      <a:pt x="396" y="109"/>
                    </a:cubicBezTo>
                    <a:cubicBezTo>
                      <a:pt x="400" y="110"/>
                      <a:pt x="400" y="110"/>
                      <a:pt x="400" y="110"/>
                    </a:cubicBezTo>
                    <a:cubicBezTo>
                      <a:pt x="406" y="112"/>
                      <a:pt x="406" y="112"/>
                      <a:pt x="406" y="112"/>
                    </a:cubicBezTo>
                    <a:cubicBezTo>
                      <a:pt x="410" y="112"/>
                      <a:pt x="410" y="112"/>
                      <a:pt x="410" y="112"/>
                    </a:cubicBezTo>
                    <a:cubicBezTo>
                      <a:pt x="413" y="112"/>
                      <a:pt x="413" y="112"/>
                      <a:pt x="413" y="112"/>
                    </a:cubicBezTo>
                    <a:cubicBezTo>
                      <a:pt x="414" y="113"/>
                      <a:pt x="414" y="113"/>
                      <a:pt x="414" y="113"/>
                    </a:cubicBezTo>
                    <a:cubicBezTo>
                      <a:pt x="417" y="112"/>
                      <a:pt x="417" y="112"/>
                      <a:pt x="417" y="112"/>
                    </a:cubicBezTo>
                    <a:cubicBezTo>
                      <a:pt x="420" y="110"/>
                      <a:pt x="420" y="110"/>
                      <a:pt x="420" y="110"/>
                    </a:cubicBezTo>
                    <a:cubicBezTo>
                      <a:pt x="421" y="109"/>
                      <a:pt x="421" y="109"/>
                      <a:pt x="421" y="109"/>
                    </a:cubicBezTo>
                    <a:cubicBezTo>
                      <a:pt x="420" y="106"/>
                      <a:pt x="420" y="106"/>
                      <a:pt x="420" y="106"/>
                    </a:cubicBezTo>
                    <a:cubicBezTo>
                      <a:pt x="417" y="100"/>
                      <a:pt x="417" y="100"/>
                      <a:pt x="417" y="100"/>
                    </a:cubicBezTo>
                    <a:cubicBezTo>
                      <a:pt x="416" y="97"/>
                      <a:pt x="416" y="97"/>
                      <a:pt x="416" y="97"/>
                    </a:cubicBezTo>
                    <a:cubicBezTo>
                      <a:pt x="416" y="94"/>
                      <a:pt x="416" y="94"/>
                      <a:pt x="416" y="94"/>
                    </a:cubicBezTo>
                    <a:cubicBezTo>
                      <a:pt x="417" y="93"/>
                      <a:pt x="417" y="93"/>
                      <a:pt x="417" y="93"/>
                    </a:cubicBezTo>
                    <a:cubicBezTo>
                      <a:pt x="419" y="92"/>
                      <a:pt x="419" y="92"/>
                      <a:pt x="419" y="92"/>
                    </a:cubicBezTo>
                    <a:cubicBezTo>
                      <a:pt x="421" y="92"/>
                      <a:pt x="421" y="92"/>
                      <a:pt x="421" y="92"/>
                    </a:cubicBezTo>
                    <a:cubicBezTo>
                      <a:pt x="424" y="89"/>
                      <a:pt x="424" y="89"/>
                      <a:pt x="424" y="89"/>
                    </a:cubicBezTo>
                    <a:cubicBezTo>
                      <a:pt x="424" y="86"/>
                      <a:pt x="424" y="86"/>
                      <a:pt x="424" y="86"/>
                    </a:cubicBezTo>
                    <a:cubicBezTo>
                      <a:pt x="423" y="84"/>
                      <a:pt x="423" y="84"/>
                      <a:pt x="423" y="84"/>
                    </a:cubicBezTo>
                    <a:cubicBezTo>
                      <a:pt x="424" y="83"/>
                      <a:pt x="424" y="83"/>
                      <a:pt x="424" y="83"/>
                    </a:cubicBezTo>
                    <a:lnTo>
                      <a:pt x="429" y="83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2147600-24A8-43C1-A0DE-AF219C71FEDE}"/>
                </a:ext>
              </a:extLst>
            </p:cNvPr>
            <p:cNvGrpSpPr/>
            <p:nvPr/>
          </p:nvGrpSpPr>
          <p:grpSpPr>
            <a:xfrm>
              <a:off x="1375082" y="2014097"/>
              <a:ext cx="1939925" cy="2528888"/>
              <a:chOff x="1316038" y="2930525"/>
              <a:chExt cx="1939925" cy="2528888"/>
            </a:xfrm>
            <a:grpFill/>
          </p:grpSpPr>
          <p:sp>
            <p:nvSpPr>
              <p:cNvPr id="121" name="Freeform 5">
                <a:extLst>
                  <a:ext uri="{FF2B5EF4-FFF2-40B4-BE49-F238E27FC236}">
                    <a16:creationId xmlns:a16="http://schemas.microsoft.com/office/drawing/2014/main" id="{A1FB08F8-5112-47A4-918A-FE6461006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7688" y="3355975"/>
                <a:ext cx="104775" cy="122238"/>
              </a:xfrm>
              <a:custGeom>
                <a:avLst/>
                <a:gdLst>
                  <a:gd name="T0" fmla="*/ 33 w 66"/>
                  <a:gd name="T1" fmla="*/ 0 h 77"/>
                  <a:gd name="T2" fmla="*/ 28 w 66"/>
                  <a:gd name="T3" fmla="*/ 3 h 77"/>
                  <a:gd name="T4" fmla="*/ 26 w 66"/>
                  <a:gd name="T5" fmla="*/ 10 h 77"/>
                  <a:gd name="T6" fmla="*/ 22 w 66"/>
                  <a:gd name="T7" fmla="*/ 12 h 77"/>
                  <a:gd name="T8" fmla="*/ 22 w 66"/>
                  <a:gd name="T9" fmla="*/ 16 h 77"/>
                  <a:gd name="T10" fmla="*/ 28 w 66"/>
                  <a:gd name="T11" fmla="*/ 22 h 77"/>
                  <a:gd name="T12" fmla="*/ 32 w 66"/>
                  <a:gd name="T13" fmla="*/ 27 h 77"/>
                  <a:gd name="T14" fmla="*/ 26 w 66"/>
                  <a:gd name="T15" fmla="*/ 34 h 77"/>
                  <a:gd name="T16" fmla="*/ 14 w 66"/>
                  <a:gd name="T17" fmla="*/ 34 h 77"/>
                  <a:gd name="T18" fmla="*/ 9 w 66"/>
                  <a:gd name="T19" fmla="*/ 35 h 77"/>
                  <a:gd name="T20" fmla="*/ 3 w 66"/>
                  <a:gd name="T21" fmla="*/ 48 h 77"/>
                  <a:gd name="T22" fmla="*/ 1 w 66"/>
                  <a:gd name="T23" fmla="*/ 54 h 77"/>
                  <a:gd name="T24" fmla="*/ 0 w 66"/>
                  <a:gd name="T25" fmla="*/ 60 h 77"/>
                  <a:gd name="T26" fmla="*/ 7 w 66"/>
                  <a:gd name="T27" fmla="*/ 69 h 77"/>
                  <a:gd name="T28" fmla="*/ 17 w 66"/>
                  <a:gd name="T29" fmla="*/ 73 h 77"/>
                  <a:gd name="T30" fmla="*/ 32 w 66"/>
                  <a:gd name="T31" fmla="*/ 77 h 77"/>
                  <a:gd name="T32" fmla="*/ 33 w 66"/>
                  <a:gd name="T33" fmla="*/ 73 h 77"/>
                  <a:gd name="T34" fmla="*/ 37 w 66"/>
                  <a:gd name="T35" fmla="*/ 71 h 77"/>
                  <a:gd name="T36" fmla="*/ 41 w 66"/>
                  <a:gd name="T37" fmla="*/ 65 h 77"/>
                  <a:gd name="T38" fmla="*/ 45 w 66"/>
                  <a:gd name="T39" fmla="*/ 64 h 77"/>
                  <a:gd name="T40" fmla="*/ 49 w 66"/>
                  <a:gd name="T41" fmla="*/ 58 h 77"/>
                  <a:gd name="T42" fmla="*/ 49 w 66"/>
                  <a:gd name="T43" fmla="*/ 52 h 77"/>
                  <a:gd name="T44" fmla="*/ 57 w 66"/>
                  <a:gd name="T45" fmla="*/ 48 h 77"/>
                  <a:gd name="T46" fmla="*/ 64 w 66"/>
                  <a:gd name="T47" fmla="*/ 40 h 77"/>
                  <a:gd name="T48" fmla="*/ 60 w 66"/>
                  <a:gd name="T49" fmla="*/ 38 h 77"/>
                  <a:gd name="T50" fmla="*/ 60 w 66"/>
                  <a:gd name="T51" fmla="*/ 40 h 77"/>
                  <a:gd name="T52" fmla="*/ 57 w 66"/>
                  <a:gd name="T53" fmla="*/ 38 h 77"/>
                  <a:gd name="T54" fmla="*/ 50 w 66"/>
                  <a:gd name="T55" fmla="*/ 38 h 77"/>
                  <a:gd name="T56" fmla="*/ 56 w 66"/>
                  <a:gd name="T57" fmla="*/ 7 h 77"/>
                  <a:gd name="T58" fmla="*/ 41 w 66"/>
                  <a:gd name="T59" fmla="*/ 3 h 77"/>
                  <a:gd name="T60" fmla="*/ 41 w 66"/>
                  <a:gd name="T61" fmla="*/ 3 h 77"/>
                  <a:gd name="T62" fmla="*/ 41 w 66"/>
                  <a:gd name="T63" fmla="*/ 3 h 77"/>
                  <a:gd name="T64" fmla="*/ 41 w 66"/>
                  <a:gd name="T65" fmla="*/ 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6" h="77">
                    <a:moveTo>
                      <a:pt x="41" y="3"/>
                    </a:moveTo>
                    <a:lnTo>
                      <a:pt x="33" y="0"/>
                    </a:lnTo>
                    <a:lnTo>
                      <a:pt x="30" y="0"/>
                    </a:lnTo>
                    <a:lnTo>
                      <a:pt x="28" y="3"/>
                    </a:lnTo>
                    <a:lnTo>
                      <a:pt x="26" y="7"/>
                    </a:lnTo>
                    <a:lnTo>
                      <a:pt x="26" y="10"/>
                    </a:lnTo>
                    <a:lnTo>
                      <a:pt x="24" y="12"/>
                    </a:lnTo>
                    <a:lnTo>
                      <a:pt x="22" y="12"/>
                    </a:lnTo>
                    <a:lnTo>
                      <a:pt x="18" y="12"/>
                    </a:lnTo>
                    <a:lnTo>
                      <a:pt x="22" y="16"/>
                    </a:lnTo>
                    <a:lnTo>
                      <a:pt x="26" y="20"/>
                    </a:lnTo>
                    <a:lnTo>
                      <a:pt x="28" y="22"/>
                    </a:lnTo>
                    <a:lnTo>
                      <a:pt x="30" y="26"/>
                    </a:lnTo>
                    <a:lnTo>
                      <a:pt x="32" y="27"/>
                    </a:lnTo>
                    <a:lnTo>
                      <a:pt x="32" y="34"/>
                    </a:lnTo>
                    <a:lnTo>
                      <a:pt x="26" y="34"/>
                    </a:lnTo>
                    <a:lnTo>
                      <a:pt x="20" y="34"/>
                    </a:lnTo>
                    <a:lnTo>
                      <a:pt x="14" y="34"/>
                    </a:lnTo>
                    <a:lnTo>
                      <a:pt x="10" y="34"/>
                    </a:lnTo>
                    <a:lnTo>
                      <a:pt x="9" y="35"/>
                    </a:lnTo>
                    <a:lnTo>
                      <a:pt x="3" y="47"/>
                    </a:lnTo>
                    <a:lnTo>
                      <a:pt x="3" y="48"/>
                    </a:lnTo>
                    <a:lnTo>
                      <a:pt x="3" y="52"/>
                    </a:lnTo>
                    <a:lnTo>
                      <a:pt x="1" y="54"/>
                    </a:lnTo>
                    <a:lnTo>
                      <a:pt x="1" y="58"/>
                    </a:lnTo>
                    <a:lnTo>
                      <a:pt x="0" y="60"/>
                    </a:lnTo>
                    <a:lnTo>
                      <a:pt x="0" y="61"/>
                    </a:lnTo>
                    <a:lnTo>
                      <a:pt x="7" y="69"/>
                    </a:lnTo>
                    <a:lnTo>
                      <a:pt x="10" y="71"/>
                    </a:lnTo>
                    <a:lnTo>
                      <a:pt x="17" y="73"/>
                    </a:lnTo>
                    <a:lnTo>
                      <a:pt x="24" y="73"/>
                    </a:lnTo>
                    <a:lnTo>
                      <a:pt x="32" y="77"/>
                    </a:lnTo>
                    <a:lnTo>
                      <a:pt x="32" y="73"/>
                    </a:lnTo>
                    <a:lnTo>
                      <a:pt x="33" y="73"/>
                    </a:lnTo>
                    <a:lnTo>
                      <a:pt x="36" y="71"/>
                    </a:lnTo>
                    <a:lnTo>
                      <a:pt x="37" y="71"/>
                    </a:lnTo>
                    <a:lnTo>
                      <a:pt x="41" y="67"/>
                    </a:lnTo>
                    <a:lnTo>
                      <a:pt x="41" y="65"/>
                    </a:lnTo>
                    <a:lnTo>
                      <a:pt x="44" y="64"/>
                    </a:lnTo>
                    <a:lnTo>
                      <a:pt x="45" y="64"/>
                    </a:lnTo>
                    <a:lnTo>
                      <a:pt x="46" y="60"/>
                    </a:lnTo>
                    <a:lnTo>
                      <a:pt x="49" y="58"/>
                    </a:lnTo>
                    <a:lnTo>
                      <a:pt x="49" y="56"/>
                    </a:lnTo>
                    <a:lnTo>
                      <a:pt x="49" y="52"/>
                    </a:lnTo>
                    <a:lnTo>
                      <a:pt x="50" y="51"/>
                    </a:lnTo>
                    <a:lnTo>
                      <a:pt x="57" y="48"/>
                    </a:lnTo>
                    <a:lnTo>
                      <a:pt x="60" y="43"/>
                    </a:lnTo>
                    <a:lnTo>
                      <a:pt x="64" y="40"/>
                    </a:lnTo>
                    <a:lnTo>
                      <a:pt x="66" y="40"/>
                    </a:lnTo>
                    <a:lnTo>
                      <a:pt x="60" y="38"/>
                    </a:lnTo>
                    <a:lnTo>
                      <a:pt x="62" y="39"/>
                    </a:lnTo>
                    <a:lnTo>
                      <a:pt x="60" y="40"/>
                    </a:lnTo>
                    <a:lnTo>
                      <a:pt x="58" y="39"/>
                    </a:lnTo>
                    <a:lnTo>
                      <a:pt x="57" y="38"/>
                    </a:lnTo>
                    <a:lnTo>
                      <a:pt x="54" y="38"/>
                    </a:lnTo>
                    <a:lnTo>
                      <a:pt x="50" y="38"/>
                    </a:lnTo>
                    <a:lnTo>
                      <a:pt x="54" y="14"/>
                    </a:lnTo>
                    <a:lnTo>
                      <a:pt x="56" y="7"/>
                    </a:lnTo>
                    <a:lnTo>
                      <a:pt x="57" y="3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41" y="3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 6">
                <a:extLst>
                  <a:ext uri="{FF2B5EF4-FFF2-40B4-BE49-F238E27FC236}">
                    <a16:creationId xmlns:a16="http://schemas.microsoft.com/office/drawing/2014/main" id="{10B468E7-B226-4DD6-8653-453AD0384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9975" y="3300413"/>
                <a:ext cx="90488" cy="66675"/>
              </a:xfrm>
              <a:custGeom>
                <a:avLst/>
                <a:gdLst>
                  <a:gd name="T0" fmla="*/ 2 w 57"/>
                  <a:gd name="T1" fmla="*/ 34 h 42"/>
                  <a:gd name="T2" fmla="*/ 3 w 57"/>
                  <a:gd name="T3" fmla="*/ 29 h 42"/>
                  <a:gd name="T4" fmla="*/ 0 w 57"/>
                  <a:gd name="T5" fmla="*/ 22 h 42"/>
                  <a:gd name="T6" fmla="*/ 3 w 57"/>
                  <a:gd name="T7" fmla="*/ 21 h 42"/>
                  <a:gd name="T8" fmla="*/ 3 w 57"/>
                  <a:gd name="T9" fmla="*/ 17 h 42"/>
                  <a:gd name="T10" fmla="*/ 3 w 57"/>
                  <a:gd name="T11" fmla="*/ 17 h 42"/>
                  <a:gd name="T12" fmla="*/ 6 w 57"/>
                  <a:gd name="T13" fmla="*/ 13 h 42"/>
                  <a:gd name="T14" fmla="*/ 6 w 57"/>
                  <a:gd name="T15" fmla="*/ 12 h 42"/>
                  <a:gd name="T16" fmla="*/ 6 w 57"/>
                  <a:gd name="T17" fmla="*/ 8 h 42"/>
                  <a:gd name="T18" fmla="*/ 6 w 57"/>
                  <a:gd name="T19" fmla="*/ 4 h 42"/>
                  <a:gd name="T20" fmla="*/ 6 w 57"/>
                  <a:gd name="T21" fmla="*/ 1 h 42"/>
                  <a:gd name="T22" fmla="*/ 11 w 57"/>
                  <a:gd name="T23" fmla="*/ 0 h 42"/>
                  <a:gd name="T24" fmla="*/ 15 w 57"/>
                  <a:gd name="T25" fmla="*/ 0 h 42"/>
                  <a:gd name="T26" fmla="*/ 20 w 57"/>
                  <a:gd name="T27" fmla="*/ 0 h 42"/>
                  <a:gd name="T28" fmla="*/ 27 w 57"/>
                  <a:gd name="T29" fmla="*/ 1 h 42"/>
                  <a:gd name="T30" fmla="*/ 32 w 57"/>
                  <a:gd name="T31" fmla="*/ 4 h 42"/>
                  <a:gd name="T32" fmla="*/ 33 w 57"/>
                  <a:gd name="T33" fmla="*/ 4 h 42"/>
                  <a:gd name="T34" fmla="*/ 33 w 57"/>
                  <a:gd name="T35" fmla="*/ 5 h 42"/>
                  <a:gd name="T36" fmla="*/ 41 w 57"/>
                  <a:gd name="T37" fmla="*/ 9 h 42"/>
                  <a:gd name="T38" fmla="*/ 44 w 57"/>
                  <a:gd name="T39" fmla="*/ 9 h 42"/>
                  <a:gd name="T40" fmla="*/ 45 w 57"/>
                  <a:gd name="T41" fmla="*/ 12 h 42"/>
                  <a:gd name="T42" fmla="*/ 41 w 57"/>
                  <a:gd name="T43" fmla="*/ 12 h 42"/>
                  <a:gd name="T44" fmla="*/ 40 w 57"/>
                  <a:gd name="T45" fmla="*/ 13 h 42"/>
                  <a:gd name="T46" fmla="*/ 40 w 57"/>
                  <a:gd name="T47" fmla="*/ 13 h 42"/>
                  <a:gd name="T48" fmla="*/ 44 w 57"/>
                  <a:gd name="T49" fmla="*/ 14 h 42"/>
                  <a:gd name="T50" fmla="*/ 47 w 57"/>
                  <a:gd name="T51" fmla="*/ 14 h 42"/>
                  <a:gd name="T52" fmla="*/ 53 w 57"/>
                  <a:gd name="T53" fmla="*/ 17 h 42"/>
                  <a:gd name="T54" fmla="*/ 55 w 57"/>
                  <a:gd name="T55" fmla="*/ 21 h 42"/>
                  <a:gd name="T56" fmla="*/ 57 w 57"/>
                  <a:gd name="T57" fmla="*/ 26 h 42"/>
                  <a:gd name="T58" fmla="*/ 53 w 57"/>
                  <a:gd name="T59" fmla="*/ 29 h 42"/>
                  <a:gd name="T60" fmla="*/ 51 w 57"/>
                  <a:gd name="T61" fmla="*/ 30 h 42"/>
                  <a:gd name="T62" fmla="*/ 49 w 57"/>
                  <a:gd name="T63" fmla="*/ 26 h 42"/>
                  <a:gd name="T64" fmla="*/ 45 w 57"/>
                  <a:gd name="T65" fmla="*/ 26 h 42"/>
                  <a:gd name="T66" fmla="*/ 41 w 57"/>
                  <a:gd name="T67" fmla="*/ 26 h 42"/>
                  <a:gd name="T68" fmla="*/ 40 w 57"/>
                  <a:gd name="T69" fmla="*/ 26 h 42"/>
                  <a:gd name="T70" fmla="*/ 37 w 57"/>
                  <a:gd name="T71" fmla="*/ 26 h 42"/>
                  <a:gd name="T72" fmla="*/ 32 w 57"/>
                  <a:gd name="T73" fmla="*/ 26 h 42"/>
                  <a:gd name="T74" fmla="*/ 27 w 57"/>
                  <a:gd name="T75" fmla="*/ 30 h 42"/>
                  <a:gd name="T76" fmla="*/ 23 w 57"/>
                  <a:gd name="T77" fmla="*/ 30 h 42"/>
                  <a:gd name="T78" fmla="*/ 20 w 57"/>
                  <a:gd name="T79" fmla="*/ 29 h 42"/>
                  <a:gd name="T80" fmla="*/ 20 w 57"/>
                  <a:gd name="T81" fmla="*/ 26 h 42"/>
                  <a:gd name="T82" fmla="*/ 17 w 57"/>
                  <a:gd name="T83" fmla="*/ 29 h 42"/>
                  <a:gd name="T84" fmla="*/ 15 w 57"/>
                  <a:gd name="T85" fmla="*/ 29 h 42"/>
                  <a:gd name="T86" fmla="*/ 14 w 57"/>
                  <a:gd name="T87" fmla="*/ 30 h 42"/>
                  <a:gd name="T88" fmla="*/ 7 w 57"/>
                  <a:gd name="T89" fmla="*/ 42 h 42"/>
                  <a:gd name="T90" fmla="*/ 3 w 57"/>
                  <a:gd name="T91" fmla="*/ 38 h 42"/>
                  <a:gd name="T92" fmla="*/ 3 w 57"/>
                  <a:gd name="T93" fmla="*/ 35 h 42"/>
                  <a:gd name="T94" fmla="*/ 2 w 57"/>
                  <a:gd name="T95" fmla="*/ 34 h 42"/>
                  <a:gd name="T96" fmla="*/ 2 w 57"/>
                  <a:gd name="T97" fmla="*/ 34 h 42"/>
                  <a:gd name="T98" fmla="*/ 2 w 57"/>
                  <a:gd name="T99" fmla="*/ 34 h 42"/>
                  <a:gd name="T100" fmla="*/ 2 w 57"/>
                  <a:gd name="T101" fmla="*/ 3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7" h="42">
                    <a:moveTo>
                      <a:pt x="2" y="34"/>
                    </a:moveTo>
                    <a:lnTo>
                      <a:pt x="2" y="34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3" y="2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" y="21"/>
                    </a:lnTo>
                    <a:lnTo>
                      <a:pt x="6" y="18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6" y="14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4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36" y="9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4" y="9"/>
                    </a:lnTo>
                    <a:lnTo>
                      <a:pt x="45" y="12"/>
                    </a:lnTo>
                    <a:lnTo>
                      <a:pt x="45" y="12"/>
                    </a:lnTo>
                    <a:lnTo>
                      <a:pt x="44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0" y="13"/>
                    </a:lnTo>
                    <a:lnTo>
                      <a:pt x="37" y="13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44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9" y="14"/>
                    </a:lnTo>
                    <a:lnTo>
                      <a:pt x="53" y="17"/>
                    </a:lnTo>
                    <a:lnTo>
                      <a:pt x="55" y="21"/>
                    </a:lnTo>
                    <a:lnTo>
                      <a:pt x="55" y="21"/>
                    </a:lnTo>
                    <a:lnTo>
                      <a:pt x="57" y="22"/>
                    </a:lnTo>
                    <a:lnTo>
                      <a:pt x="57" y="26"/>
                    </a:lnTo>
                    <a:lnTo>
                      <a:pt x="53" y="29"/>
                    </a:lnTo>
                    <a:lnTo>
                      <a:pt x="53" y="29"/>
                    </a:lnTo>
                    <a:lnTo>
                      <a:pt x="51" y="30"/>
                    </a:lnTo>
                    <a:lnTo>
                      <a:pt x="51" y="30"/>
                    </a:lnTo>
                    <a:lnTo>
                      <a:pt x="49" y="26"/>
                    </a:lnTo>
                    <a:lnTo>
                      <a:pt x="49" y="26"/>
                    </a:lnTo>
                    <a:lnTo>
                      <a:pt x="47" y="26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1" y="26"/>
                    </a:lnTo>
                    <a:lnTo>
                      <a:pt x="41" y="26"/>
                    </a:lnTo>
                    <a:lnTo>
                      <a:pt x="40" y="26"/>
                    </a:lnTo>
                    <a:lnTo>
                      <a:pt x="37" y="26"/>
                    </a:lnTo>
                    <a:lnTo>
                      <a:pt x="37" y="26"/>
                    </a:lnTo>
                    <a:lnTo>
                      <a:pt x="33" y="25"/>
                    </a:lnTo>
                    <a:lnTo>
                      <a:pt x="32" y="26"/>
                    </a:lnTo>
                    <a:lnTo>
                      <a:pt x="31" y="29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0" y="29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19" y="29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5" y="29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1" y="35"/>
                    </a:lnTo>
                    <a:lnTo>
                      <a:pt x="7" y="42"/>
                    </a:lnTo>
                    <a:lnTo>
                      <a:pt x="7" y="42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3" y="35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4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 7">
                <a:extLst>
                  <a:ext uri="{FF2B5EF4-FFF2-40B4-BE49-F238E27FC236}">
                    <a16:creationId xmlns:a16="http://schemas.microsoft.com/office/drawing/2014/main" id="{A75C5C3C-A9F5-4FA7-8DDF-B547C225D4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30413" y="3203575"/>
                <a:ext cx="261938" cy="96838"/>
              </a:xfrm>
              <a:custGeom>
                <a:avLst/>
                <a:gdLst>
                  <a:gd name="T0" fmla="*/ 155 w 165"/>
                  <a:gd name="T1" fmla="*/ 47 h 61"/>
                  <a:gd name="T2" fmla="*/ 139 w 165"/>
                  <a:gd name="T3" fmla="*/ 46 h 61"/>
                  <a:gd name="T4" fmla="*/ 143 w 165"/>
                  <a:gd name="T5" fmla="*/ 42 h 61"/>
                  <a:gd name="T6" fmla="*/ 141 w 165"/>
                  <a:gd name="T7" fmla="*/ 38 h 61"/>
                  <a:gd name="T8" fmla="*/ 131 w 165"/>
                  <a:gd name="T9" fmla="*/ 35 h 61"/>
                  <a:gd name="T10" fmla="*/ 126 w 165"/>
                  <a:gd name="T11" fmla="*/ 35 h 61"/>
                  <a:gd name="T12" fmla="*/ 125 w 165"/>
                  <a:gd name="T13" fmla="*/ 33 h 61"/>
                  <a:gd name="T14" fmla="*/ 118 w 165"/>
                  <a:gd name="T15" fmla="*/ 33 h 61"/>
                  <a:gd name="T16" fmla="*/ 121 w 165"/>
                  <a:gd name="T17" fmla="*/ 29 h 61"/>
                  <a:gd name="T18" fmla="*/ 117 w 165"/>
                  <a:gd name="T19" fmla="*/ 26 h 61"/>
                  <a:gd name="T20" fmla="*/ 112 w 165"/>
                  <a:gd name="T21" fmla="*/ 22 h 61"/>
                  <a:gd name="T22" fmla="*/ 108 w 165"/>
                  <a:gd name="T23" fmla="*/ 21 h 61"/>
                  <a:gd name="T24" fmla="*/ 100 w 165"/>
                  <a:gd name="T25" fmla="*/ 17 h 61"/>
                  <a:gd name="T26" fmla="*/ 86 w 165"/>
                  <a:gd name="T27" fmla="*/ 13 h 61"/>
                  <a:gd name="T28" fmla="*/ 82 w 165"/>
                  <a:gd name="T29" fmla="*/ 5 h 61"/>
                  <a:gd name="T30" fmla="*/ 73 w 165"/>
                  <a:gd name="T31" fmla="*/ 5 h 61"/>
                  <a:gd name="T32" fmla="*/ 64 w 165"/>
                  <a:gd name="T33" fmla="*/ 2 h 61"/>
                  <a:gd name="T34" fmla="*/ 56 w 165"/>
                  <a:gd name="T35" fmla="*/ 4 h 61"/>
                  <a:gd name="T36" fmla="*/ 46 w 165"/>
                  <a:gd name="T37" fmla="*/ 2 h 61"/>
                  <a:gd name="T38" fmla="*/ 27 w 165"/>
                  <a:gd name="T39" fmla="*/ 5 h 61"/>
                  <a:gd name="T40" fmla="*/ 11 w 165"/>
                  <a:gd name="T41" fmla="*/ 15 h 61"/>
                  <a:gd name="T42" fmla="*/ 11 w 165"/>
                  <a:gd name="T43" fmla="*/ 22 h 61"/>
                  <a:gd name="T44" fmla="*/ 0 w 165"/>
                  <a:gd name="T45" fmla="*/ 25 h 61"/>
                  <a:gd name="T46" fmla="*/ 7 w 165"/>
                  <a:gd name="T47" fmla="*/ 26 h 61"/>
                  <a:gd name="T48" fmla="*/ 16 w 165"/>
                  <a:gd name="T49" fmla="*/ 18 h 61"/>
                  <a:gd name="T50" fmla="*/ 25 w 165"/>
                  <a:gd name="T51" fmla="*/ 17 h 61"/>
                  <a:gd name="T52" fmla="*/ 42 w 165"/>
                  <a:gd name="T53" fmla="*/ 9 h 61"/>
                  <a:gd name="T54" fmla="*/ 50 w 165"/>
                  <a:gd name="T55" fmla="*/ 15 h 61"/>
                  <a:gd name="T56" fmla="*/ 48 w 165"/>
                  <a:gd name="T57" fmla="*/ 17 h 61"/>
                  <a:gd name="T58" fmla="*/ 56 w 165"/>
                  <a:gd name="T59" fmla="*/ 18 h 61"/>
                  <a:gd name="T60" fmla="*/ 61 w 165"/>
                  <a:gd name="T61" fmla="*/ 21 h 61"/>
                  <a:gd name="T62" fmla="*/ 70 w 165"/>
                  <a:gd name="T63" fmla="*/ 18 h 61"/>
                  <a:gd name="T64" fmla="*/ 74 w 165"/>
                  <a:gd name="T65" fmla="*/ 26 h 61"/>
                  <a:gd name="T66" fmla="*/ 84 w 165"/>
                  <a:gd name="T67" fmla="*/ 30 h 61"/>
                  <a:gd name="T68" fmla="*/ 96 w 165"/>
                  <a:gd name="T69" fmla="*/ 30 h 61"/>
                  <a:gd name="T70" fmla="*/ 100 w 165"/>
                  <a:gd name="T71" fmla="*/ 38 h 61"/>
                  <a:gd name="T72" fmla="*/ 108 w 165"/>
                  <a:gd name="T73" fmla="*/ 46 h 61"/>
                  <a:gd name="T74" fmla="*/ 117 w 165"/>
                  <a:gd name="T75" fmla="*/ 46 h 61"/>
                  <a:gd name="T76" fmla="*/ 118 w 165"/>
                  <a:gd name="T77" fmla="*/ 51 h 61"/>
                  <a:gd name="T78" fmla="*/ 109 w 165"/>
                  <a:gd name="T79" fmla="*/ 59 h 61"/>
                  <a:gd name="T80" fmla="*/ 134 w 165"/>
                  <a:gd name="T81" fmla="*/ 59 h 61"/>
                  <a:gd name="T82" fmla="*/ 149 w 165"/>
                  <a:gd name="T83" fmla="*/ 59 h 61"/>
                  <a:gd name="T84" fmla="*/ 165 w 165"/>
                  <a:gd name="T85" fmla="*/ 55 h 61"/>
                  <a:gd name="T86" fmla="*/ 162 w 165"/>
                  <a:gd name="T87" fmla="*/ 53 h 61"/>
                  <a:gd name="T88" fmla="*/ 162 w 165"/>
                  <a:gd name="T89" fmla="*/ 53 h 61"/>
                  <a:gd name="T90" fmla="*/ 29 w 165"/>
                  <a:gd name="T91" fmla="*/ 25 h 61"/>
                  <a:gd name="T92" fmla="*/ 27 w 165"/>
                  <a:gd name="T93" fmla="*/ 30 h 61"/>
                  <a:gd name="T94" fmla="*/ 29 w 165"/>
                  <a:gd name="T95" fmla="*/ 33 h 61"/>
                  <a:gd name="T96" fmla="*/ 37 w 165"/>
                  <a:gd name="T97" fmla="*/ 30 h 61"/>
                  <a:gd name="T98" fmla="*/ 33 w 165"/>
                  <a:gd name="T99" fmla="*/ 25 h 61"/>
                  <a:gd name="T100" fmla="*/ 33 w 165"/>
                  <a:gd name="T101" fmla="*/ 2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5" h="61">
                    <a:moveTo>
                      <a:pt x="162" y="53"/>
                    </a:moveTo>
                    <a:lnTo>
                      <a:pt x="158" y="51"/>
                    </a:lnTo>
                    <a:lnTo>
                      <a:pt x="155" y="47"/>
                    </a:lnTo>
                    <a:lnTo>
                      <a:pt x="153" y="46"/>
                    </a:lnTo>
                    <a:lnTo>
                      <a:pt x="147" y="46"/>
                    </a:lnTo>
                    <a:lnTo>
                      <a:pt x="139" y="46"/>
                    </a:lnTo>
                    <a:lnTo>
                      <a:pt x="143" y="43"/>
                    </a:lnTo>
                    <a:lnTo>
                      <a:pt x="141" y="42"/>
                    </a:lnTo>
                    <a:lnTo>
                      <a:pt x="143" y="42"/>
                    </a:lnTo>
                    <a:lnTo>
                      <a:pt x="143" y="39"/>
                    </a:lnTo>
                    <a:lnTo>
                      <a:pt x="143" y="38"/>
                    </a:lnTo>
                    <a:lnTo>
                      <a:pt x="141" y="38"/>
                    </a:lnTo>
                    <a:lnTo>
                      <a:pt x="138" y="38"/>
                    </a:lnTo>
                    <a:lnTo>
                      <a:pt x="135" y="38"/>
                    </a:lnTo>
                    <a:lnTo>
                      <a:pt x="131" y="35"/>
                    </a:lnTo>
                    <a:lnTo>
                      <a:pt x="130" y="35"/>
                    </a:lnTo>
                    <a:lnTo>
                      <a:pt x="130" y="38"/>
                    </a:lnTo>
                    <a:lnTo>
                      <a:pt x="126" y="35"/>
                    </a:lnTo>
                    <a:lnTo>
                      <a:pt x="126" y="34"/>
                    </a:lnTo>
                    <a:lnTo>
                      <a:pt x="125" y="34"/>
                    </a:lnTo>
                    <a:lnTo>
                      <a:pt x="125" y="33"/>
                    </a:lnTo>
                    <a:lnTo>
                      <a:pt x="122" y="30"/>
                    </a:lnTo>
                    <a:lnTo>
                      <a:pt x="121" y="30"/>
                    </a:lnTo>
                    <a:lnTo>
                      <a:pt x="118" y="33"/>
                    </a:lnTo>
                    <a:lnTo>
                      <a:pt x="118" y="29"/>
                    </a:lnTo>
                    <a:lnTo>
                      <a:pt x="121" y="30"/>
                    </a:lnTo>
                    <a:lnTo>
                      <a:pt x="121" y="29"/>
                    </a:lnTo>
                    <a:lnTo>
                      <a:pt x="118" y="26"/>
                    </a:lnTo>
                    <a:lnTo>
                      <a:pt x="114" y="25"/>
                    </a:lnTo>
                    <a:lnTo>
                      <a:pt x="117" y="26"/>
                    </a:lnTo>
                    <a:lnTo>
                      <a:pt x="113" y="26"/>
                    </a:lnTo>
                    <a:lnTo>
                      <a:pt x="112" y="25"/>
                    </a:lnTo>
                    <a:lnTo>
                      <a:pt x="112" y="22"/>
                    </a:lnTo>
                    <a:lnTo>
                      <a:pt x="109" y="25"/>
                    </a:lnTo>
                    <a:lnTo>
                      <a:pt x="109" y="22"/>
                    </a:lnTo>
                    <a:lnTo>
                      <a:pt x="108" y="21"/>
                    </a:lnTo>
                    <a:lnTo>
                      <a:pt x="105" y="21"/>
                    </a:lnTo>
                    <a:lnTo>
                      <a:pt x="104" y="18"/>
                    </a:lnTo>
                    <a:lnTo>
                      <a:pt x="100" y="17"/>
                    </a:lnTo>
                    <a:lnTo>
                      <a:pt x="96" y="15"/>
                    </a:lnTo>
                    <a:lnTo>
                      <a:pt x="90" y="15"/>
                    </a:lnTo>
                    <a:lnTo>
                      <a:pt x="86" y="13"/>
                    </a:lnTo>
                    <a:lnTo>
                      <a:pt x="84" y="9"/>
                    </a:lnTo>
                    <a:lnTo>
                      <a:pt x="81" y="8"/>
                    </a:lnTo>
                    <a:lnTo>
                      <a:pt x="82" y="5"/>
                    </a:lnTo>
                    <a:lnTo>
                      <a:pt x="78" y="5"/>
                    </a:lnTo>
                    <a:lnTo>
                      <a:pt x="74" y="5"/>
                    </a:lnTo>
                    <a:lnTo>
                      <a:pt x="73" y="5"/>
                    </a:lnTo>
                    <a:lnTo>
                      <a:pt x="70" y="4"/>
                    </a:lnTo>
                    <a:lnTo>
                      <a:pt x="68" y="2"/>
                    </a:lnTo>
                    <a:lnTo>
                      <a:pt x="64" y="2"/>
                    </a:lnTo>
                    <a:lnTo>
                      <a:pt x="61" y="2"/>
                    </a:lnTo>
                    <a:lnTo>
                      <a:pt x="61" y="0"/>
                    </a:lnTo>
                    <a:lnTo>
                      <a:pt x="56" y="4"/>
                    </a:lnTo>
                    <a:lnTo>
                      <a:pt x="54" y="2"/>
                    </a:lnTo>
                    <a:lnTo>
                      <a:pt x="50" y="2"/>
                    </a:lnTo>
                    <a:lnTo>
                      <a:pt x="46" y="2"/>
                    </a:lnTo>
                    <a:lnTo>
                      <a:pt x="39" y="2"/>
                    </a:lnTo>
                    <a:lnTo>
                      <a:pt x="31" y="4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16" y="9"/>
                    </a:lnTo>
                    <a:lnTo>
                      <a:pt x="11" y="15"/>
                    </a:lnTo>
                    <a:lnTo>
                      <a:pt x="8" y="17"/>
                    </a:lnTo>
                    <a:lnTo>
                      <a:pt x="8" y="18"/>
                    </a:lnTo>
                    <a:lnTo>
                      <a:pt x="11" y="22"/>
                    </a:lnTo>
                    <a:lnTo>
                      <a:pt x="7" y="22"/>
                    </a:lnTo>
                    <a:lnTo>
                      <a:pt x="4" y="22"/>
                    </a:lnTo>
                    <a:lnTo>
                      <a:pt x="0" y="25"/>
                    </a:lnTo>
                    <a:lnTo>
                      <a:pt x="4" y="25"/>
                    </a:lnTo>
                    <a:lnTo>
                      <a:pt x="7" y="25"/>
                    </a:lnTo>
                    <a:lnTo>
                      <a:pt x="7" y="26"/>
                    </a:lnTo>
                    <a:lnTo>
                      <a:pt x="11" y="25"/>
                    </a:lnTo>
                    <a:lnTo>
                      <a:pt x="13" y="22"/>
                    </a:lnTo>
                    <a:lnTo>
                      <a:pt x="16" y="18"/>
                    </a:lnTo>
                    <a:lnTo>
                      <a:pt x="20" y="18"/>
                    </a:lnTo>
                    <a:lnTo>
                      <a:pt x="24" y="18"/>
                    </a:lnTo>
                    <a:lnTo>
                      <a:pt x="25" y="17"/>
                    </a:lnTo>
                    <a:lnTo>
                      <a:pt x="33" y="11"/>
                    </a:lnTo>
                    <a:lnTo>
                      <a:pt x="37" y="9"/>
                    </a:lnTo>
                    <a:lnTo>
                      <a:pt x="42" y="9"/>
                    </a:lnTo>
                    <a:lnTo>
                      <a:pt x="50" y="11"/>
                    </a:lnTo>
                    <a:lnTo>
                      <a:pt x="52" y="13"/>
                    </a:lnTo>
                    <a:lnTo>
                      <a:pt x="50" y="15"/>
                    </a:lnTo>
                    <a:lnTo>
                      <a:pt x="48" y="15"/>
                    </a:lnTo>
                    <a:lnTo>
                      <a:pt x="44" y="15"/>
                    </a:lnTo>
                    <a:lnTo>
                      <a:pt x="48" y="17"/>
                    </a:lnTo>
                    <a:lnTo>
                      <a:pt x="52" y="18"/>
                    </a:lnTo>
                    <a:lnTo>
                      <a:pt x="54" y="18"/>
                    </a:lnTo>
                    <a:lnTo>
                      <a:pt x="56" y="18"/>
                    </a:lnTo>
                    <a:lnTo>
                      <a:pt x="57" y="21"/>
                    </a:lnTo>
                    <a:lnTo>
                      <a:pt x="60" y="17"/>
                    </a:lnTo>
                    <a:lnTo>
                      <a:pt x="61" y="21"/>
                    </a:lnTo>
                    <a:lnTo>
                      <a:pt x="65" y="21"/>
                    </a:lnTo>
                    <a:lnTo>
                      <a:pt x="69" y="21"/>
                    </a:lnTo>
                    <a:lnTo>
                      <a:pt x="70" y="18"/>
                    </a:lnTo>
                    <a:lnTo>
                      <a:pt x="70" y="22"/>
                    </a:lnTo>
                    <a:lnTo>
                      <a:pt x="73" y="22"/>
                    </a:lnTo>
                    <a:lnTo>
                      <a:pt x="74" y="26"/>
                    </a:lnTo>
                    <a:lnTo>
                      <a:pt x="78" y="29"/>
                    </a:lnTo>
                    <a:lnTo>
                      <a:pt x="81" y="29"/>
                    </a:lnTo>
                    <a:lnTo>
                      <a:pt x="84" y="30"/>
                    </a:lnTo>
                    <a:lnTo>
                      <a:pt x="88" y="30"/>
                    </a:lnTo>
                    <a:lnTo>
                      <a:pt x="92" y="30"/>
                    </a:lnTo>
                    <a:lnTo>
                      <a:pt x="96" y="30"/>
                    </a:lnTo>
                    <a:lnTo>
                      <a:pt x="98" y="30"/>
                    </a:lnTo>
                    <a:lnTo>
                      <a:pt x="98" y="34"/>
                    </a:lnTo>
                    <a:lnTo>
                      <a:pt x="100" y="38"/>
                    </a:lnTo>
                    <a:lnTo>
                      <a:pt x="100" y="39"/>
                    </a:lnTo>
                    <a:lnTo>
                      <a:pt x="104" y="43"/>
                    </a:lnTo>
                    <a:lnTo>
                      <a:pt x="108" y="46"/>
                    </a:lnTo>
                    <a:lnTo>
                      <a:pt x="112" y="46"/>
                    </a:lnTo>
                    <a:lnTo>
                      <a:pt x="114" y="46"/>
                    </a:lnTo>
                    <a:lnTo>
                      <a:pt x="117" y="46"/>
                    </a:lnTo>
                    <a:lnTo>
                      <a:pt x="117" y="47"/>
                    </a:lnTo>
                    <a:lnTo>
                      <a:pt x="117" y="49"/>
                    </a:lnTo>
                    <a:lnTo>
                      <a:pt x="118" y="51"/>
                    </a:lnTo>
                    <a:lnTo>
                      <a:pt x="117" y="53"/>
                    </a:lnTo>
                    <a:lnTo>
                      <a:pt x="112" y="57"/>
                    </a:lnTo>
                    <a:lnTo>
                      <a:pt x="109" y="59"/>
                    </a:lnTo>
                    <a:lnTo>
                      <a:pt x="108" y="61"/>
                    </a:lnTo>
                    <a:lnTo>
                      <a:pt x="121" y="61"/>
                    </a:lnTo>
                    <a:lnTo>
                      <a:pt x="134" y="59"/>
                    </a:lnTo>
                    <a:lnTo>
                      <a:pt x="143" y="61"/>
                    </a:lnTo>
                    <a:lnTo>
                      <a:pt x="147" y="59"/>
                    </a:lnTo>
                    <a:lnTo>
                      <a:pt x="149" y="59"/>
                    </a:lnTo>
                    <a:lnTo>
                      <a:pt x="149" y="61"/>
                    </a:lnTo>
                    <a:lnTo>
                      <a:pt x="158" y="57"/>
                    </a:lnTo>
                    <a:lnTo>
                      <a:pt x="165" y="55"/>
                    </a:lnTo>
                    <a:lnTo>
                      <a:pt x="162" y="53"/>
                    </a:lnTo>
                    <a:lnTo>
                      <a:pt x="162" y="53"/>
                    </a:lnTo>
                    <a:lnTo>
                      <a:pt x="162" y="53"/>
                    </a:lnTo>
                    <a:lnTo>
                      <a:pt x="162" y="53"/>
                    </a:lnTo>
                    <a:lnTo>
                      <a:pt x="162" y="53"/>
                    </a:lnTo>
                    <a:lnTo>
                      <a:pt x="162" y="53"/>
                    </a:lnTo>
                    <a:lnTo>
                      <a:pt x="162" y="53"/>
                    </a:lnTo>
                    <a:close/>
                    <a:moveTo>
                      <a:pt x="33" y="25"/>
                    </a:moveTo>
                    <a:lnTo>
                      <a:pt x="29" y="25"/>
                    </a:lnTo>
                    <a:lnTo>
                      <a:pt x="27" y="26"/>
                    </a:lnTo>
                    <a:lnTo>
                      <a:pt x="29" y="30"/>
                    </a:lnTo>
                    <a:lnTo>
                      <a:pt x="27" y="30"/>
                    </a:lnTo>
                    <a:lnTo>
                      <a:pt x="25" y="30"/>
                    </a:lnTo>
                    <a:lnTo>
                      <a:pt x="27" y="33"/>
                    </a:lnTo>
                    <a:lnTo>
                      <a:pt x="29" y="33"/>
                    </a:lnTo>
                    <a:lnTo>
                      <a:pt x="33" y="33"/>
                    </a:lnTo>
                    <a:lnTo>
                      <a:pt x="35" y="30"/>
                    </a:lnTo>
                    <a:lnTo>
                      <a:pt x="37" y="30"/>
                    </a:lnTo>
                    <a:lnTo>
                      <a:pt x="35" y="26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33" y="25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 8">
                <a:extLst>
                  <a:ext uri="{FF2B5EF4-FFF2-40B4-BE49-F238E27FC236}">
                    <a16:creationId xmlns:a16="http://schemas.microsoft.com/office/drawing/2014/main" id="{250E3702-E680-4BC0-8871-A61A587E7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6475" y="3300413"/>
                <a:ext cx="74613" cy="53975"/>
              </a:xfrm>
              <a:custGeom>
                <a:avLst/>
                <a:gdLst>
                  <a:gd name="T0" fmla="*/ 7 w 47"/>
                  <a:gd name="T1" fmla="*/ 22 h 34"/>
                  <a:gd name="T2" fmla="*/ 15 w 47"/>
                  <a:gd name="T3" fmla="*/ 22 h 34"/>
                  <a:gd name="T4" fmla="*/ 14 w 47"/>
                  <a:gd name="T5" fmla="*/ 25 h 34"/>
                  <a:gd name="T6" fmla="*/ 16 w 47"/>
                  <a:gd name="T7" fmla="*/ 25 h 34"/>
                  <a:gd name="T8" fmla="*/ 24 w 47"/>
                  <a:gd name="T9" fmla="*/ 26 h 34"/>
                  <a:gd name="T10" fmla="*/ 28 w 47"/>
                  <a:gd name="T11" fmla="*/ 26 h 34"/>
                  <a:gd name="T12" fmla="*/ 30 w 47"/>
                  <a:gd name="T13" fmla="*/ 25 h 34"/>
                  <a:gd name="T14" fmla="*/ 34 w 47"/>
                  <a:gd name="T15" fmla="*/ 22 h 34"/>
                  <a:gd name="T16" fmla="*/ 34 w 47"/>
                  <a:gd name="T17" fmla="*/ 21 h 34"/>
                  <a:gd name="T18" fmla="*/ 30 w 47"/>
                  <a:gd name="T19" fmla="*/ 17 h 34"/>
                  <a:gd name="T20" fmla="*/ 28 w 47"/>
                  <a:gd name="T21" fmla="*/ 13 h 34"/>
                  <a:gd name="T22" fmla="*/ 28 w 47"/>
                  <a:gd name="T23" fmla="*/ 5 h 34"/>
                  <a:gd name="T24" fmla="*/ 24 w 47"/>
                  <a:gd name="T25" fmla="*/ 4 h 34"/>
                  <a:gd name="T26" fmla="*/ 19 w 47"/>
                  <a:gd name="T27" fmla="*/ 4 h 34"/>
                  <a:gd name="T28" fmla="*/ 20 w 47"/>
                  <a:gd name="T29" fmla="*/ 1 h 34"/>
                  <a:gd name="T30" fmla="*/ 28 w 47"/>
                  <a:gd name="T31" fmla="*/ 0 h 34"/>
                  <a:gd name="T32" fmla="*/ 36 w 47"/>
                  <a:gd name="T33" fmla="*/ 1 h 34"/>
                  <a:gd name="T34" fmla="*/ 46 w 47"/>
                  <a:gd name="T35" fmla="*/ 4 h 34"/>
                  <a:gd name="T36" fmla="*/ 47 w 47"/>
                  <a:gd name="T37" fmla="*/ 5 h 34"/>
                  <a:gd name="T38" fmla="*/ 46 w 47"/>
                  <a:gd name="T39" fmla="*/ 12 h 34"/>
                  <a:gd name="T40" fmla="*/ 46 w 47"/>
                  <a:gd name="T41" fmla="*/ 13 h 34"/>
                  <a:gd name="T42" fmla="*/ 43 w 47"/>
                  <a:gd name="T43" fmla="*/ 17 h 34"/>
                  <a:gd name="T44" fmla="*/ 43 w 47"/>
                  <a:gd name="T45" fmla="*/ 17 h 34"/>
                  <a:gd name="T46" fmla="*/ 46 w 47"/>
                  <a:gd name="T47" fmla="*/ 18 h 34"/>
                  <a:gd name="T48" fmla="*/ 40 w 47"/>
                  <a:gd name="T49" fmla="*/ 22 h 34"/>
                  <a:gd name="T50" fmla="*/ 43 w 47"/>
                  <a:gd name="T51" fmla="*/ 29 h 34"/>
                  <a:gd name="T52" fmla="*/ 42 w 47"/>
                  <a:gd name="T53" fmla="*/ 34 h 34"/>
                  <a:gd name="T54" fmla="*/ 40 w 47"/>
                  <a:gd name="T55" fmla="*/ 30 h 34"/>
                  <a:gd name="T56" fmla="*/ 28 w 47"/>
                  <a:gd name="T57" fmla="*/ 30 h 34"/>
                  <a:gd name="T58" fmla="*/ 24 w 47"/>
                  <a:gd name="T59" fmla="*/ 30 h 34"/>
                  <a:gd name="T60" fmla="*/ 14 w 47"/>
                  <a:gd name="T61" fmla="*/ 29 h 34"/>
                  <a:gd name="T62" fmla="*/ 11 w 47"/>
                  <a:gd name="T63" fmla="*/ 31 h 34"/>
                  <a:gd name="T64" fmla="*/ 7 w 47"/>
                  <a:gd name="T65" fmla="*/ 31 h 34"/>
                  <a:gd name="T66" fmla="*/ 2 w 47"/>
                  <a:gd name="T67" fmla="*/ 29 h 34"/>
                  <a:gd name="T68" fmla="*/ 2 w 47"/>
                  <a:gd name="T69" fmla="*/ 25 h 34"/>
                  <a:gd name="T70" fmla="*/ 7 w 47"/>
                  <a:gd name="T71" fmla="*/ 22 h 34"/>
                  <a:gd name="T72" fmla="*/ 7 w 47"/>
                  <a:gd name="T73" fmla="*/ 22 h 34"/>
                  <a:gd name="T74" fmla="*/ 7 w 47"/>
                  <a:gd name="T75" fmla="*/ 22 h 34"/>
                  <a:gd name="T76" fmla="*/ 7 w 47"/>
                  <a:gd name="T77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7" h="34">
                    <a:moveTo>
                      <a:pt x="7" y="22"/>
                    </a:moveTo>
                    <a:lnTo>
                      <a:pt x="7" y="22"/>
                    </a:lnTo>
                    <a:lnTo>
                      <a:pt x="11" y="22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4" y="25"/>
                    </a:lnTo>
                    <a:lnTo>
                      <a:pt x="15" y="25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8" y="26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32" y="25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4" y="21"/>
                    </a:lnTo>
                    <a:lnTo>
                      <a:pt x="32" y="18"/>
                    </a:lnTo>
                    <a:lnTo>
                      <a:pt x="30" y="17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8"/>
                    </a:lnTo>
                    <a:lnTo>
                      <a:pt x="28" y="5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0" y="4"/>
                    </a:lnTo>
                    <a:lnTo>
                      <a:pt x="19" y="4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42" y="1"/>
                    </a:lnTo>
                    <a:lnTo>
                      <a:pt x="46" y="4"/>
                    </a:lnTo>
                    <a:lnTo>
                      <a:pt x="47" y="5"/>
                    </a:lnTo>
                    <a:lnTo>
                      <a:pt x="47" y="5"/>
                    </a:lnTo>
                    <a:lnTo>
                      <a:pt x="46" y="9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3"/>
                    </a:lnTo>
                    <a:lnTo>
                      <a:pt x="46" y="14"/>
                    </a:lnTo>
                    <a:lnTo>
                      <a:pt x="43" y="17"/>
                    </a:lnTo>
                    <a:lnTo>
                      <a:pt x="43" y="17"/>
                    </a:lnTo>
                    <a:lnTo>
                      <a:pt x="43" y="17"/>
                    </a:lnTo>
                    <a:lnTo>
                      <a:pt x="46" y="18"/>
                    </a:lnTo>
                    <a:lnTo>
                      <a:pt x="46" y="18"/>
                    </a:lnTo>
                    <a:lnTo>
                      <a:pt x="43" y="22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43" y="29"/>
                    </a:lnTo>
                    <a:lnTo>
                      <a:pt x="43" y="30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0" y="30"/>
                    </a:lnTo>
                    <a:lnTo>
                      <a:pt x="36" y="30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4" y="30"/>
                    </a:lnTo>
                    <a:lnTo>
                      <a:pt x="19" y="30"/>
                    </a:lnTo>
                    <a:lnTo>
                      <a:pt x="14" y="29"/>
                    </a:lnTo>
                    <a:lnTo>
                      <a:pt x="11" y="31"/>
                    </a:lnTo>
                    <a:lnTo>
                      <a:pt x="11" y="31"/>
                    </a:lnTo>
                    <a:lnTo>
                      <a:pt x="10" y="31"/>
                    </a:lnTo>
                    <a:lnTo>
                      <a:pt x="7" y="31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0" y="26"/>
                    </a:lnTo>
                    <a:lnTo>
                      <a:pt x="2" y="25"/>
                    </a:lnTo>
                    <a:lnTo>
                      <a:pt x="3" y="22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7" y="22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 9">
                <a:extLst>
                  <a:ext uri="{FF2B5EF4-FFF2-40B4-BE49-F238E27FC236}">
                    <a16:creationId xmlns:a16="http://schemas.microsoft.com/office/drawing/2014/main" id="{4F6B27AC-CB33-4C4A-B822-65DB960D98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01863" y="3097213"/>
                <a:ext cx="131763" cy="173038"/>
              </a:xfrm>
              <a:custGeom>
                <a:avLst/>
                <a:gdLst>
                  <a:gd name="T0" fmla="*/ 10 w 83"/>
                  <a:gd name="T1" fmla="*/ 39 h 109"/>
                  <a:gd name="T2" fmla="*/ 5 w 83"/>
                  <a:gd name="T3" fmla="*/ 35 h 109"/>
                  <a:gd name="T4" fmla="*/ 1 w 83"/>
                  <a:gd name="T5" fmla="*/ 43 h 109"/>
                  <a:gd name="T6" fmla="*/ 6 w 83"/>
                  <a:gd name="T7" fmla="*/ 45 h 109"/>
                  <a:gd name="T8" fmla="*/ 6 w 83"/>
                  <a:gd name="T9" fmla="*/ 45 h 109"/>
                  <a:gd name="T10" fmla="*/ 5 w 83"/>
                  <a:gd name="T11" fmla="*/ 4 h 109"/>
                  <a:gd name="T12" fmla="*/ 4 w 83"/>
                  <a:gd name="T13" fmla="*/ 8 h 109"/>
                  <a:gd name="T14" fmla="*/ 13 w 83"/>
                  <a:gd name="T15" fmla="*/ 4 h 109"/>
                  <a:gd name="T16" fmla="*/ 10 w 83"/>
                  <a:gd name="T17" fmla="*/ 4 h 109"/>
                  <a:gd name="T18" fmla="*/ 10 w 83"/>
                  <a:gd name="T19" fmla="*/ 49 h 109"/>
                  <a:gd name="T20" fmla="*/ 9 w 83"/>
                  <a:gd name="T21" fmla="*/ 56 h 109"/>
                  <a:gd name="T22" fmla="*/ 13 w 83"/>
                  <a:gd name="T23" fmla="*/ 56 h 109"/>
                  <a:gd name="T24" fmla="*/ 13 w 83"/>
                  <a:gd name="T25" fmla="*/ 49 h 109"/>
                  <a:gd name="T26" fmla="*/ 10 w 83"/>
                  <a:gd name="T27" fmla="*/ 49 h 109"/>
                  <a:gd name="T28" fmla="*/ 10 w 83"/>
                  <a:gd name="T29" fmla="*/ 49 h 109"/>
                  <a:gd name="T30" fmla="*/ 26 w 83"/>
                  <a:gd name="T31" fmla="*/ 5 h 109"/>
                  <a:gd name="T32" fmla="*/ 18 w 83"/>
                  <a:gd name="T33" fmla="*/ 0 h 109"/>
                  <a:gd name="T34" fmla="*/ 18 w 83"/>
                  <a:gd name="T35" fmla="*/ 0 h 109"/>
                  <a:gd name="T36" fmla="*/ 23 w 83"/>
                  <a:gd name="T37" fmla="*/ 19 h 109"/>
                  <a:gd name="T38" fmla="*/ 26 w 83"/>
                  <a:gd name="T39" fmla="*/ 5 h 109"/>
                  <a:gd name="T40" fmla="*/ 26 w 83"/>
                  <a:gd name="T41" fmla="*/ 8 h 109"/>
                  <a:gd name="T42" fmla="*/ 35 w 83"/>
                  <a:gd name="T43" fmla="*/ 39 h 109"/>
                  <a:gd name="T44" fmla="*/ 37 w 83"/>
                  <a:gd name="T45" fmla="*/ 32 h 109"/>
                  <a:gd name="T46" fmla="*/ 35 w 83"/>
                  <a:gd name="T47" fmla="*/ 39 h 109"/>
                  <a:gd name="T48" fmla="*/ 35 w 83"/>
                  <a:gd name="T49" fmla="*/ 39 h 109"/>
                  <a:gd name="T50" fmla="*/ 30 w 83"/>
                  <a:gd name="T51" fmla="*/ 27 h 109"/>
                  <a:gd name="T52" fmla="*/ 30 w 83"/>
                  <a:gd name="T53" fmla="*/ 27 h 109"/>
                  <a:gd name="T54" fmla="*/ 37 w 83"/>
                  <a:gd name="T55" fmla="*/ 31 h 109"/>
                  <a:gd name="T56" fmla="*/ 35 w 83"/>
                  <a:gd name="T57" fmla="*/ 31 h 109"/>
                  <a:gd name="T58" fmla="*/ 35 w 83"/>
                  <a:gd name="T59" fmla="*/ 31 h 109"/>
                  <a:gd name="T60" fmla="*/ 47 w 83"/>
                  <a:gd name="T61" fmla="*/ 45 h 109"/>
                  <a:gd name="T62" fmla="*/ 47 w 83"/>
                  <a:gd name="T63" fmla="*/ 45 h 109"/>
                  <a:gd name="T64" fmla="*/ 49 w 83"/>
                  <a:gd name="T65" fmla="*/ 63 h 109"/>
                  <a:gd name="T66" fmla="*/ 49 w 83"/>
                  <a:gd name="T67" fmla="*/ 65 h 109"/>
                  <a:gd name="T68" fmla="*/ 49 w 83"/>
                  <a:gd name="T69" fmla="*/ 65 h 109"/>
                  <a:gd name="T70" fmla="*/ 49 w 83"/>
                  <a:gd name="T71" fmla="*/ 71 h 109"/>
                  <a:gd name="T72" fmla="*/ 49 w 83"/>
                  <a:gd name="T73" fmla="*/ 69 h 109"/>
                  <a:gd name="T74" fmla="*/ 49 w 83"/>
                  <a:gd name="T75" fmla="*/ 69 h 109"/>
                  <a:gd name="T76" fmla="*/ 54 w 83"/>
                  <a:gd name="T77" fmla="*/ 57 h 109"/>
                  <a:gd name="T78" fmla="*/ 54 w 83"/>
                  <a:gd name="T79" fmla="*/ 59 h 109"/>
                  <a:gd name="T80" fmla="*/ 54 w 83"/>
                  <a:gd name="T81" fmla="*/ 59 h 109"/>
                  <a:gd name="T82" fmla="*/ 66 w 83"/>
                  <a:gd name="T83" fmla="*/ 78 h 109"/>
                  <a:gd name="T84" fmla="*/ 67 w 83"/>
                  <a:gd name="T85" fmla="*/ 80 h 109"/>
                  <a:gd name="T86" fmla="*/ 67 w 83"/>
                  <a:gd name="T87" fmla="*/ 80 h 109"/>
                  <a:gd name="T88" fmla="*/ 61 w 83"/>
                  <a:gd name="T89" fmla="*/ 53 h 109"/>
                  <a:gd name="T90" fmla="*/ 61 w 83"/>
                  <a:gd name="T91" fmla="*/ 52 h 109"/>
                  <a:gd name="T92" fmla="*/ 61 w 83"/>
                  <a:gd name="T93" fmla="*/ 52 h 109"/>
                  <a:gd name="T94" fmla="*/ 66 w 83"/>
                  <a:gd name="T95" fmla="*/ 106 h 109"/>
                  <a:gd name="T96" fmla="*/ 75 w 83"/>
                  <a:gd name="T97" fmla="*/ 105 h 109"/>
                  <a:gd name="T98" fmla="*/ 74 w 83"/>
                  <a:gd name="T99" fmla="*/ 105 h 109"/>
                  <a:gd name="T100" fmla="*/ 74 w 83"/>
                  <a:gd name="T101" fmla="*/ 105 h 109"/>
                  <a:gd name="T102" fmla="*/ 79 w 83"/>
                  <a:gd name="T103" fmla="*/ 84 h 109"/>
                  <a:gd name="T104" fmla="*/ 81 w 83"/>
                  <a:gd name="T105" fmla="*/ 82 h 109"/>
                  <a:gd name="T106" fmla="*/ 81 w 83"/>
                  <a:gd name="T107" fmla="*/ 8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3" h="109">
                    <a:moveTo>
                      <a:pt x="6" y="45"/>
                    </a:moveTo>
                    <a:lnTo>
                      <a:pt x="10" y="44"/>
                    </a:lnTo>
                    <a:lnTo>
                      <a:pt x="10" y="43"/>
                    </a:lnTo>
                    <a:lnTo>
                      <a:pt x="10" y="39"/>
                    </a:lnTo>
                    <a:lnTo>
                      <a:pt x="9" y="35"/>
                    </a:lnTo>
                    <a:lnTo>
                      <a:pt x="9" y="32"/>
                    </a:lnTo>
                    <a:lnTo>
                      <a:pt x="5" y="31"/>
                    </a:lnTo>
                    <a:lnTo>
                      <a:pt x="5" y="35"/>
                    </a:lnTo>
                    <a:lnTo>
                      <a:pt x="5" y="39"/>
                    </a:lnTo>
                    <a:lnTo>
                      <a:pt x="4" y="40"/>
                    </a:lnTo>
                    <a:lnTo>
                      <a:pt x="4" y="43"/>
                    </a:lnTo>
                    <a:lnTo>
                      <a:pt x="1" y="43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5" y="45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6" y="45"/>
                    </a:lnTo>
                    <a:close/>
                    <a:moveTo>
                      <a:pt x="10" y="4"/>
                    </a:moveTo>
                    <a:lnTo>
                      <a:pt x="5" y="4"/>
                    </a:lnTo>
                    <a:lnTo>
                      <a:pt x="4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4" y="8"/>
                    </a:lnTo>
                    <a:lnTo>
                      <a:pt x="10" y="5"/>
                    </a:lnTo>
                    <a:lnTo>
                      <a:pt x="14" y="4"/>
                    </a:lnTo>
                    <a:lnTo>
                      <a:pt x="17" y="1"/>
                    </a:lnTo>
                    <a:lnTo>
                      <a:pt x="13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  <a:moveTo>
                      <a:pt x="10" y="49"/>
                    </a:moveTo>
                    <a:lnTo>
                      <a:pt x="10" y="48"/>
                    </a:lnTo>
                    <a:lnTo>
                      <a:pt x="6" y="52"/>
                    </a:lnTo>
                    <a:lnTo>
                      <a:pt x="9" y="53"/>
                    </a:lnTo>
                    <a:lnTo>
                      <a:pt x="9" y="56"/>
                    </a:lnTo>
                    <a:lnTo>
                      <a:pt x="10" y="57"/>
                    </a:lnTo>
                    <a:lnTo>
                      <a:pt x="9" y="57"/>
                    </a:lnTo>
                    <a:lnTo>
                      <a:pt x="10" y="57"/>
                    </a:lnTo>
                    <a:lnTo>
                      <a:pt x="13" y="56"/>
                    </a:lnTo>
                    <a:lnTo>
                      <a:pt x="12" y="56"/>
                    </a:lnTo>
                    <a:lnTo>
                      <a:pt x="13" y="53"/>
                    </a:lnTo>
                    <a:lnTo>
                      <a:pt x="13" y="52"/>
                    </a:lnTo>
                    <a:lnTo>
                      <a:pt x="13" y="49"/>
                    </a:lnTo>
                    <a:lnTo>
                      <a:pt x="10" y="52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10" y="49"/>
                    </a:lnTo>
                    <a:close/>
                    <a:moveTo>
                      <a:pt x="18" y="0"/>
                    </a:moveTo>
                    <a:lnTo>
                      <a:pt x="19" y="1"/>
                    </a:lnTo>
                    <a:lnTo>
                      <a:pt x="23" y="5"/>
                    </a:lnTo>
                    <a:lnTo>
                      <a:pt x="26" y="5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  <a:moveTo>
                      <a:pt x="26" y="8"/>
                    </a:moveTo>
                    <a:lnTo>
                      <a:pt x="23" y="12"/>
                    </a:lnTo>
                    <a:lnTo>
                      <a:pt x="19" y="17"/>
                    </a:lnTo>
                    <a:lnTo>
                      <a:pt x="23" y="19"/>
                    </a:lnTo>
                    <a:lnTo>
                      <a:pt x="23" y="15"/>
                    </a:lnTo>
                    <a:lnTo>
                      <a:pt x="26" y="12"/>
                    </a:lnTo>
                    <a:lnTo>
                      <a:pt x="27" y="9"/>
                    </a:lnTo>
                    <a:lnTo>
                      <a:pt x="26" y="5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close/>
                    <a:moveTo>
                      <a:pt x="35" y="39"/>
                    </a:moveTo>
                    <a:lnTo>
                      <a:pt x="35" y="40"/>
                    </a:lnTo>
                    <a:lnTo>
                      <a:pt x="37" y="36"/>
                    </a:lnTo>
                    <a:lnTo>
                      <a:pt x="37" y="35"/>
                    </a:lnTo>
                    <a:lnTo>
                      <a:pt x="37" y="32"/>
                    </a:lnTo>
                    <a:lnTo>
                      <a:pt x="35" y="36"/>
                    </a:lnTo>
                    <a:lnTo>
                      <a:pt x="35" y="39"/>
                    </a:lnTo>
                    <a:lnTo>
                      <a:pt x="35" y="39"/>
                    </a:lnTo>
                    <a:lnTo>
                      <a:pt x="35" y="39"/>
                    </a:lnTo>
                    <a:lnTo>
                      <a:pt x="35" y="39"/>
                    </a:lnTo>
                    <a:lnTo>
                      <a:pt x="35" y="39"/>
                    </a:lnTo>
                    <a:lnTo>
                      <a:pt x="35" y="39"/>
                    </a:lnTo>
                    <a:lnTo>
                      <a:pt x="35" y="39"/>
                    </a:lnTo>
                    <a:close/>
                    <a:moveTo>
                      <a:pt x="30" y="27"/>
                    </a:moveTo>
                    <a:lnTo>
                      <a:pt x="31" y="27"/>
                    </a:lnTo>
                    <a:lnTo>
                      <a:pt x="30" y="25"/>
                    </a:lnTo>
                    <a:lnTo>
                      <a:pt x="30" y="27"/>
                    </a:lnTo>
                    <a:lnTo>
                      <a:pt x="30" y="27"/>
                    </a:lnTo>
                    <a:lnTo>
                      <a:pt x="30" y="27"/>
                    </a:lnTo>
                    <a:lnTo>
                      <a:pt x="30" y="27"/>
                    </a:lnTo>
                    <a:lnTo>
                      <a:pt x="30" y="27"/>
                    </a:lnTo>
                    <a:lnTo>
                      <a:pt x="30" y="27"/>
                    </a:lnTo>
                    <a:lnTo>
                      <a:pt x="30" y="27"/>
                    </a:lnTo>
                    <a:close/>
                    <a:moveTo>
                      <a:pt x="35" y="31"/>
                    </a:moveTo>
                    <a:lnTo>
                      <a:pt x="37" y="31"/>
                    </a:lnTo>
                    <a:lnTo>
                      <a:pt x="33" y="28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close/>
                    <a:moveTo>
                      <a:pt x="47" y="45"/>
                    </a:moveTo>
                    <a:lnTo>
                      <a:pt x="43" y="40"/>
                    </a:lnTo>
                    <a:lnTo>
                      <a:pt x="47" y="48"/>
                    </a:lnTo>
                    <a:lnTo>
                      <a:pt x="47" y="45"/>
                    </a:lnTo>
                    <a:lnTo>
                      <a:pt x="47" y="45"/>
                    </a:lnTo>
                    <a:lnTo>
                      <a:pt x="47" y="45"/>
                    </a:lnTo>
                    <a:lnTo>
                      <a:pt x="47" y="45"/>
                    </a:lnTo>
                    <a:lnTo>
                      <a:pt x="47" y="45"/>
                    </a:lnTo>
                    <a:lnTo>
                      <a:pt x="47" y="45"/>
                    </a:lnTo>
                    <a:lnTo>
                      <a:pt x="47" y="45"/>
                    </a:lnTo>
                    <a:close/>
                    <a:moveTo>
                      <a:pt x="49" y="65"/>
                    </a:moveTo>
                    <a:lnTo>
                      <a:pt x="49" y="63"/>
                    </a:lnTo>
                    <a:lnTo>
                      <a:pt x="47" y="59"/>
                    </a:lnTo>
                    <a:lnTo>
                      <a:pt x="49" y="65"/>
                    </a:lnTo>
                    <a:lnTo>
                      <a:pt x="49" y="65"/>
                    </a:lnTo>
                    <a:lnTo>
                      <a:pt x="49" y="65"/>
                    </a:lnTo>
                    <a:lnTo>
                      <a:pt x="49" y="65"/>
                    </a:lnTo>
                    <a:lnTo>
                      <a:pt x="49" y="65"/>
                    </a:lnTo>
                    <a:lnTo>
                      <a:pt x="49" y="65"/>
                    </a:lnTo>
                    <a:lnTo>
                      <a:pt x="49" y="65"/>
                    </a:lnTo>
                    <a:close/>
                    <a:moveTo>
                      <a:pt x="49" y="69"/>
                    </a:moveTo>
                    <a:lnTo>
                      <a:pt x="49" y="67"/>
                    </a:lnTo>
                    <a:lnTo>
                      <a:pt x="47" y="67"/>
                    </a:lnTo>
                    <a:lnTo>
                      <a:pt x="49" y="71"/>
                    </a:lnTo>
                    <a:lnTo>
                      <a:pt x="53" y="72"/>
                    </a:lnTo>
                    <a:lnTo>
                      <a:pt x="53" y="71"/>
                    </a:lnTo>
                    <a:lnTo>
                      <a:pt x="50" y="71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close/>
                    <a:moveTo>
                      <a:pt x="54" y="59"/>
                    </a:moveTo>
                    <a:lnTo>
                      <a:pt x="54" y="57"/>
                    </a:lnTo>
                    <a:lnTo>
                      <a:pt x="53" y="59"/>
                    </a:lnTo>
                    <a:lnTo>
                      <a:pt x="54" y="59"/>
                    </a:lnTo>
                    <a:lnTo>
                      <a:pt x="54" y="59"/>
                    </a:lnTo>
                    <a:lnTo>
                      <a:pt x="54" y="59"/>
                    </a:lnTo>
                    <a:lnTo>
                      <a:pt x="54" y="59"/>
                    </a:lnTo>
                    <a:lnTo>
                      <a:pt x="54" y="59"/>
                    </a:lnTo>
                    <a:lnTo>
                      <a:pt x="54" y="59"/>
                    </a:lnTo>
                    <a:lnTo>
                      <a:pt x="54" y="59"/>
                    </a:lnTo>
                    <a:close/>
                    <a:moveTo>
                      <a:pt x="67" y="80"/>
                    </a:moveTo>
                    <a:lnTo>
                      <a:pt x="67" y="78"/>
                    </a:lnTo>
                    <a:lnTo>
                      <a:pt x="66" y="76"/>
                    </a:lnTo>
                    <a:lnTo>
                      <a:pt x="66" y="78"/>
                    </a:lnTo>
                    <a:lnTo>
                      <a:pt x="66" y="80"/>
                    </a:lnTo>
                    <a:lnTo>
                      <a:pt x="61" y="85"/>
                    </a:lnTo>
                    <a:lnTo>
                      <a:pt x="66" y="82"/>
                    </a:lnTo>
                    <a:lnTo>
                      <a:pt x="67" y="80"/>
                    </a:lnTo>
                    <a:lnTo>
                      <a:pt x="67" y="80"/>
                    </a:lnTo>
                    <a:lnTo>
                      <a:pt x="67" y="80"/>
                    </a:lnTo>
                    <a:lnTo>
                      <a:pt x="67" y="80"/>
                    </a:lnTo>
                    <a:lnTo>
                      <a:pt x="67" y="80"/>
                    </a:lnTo>
                    <a:lnTo>
                      <a:pt x="67" y="80"/>
                    </a:lnTo>
                    <a:lnTo>
                      <a:pt x="67" y="80"/>
                    </a:lnTo>
                    <a:close/>
                    <a:moveTo>
                      <a:pt x="61" y="52"/>
                    </a:moveTo>
                    <a:lnTo>
                      <a:pt x="61" y="53"/>
                    </a:lnTo>
                    <a:lnTo>
                      <a:pt x="62" y="52"/>
                    </a:lnTo>
                    <a:lnTo>
                      <a:pt x="61" y="52"/>
                    </a:lnTo>
                    <a:lnTo>
                      <a:pt x="61" y="52"/>
                    </a:lnTo>
                    <a:lnTo>
                      <a:pt x="61" y="52"/>
                    </a:lnTo>
                    <a:lnTo>
                      <a:pt x="61" y="52"/>
                    </a:lnTo>
                    <a:lnTo>
                      <a:pt x="61" y="52"/>
                    </a:lnTo>
                    <a:lnTo>
                      <a:pt x="61" y="52"/>
                    </a:lnTo>
                    <a:lnTo>
                      <a:pt x="61" y="52"/>
                    </a:lnTo>
                    <a:close/>
                    <a:moveTo>
                      <a:pt x="74" y="105"/>
                    </a:moveTo>
                    <a:lnTo>
                      <a:pt x="70" y="102"/>
                    </a:lnTo>
                    <a:lnTo>
                      <a:pt x="66" y="105"/>
                    </a:lnTo>
                    <a:lnTo>
                      <a:pt x="66" y="106"/>
                    </a:lnTo>
                    <a:lnTo>
                      <a:pt x="66" y="109"/>
                    </a:lnTo>
                    <a:lnTo>
                      <a:pt x="70" y="109"/>
                    </a:lnTo>
                    <a:lnTo>
                      <a:pt x="75" y="106"/>
                    </a:lnTo>
                    <a:lnTo>
                      <a:pt x="75" y="105"/>
                    </a:lnTo>
                    <a:lnTo>
                      <a:pt x="77" y="101"/>
                    </a:lnTo>
                    <a:lnTo>
                      <a:pt x="75" y="102"/>
                    </a:lnTo>
                    <a:lnTo>
                      <a:pt x="74" y="105"/>
                    </a:lnTo>
                    <a:lnTo>
                      <a:pt x="74" y="105"/>
                    </a:lnTo>
                    <a:lnTo>
                      <a:pt x="74" y="105"/>
                    </a:lnTo>
                    <a:lnTo>
                      <a:pt x="74" y="105"/>
                    </a:lnTo>
                    <a:lnTo>
                      <a:pt x="74" y="105"/>
                    </a:lnTo>
                    <a:lnTo>
                      <a:pt x="74" y="105"/>
                    </a:lnTo>
                    <a:lnTo>
                      <a:pt x="74" y="105"/>
                    </a:lnTo>
                    <a:close/>
                    <a:moveTo>
                      <a:pt x="81" y="82"/>
                    </a:moveTo>
                    <a:lnTo>
                      <a:pt x="79" y="82"/>
                    </a:lnTo>
                    <a:lnTo>
                      <a:pt x="79" y="84"/>
                    </a:lnTo>
                    <a:lnTo>
                      <a:pt x="83" y="84"/>
                    </a:lnTo>
                    <a:lnTo>
                      <a:pt x="83" y="82"/>
                    </a:lnTo>
                    <a:lnTo>
                      <a:pt x="81" y="82"/>
                    </a:lnTo>
                    <a:lnTo>
                      <a:pt x="81" y="82"/>
                    </a:lnTo>
                    <a:lnTo>
                      <a:pt x="81" y="82"/>
                    </a:lnTo>
                    <a:lnTo>
                      <a:pt x="81" y="82"/>
                    </a:lnTo>
                    <a:lnTo>
                      <a:pt x="81" y="82"/>
                    </a:lnTo>
                    <a:lnTo>
                      <a:pt x="81" y="82"/>
                    </a:lnTo>
                    <a:lnTo>
                      <a:pt x="81" y="82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 10">
                <a:extLst>
                  <a:ext uri="{FF2B5EF4-FFF2-40B4-BE49-F238E27FC236}">
                    <a16:creationId xmlns:a16="http://schemas.microsoft.com/office/drawing/2014/main" id="{12B7FF6A-B313-443E-A4B0-2D8BB2B66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9638" y="3340100"/>
                <a:ext cx="50800" cy="22225"/>
              </a:xfrm>
              <a:custGeom>
                <a:avLst/>
                <a:gdLst>
                  <a:gd name="T0" fmla="*/ 0 w 32"/>
                  <a:gd name="T1" fmla="*/ 4 h 14"/>
                  <a:gd name="T2" fmla="*/ 0 w 32"/>
                  <a:gd name="T3" fmla="*/ 4 h 14"/>
                  <a:gd name="T4" fmla="*/ 4 w 32"/>
                  <a:gd name="T5" fmla="*/ 1 h 14"/>
                  <a:gd name="T6" fmla="*/ 7 w 32"/>
                  <a:gd name="T7" fmla="*/ 0 h 14"/>
                  <a:gd name="T8" fmla="*/ 18 w 32"/>
                  <a:gd name="T9" fmla="*/ 1 h 14"/>
                  <a:gd name="T10" fmla="*/ 18 w 32"/>
                  <a:gd name="T11" fmla="*/ 1 h 14"/>
                  <a:gd name="T12" fmla="*/ 27 w 32"/>
                  <a:gd name="T13" fmla="*/ 5 h 14"/>
                  <a:gd name="T14" fmla="*/ 27 w 32"/>
                  <a:gd name="T15" fmla="*/ 5 h 14"/>
                  <a:gd name="T16" fmla="*/ 31 w 32"/>
                  <a:gd name="T17" fmla="*/ 6 h 14"/>
                  <a:gd name="T18" fmla="*/ 32 w 32"/>
                  <a:gd name="T19" fmla="*/ 10 h 14"/>
                  <a:gd name="T20" fmla="*/ 32 w 32"/>
                  <a:gd name="T21" fmla="*/ 10 h 14"/>
                  <a:gd name="T22" fmla="*/ 28 w 32"/>
                  <a:gd name="T23" fmla="*/ 10 h 14"/>
                  <a:gd name="T24" fmla="*/ 28 w 32"/>
                  <a:gd name="T25" fmla="*/ 10 h 14"/>
                  <a:gd name="T26" fmla="*/ 27 w 32"/>
                  <a:gd name="T27" fmla="*/ 10 h 14"/>
                  <a:gd name="T28" fmla="*/ 24 w 32"/>
                  <a:gd name="T29" fmla="*/ 10 h 14"/>
                  <a:gd name="T30" fmla="*/ 24 w 32"/>
                  <a:gd name="T31" fmla="*/ 10 h 14"/>
                  <a:gd name="T32" fmla="*/ 24 w 32"/>
                  <a:gd name="T33" fmla="*/ 9 h 14"/>
                  <a:gd name="T34" fmla="*/ 23 w 32"/>
                  <a:gd name="T35" fmla="*/ 9 h 14"/>
                  <a:gd name="T36" fmla="*/ 23 w 32"/>
                  <a:gd name="T37" fmla="*/ 9 h 14"/>
                  <a:gd name="T38" fmla="*/ 20 w 32"/>
                  <a:gd name="T39" fmla="*/ 10 h 14"/>
                  <a:gd name="T40" fmla="*/ 20 w 32"/>
                  <a:gd name="T41" fmla="*/ 10 h 14"/>
                  <a:gd name="T42" fmla="*/ 18 w 32"/>
                  <a:gd name="T43" fmla="*/ 10 h 14"/>
                  <a:gd name="T44" fmla="*/ 18 w 32"/>
                  <a:gd name="T45" fmla="*/ 13 h 14"/>
                  <a:gd name="T46" fmla="*/ 18 w 32"/>
                  <a:gd name="T47" fmla="*/ 14 h 14"/>
                  <a:gd name="T48" fmla="*/ 18 w 32"/>
                  <a:gd name="T49" fmla="*/ 14 h 14"/>
                  <a:gd name="T50" fmla="*/ 15 w 32"/>
                  <a:gd name="T51" fmla="*/ 13 h 14"/>
                  <a:gd name="T52" fmla="*/ 14 w 32"/>
                  <a:gd name="T53" fmla="*/ 13 h 14"/>
                  <a:gd name="T54" fmla="*/ 14 w 32"/>
                  <a:gd name="T55" fmla="*/ 13 h 14"/>
                  <a:gd name="T56" fmla="*/ 10 w 32"/>
                  <a:gd name="T57" fmla="*/ 10 h 14"/>
                  <a:gd name="T58" fmla="*/ 7 w 32"/>
                  <a:gd name="T59" fmla="*/ 10 h 14"/>
                  <a:gd name="T60" fmla="*/ 7 w 32"/>
                  <a:gd name="T61" fmla="*/ 10 h 14"/>
                  <a:gd name="T62" fmla="*/ 6 w 32"/>
                  <a:gd name="T63" fmla="*/ 6 h 14"/>
                  <a:gd name="T64" fmla="*/ 6 w 32"/>
                  <a:gd name="T65" fmla="*/ 6 h 14"/>
                  <a:gd name="T66" fmla="*/ 2 w 32"/>
                  <a:gd name="T67" fmla="*/ 5 h 14"/>
                  <a:gd name="T68" fmla="*/ 0 w 32"/>
                  <a:gd name="T69" fmla="*/ 4 h 14"/>
                  <a:gd name="T70" fmla="*/ 0 w 32"/>
                  <a:gd name="T71" fmla="*/ 4 h 14"/>
                  <a:gd name="T72" fmla="*/ 0 w 32"/>
                  <a:gd name="T73" fmla="*/ 4 h 14"/>
                  <a:gd name="T74" fmla="*/ 0 w 32"/>
                  <a:gd name="T75" fmla="*/ 4 h 14"/>
                  <a:gd name="T76" fmla="*/ 0 w 32"/>
                  <a:gd name="T77" fmla="*/ 4 h 14"/>
                  <a:gd name="T78" fmla="*/ 0 w 32"/>
                  <a:gd name="T79" fmla="*/ 4 h 14"/>
                  <a:gd name="T80" fmla="*/ 0 w 32"/>
                  <a:gd name="T81" fmla="*/ 4 h 14"/>
                  <a:gd name="T82" fmla="*/ 0 w 32"/>
                  <a:gd name="T8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2" h="14">
                    <a:moveTo>
                      <a:pt x="0" y="4"/>
                    </a:moveTo>
                    <a:lnTo>
                      <a:pt x="0" y="4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31" y="6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7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8" y="13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5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 11">
                <a:extLst>
                  <a:ext uri="{FF2B5EF4-FFF2-40B4-BE49-F238E27FC236}">
                    <a16:creationId xmlns:a16="http://schemas.microsoft.com/office/drawing/2014/main" id="{275709E9-F82F-4BB5-A483-4D6B1D1CE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9038" y="3340100"/>
                <a:ext cx="38100" cy="15875"/>
              </a:xfrm>
              <a:custGeom>
                <a:avLst/>
                <a:gdLst>
                  <a:gd name="T0" fmla="*/ 18 w 24"/>
                  <a:gd name="T1" fmla="*/ 9 h 10"/>
                  <a:gd name="T2" fmla="*/ 18 w 24"/>
                  <a:gd name="T3" fmla="*/ 9 h 10"/>
                  <a:gd name="T4" fmla="*/ 10 w 24"/>
                  <a:gd name="T5" fmla="*/ 10 h 10"/>
                  <a:gd name="T6" fmla="*/ 2 w 24"/>
                  <a:gd name="T7" fmla="*/ 9 h 10"/>
                  <a:gd name="T8" fmla="*/ 2 w 24"/>
                  <a:gd name="T9" fmla="*/ 9 h 10"/>
                  <a:gd name="T10" fmla="*/ 1 w 24"/>
                  <a:gd name="T11" fmla="*/ 9 h 10"/>
                  <a:gd name="T12" fmla="*/ 0 w 24"/>
                  <a:gd name="T13" fmla="*/ 9 h 10"/>
                  <a:gd name="T14" fmla="*/ 0 w 24"/>
                  <a:gd name="T15" fmla="*/ 6 h 10"/>
                  <a:gd name="T16" fmla="*/ 0 w 24"/>
                  <a:gd name="T17" fmla="*/ 6 h 10"/>
                  <a:gd name="T18" fmla="*/ 1 w 24"/>
                  <a:gd name="T19" fmla="*/ 5 h 10"/>
                  <a:gd name="T20" fmla="*/ 1 w 24"/>
                  <a:gd name="T21" fmla="*/ 5 h 10"/>
                  <a:gd name="T22" fmla="*/ 0 w 24"/>
                  <a:gd name="T23" fmla="*/ 4 h 10"/>
                  <a:gd name="T24" fmla="*/ 0 w 24"/>
                  <a:gd name="T25" fmla="*/ 1 h 10"/>
                  <a:gd name="T26" fmla="*/ 0 w 24"/>
                  <a:gd name="T27" fmla="*/ 1 h 10"/>
                  <a:gd name="T28" fmla="*/ 0 w 24"/>
                  <a:gd name="T29" fmla="*/ 1 h 10"/>
                  <a:gd name="T30" fmla="*/ 1 w 24"/>
                  <a:gd name="T31" fmla="*/ 0 h 10"/>
                  <a:gd name="T32" fmla="*/ 9 w 24"/>
                  <a:gd name="T33" fmla="*/ 0 h 10"/>
                  <a:gd name="T34" fmla="*/ 18 w 24"/>
                  <a:gd name="T35" fmla="*/ 1 h 10"/>
                  <a:gd name="T36" fmla="*/ 18 w 24"/>
                  <a:gd name="T37" fmla="*/ 1 h 10"/>
                  <a:gd name="T38" fmla="*/ 22 w 24"/>
                  <a:gd name="T39" fmla="*/ 1 h 10"/>
                  <a:gd name="T40" fmla="*/ 24 w 24"/>
                  <a:gd name="T41" fmla="*/ 1 h 10"/>
                  <a:gd name="T42" fmla="*/ 24 w 24"/>
                  <a:gd name="T43" fmla="*/ 4 h 10"/>
                  <a:gd name="T44" fmla="*/ 24 w 24"/>
                  <a:gd name="T45" fmla="*/ 4 h 10"/>
                  <a:gd name="T46" fmla="*/ 22 w 24"/>
                  <a:gd name="T47" fmla="*/ 6 h 10"/>
                  <a:gd name="T48" fmla="*/ 18 w 24"/>
                  <a:gd name="T49" fmla="*/ 9 h 10"/>
                  <a:gd name="T50" fmla="*/ 18 w 24"/>
                  <a:gd name="T51" fmla="*/ 9 h 10"/>
                  <a:gd name="T52" fmla="*/ 18 w 24"/>
                  <a:gd name="T53" fmla="*/ 9 h 10"/>
                  <a:gd name="T54" fmla="*/ 18 w 24"/>
                  <a:gd name="T55" fmla="*/ 9 h 10"/>
                  <a:gd name="T56" fmla="*/ 18 w 24"/>
                  <a:gd name="T57" fmla="*/ 9 h 10"/>
                  <a:gd name="T58" fmla="*/ 18 w 24"/>
                  <a:gd name="T59" fmla="*/ 9 h 10"/>
                  <a:gd name="T60" fmla="*/ 18 w 24"/>
                  <a:gd name="T61" fmla="*/ 9 h 10"/>
                  <a:gd name="T62" fmla="*/ 18 w 24"/>
                  <a:gd name="T63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10">
                    <a:moveTo>
                      <a:pt x="18" y="9"/>
                    </a:moveTo>
                    <a:lnTo>
                      <a:pt x="18" y="9"/>
                    </a:lnTo>
                    <a:lnTo>
                      <a:pt x="10" y="10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9" y="0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2" y="6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 12">
                <a:extLst>
                  <a:ext uri="{FF2B5EF4-FFF2-40B4-BE49-F238E27FC236}">
                    <a16:creationId xmlns:a16="http://schemas.microsoft.com/office/drawing/2014/main" id="{BE6E9E0A-A8EC-42E4-B574-F64066E50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7063" y="3340100"/>
                <a:ext cx="38100" cy="76200"/>
              </a:xfrm>
              <a:custGeom>
                <a:avLst/>
                <a:gdLst>
                  <a:gd name="T0" fmla="*/ 14 w 24"/>
                  <a:gd name="T1" fmla="*/ 4 h 48"/>
                  <a:gd name="T2" fmla="*/ 10 w 24"/>
                  <a:gd name="T3" fmla="*/ 10 h 48"/>
                  <a:gd name="T4" fmla="*/ 8 w 24"/>
                  <a:gd name="T5" fmla="*/ 9 h 48"/>
                  <a:gd name="T6" fmla="*/ 8 w 24"/>
                  <a:gd name="T7" fmla="*/ 10 h 48"/>
                  <a:gd name="T8" fmla="*/ 7 w 24"/>
                  <a:gd name="T9" fmla="*/ 14 h 48"/>
                  <a:gd name="T10" fmla="*/ 6 w 24"/>
                  <a:gd name="T11" fmla="*/ 17 h 48"/>
                  <a:gd name="T12" fmla="*/ 4 w 24"/>
                  <a:gd name="T13" fmla="*/ 24 h 48"/>
                  <a:gd name="T14" fmla="*/ 0 w 24"/>
                  <a:gd name="T15" fmla="*/ 48 h 48"/>
                  <a:gd name="T16" fmla="*/ 4 w 24"/>
                  <a:gd name="T17" fmla="*/ 48 h 48"/>
                  <a:gd name="T18" fmla="*/ 7 w 24"/>
                  <a:gd name="T19" fmla="*/ 45 h 48"/>
                  <a:gd name="T20" fmla="*/ 10 w 24"/>
                  <a:gd name="T21" fmla="*/ 41 h 48"/>
                  <a:gd name="T22" fmla="*/ 14 w 24"/>
                  <a:gd name="T23" fmla="*/ 37 h 48"/>
                  <a:gd name="T24" fmla="*/ 16 w 24"/>
                  <a:gd name="T25" fmla="*/ 33 h 48"/>
                  <a:gd name="T26" fmla="*/ 16 w 24"/>
                  <a:gd name="T27" fmla="*/ 36 h 48"/>
                  <a:gd name="T28" fmla="*/ 18 w 24"/>
                  <a:gd name="T29" fmla="*/ 30 h 48"/>
                  <a:gd name="T30" fmla="*/ 18 w 24"/>
                  <a:gd name="T31" fmla="*/ 24 h 48"/>
                  <a:gd name="T32" fmla="*/ 20 w 24"/>
                  <a:gd name="T33" fmla="*/ 14 h 48"/>
                  <a:gd name="T34" fmla="*/ 22 w 24"/>
                  <a:gd name="T35" fmla="*/ 6 h 48"/>
                  <a:gd name="T36" fmla="*/ 24 w 24"/>
                  <a:gd name="T37" fmla="*/ 4 h 48"/>
                  <a:gd name="T38" fmla="*/ 22 w 24"/>
                  <a:gd name="T39" fmla="*/ 4 h 48"/>
                  <a:gd name="T40" fmla="*/ 20 w 24"/>
                  <a:gd name="T41" fmla="*/ 4 h 48"/>
                  <a:gd name="T42" fmla="*/ 22 w 24"/>
                  <a:gd name="T43" fmla="*/ 0 h 48"/>
                  <a:gd name="T44" fmla="*/ 18 w 24"/>
                  <a:gd name="T45" fmla="*/ 1 h 48"/>
                  <a:gd name="T46" fmla="*/ 14 w 24"/>
                  <a:gd name="T47" fmla="*/ 4 h 48"/>
                  <a:gd name="T48" fmla="*/ 14 w 24"/>
                  <a:gd name="T49" fmla="*/ 4 h 48"/>
                  <a:gd name="T50" fmla="*/ 14 w 24"/>
                  <a:gd name="T51" fmla="*/ 4 h 48"/>
                  <a:gd name="T52" fmla="*/ 14 w 24"/>
                  <a:gd name="T53" fmla="*/ 4 h 48"/>
                  <a:gd name="T54" fmla="*/ 14 w 24"/>
                  <a:gd name="T55" fmla="*/ 4 h 48"/>
                  <a:gd name="T56" fmla="*/ 14 w 24"/>
                  <a:gd name="T57" fmla="*/ 4 h 48"/>
                  <a:gd name="T58" fmla="*/ 14 w 24"/>
                  <a:gd name="T59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4" h="48">
                    <a:moveTo>
                      <a:pt x="14" y="4"/>
                    </a:moveTo>
                    <a:lnTo>
                      <a:pt x="10" y="10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7" y="14"/>
                    </a:lnTo>
                    <a:lnTo>
                      <a:pt x="6" y="17"/>
                    </a:lnTo>
                    <a:lnTo>
                      <a:pt x="4" y="24"/>
                    </a:lnTo>
                    <a:lnTo>
                      <a:pt x="0" y="48"/>
                    </a:lnTo>
                    <a:lnTo>
                      <a:pt x="4" y="48"/>
                    </a:lnTo>
                    <a:lnTo>
                      <a:pt x="7" y="45"/>
                    </a:lnTo>
                    <a:lnTo>
                      <a:pt x="10" y="41"/>
                    </a:lnTo>
                    <a:lnTo>
                      <a:pt x="14" y="37"/>
                    </a:lnTo>
                    <a:lnTo>
                      <a:pt x="16" y="33"/>
                    </a:lnTo>
                    <a:lnTo>
                      <a:pt x="16" y="36"/>
                    </a:lnTo>
                    <a:lnTo>
                      <a:pt x="18" y="30"/>
                    </a:lnTo>
                    <a:lnTo>
                      <a:pt x="18" y="24"/>
                    </a:lnTo>
                    <a:lnTo>
                      <a:pt x="20" y="14"/>
                    </a:lnTo>
                    <a:lnTo>
                      <a:pt x="22" y="6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 13">
                <a:extLst>
                  <a:ext uri="{FF2B5EF4-FFF2-40B4-BE49-F238E27FC236}">
                    <a16:creationId xmlns:a16="http://schemas.microsoft.com/office/drawing/2014/main" id="{66171AF7-0A1F-4E9E-964E-1086616D7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8488" y="3457575"/>
                <a:ext cx="60325" cy="36513"/>
              </a:xfrm>
              <a:custGeom>
                <a:avLst/>
                <a:gdLst>
                  <a:gd name="T0" fmla="*/ 38 w 38"/>
                  <a:gd name="T1" fmla="*/ 9 h 23"/>
                  <a:gd name="T2" fmla="*/ 36 w 38"/>
                  <a:gd name="T3" fmla="*/ 9 h 23"/>
                  <a:gd name="T4" fmla="*/ 34 w 38"/>
                  <a:gd name="T5" fmla="*/ 9 h 23"/>
                  <a:gd name="T6" fmla="*/ 32 w 38"/>
                  <a:gd name="T7" fmla="*/ 9 h 23"/>
                  <a:gd name="T8" fmla="*/ 32 w 38"/>
                  <a:gd name="T9" fmla="*/ 7 h 23"/>
                  <a:gd name="T10" fmla="*/ 26 w 38"/>
                  <a:gd name="T11" fmla="*/ 9 h 23"/>
                  <a:gd name="T12" fmla="*/ 25 w 38"/>
                  <a:gd name="T13" fmla="*/ 7 h 23"/>
                  <a:gd name="T14" fmla="*/ 22 w 38"/>
                  <a:gd name="T15" fmla="*/ 4 h 23"/>
                  <a:gd name="T16" fmla="*/ 21 w 38"/>
                  <a:gd name="T17" fmla="*/ 3 h 23"/>
                  <a:gd name="T18" fmla="*/ 13 w 38"/>
                  <a:gd name="T19" fmla="*/ 0 h 23"/>
                  <a:gd name="T20" fmla="*/ 12 w 38"/>
                  <a:gd name="T21" fmla="*/ 0 h 23"/>
                  <a:gd name="T22" fmla="*/ 9 w 38"/>
                  <a:gd name="T23" fmla="*/ 1 h 23"/>
                  <a:gd name="T24" fmla="*/ 9 w 38"/>
                  <a:gd name="T25" fmla="*/ 3 h 23"/>
                  <a:gd name="T26" fmla="*/ 5 w 38"/>
                  <a:gd name="T27" fmla="*/ 7 h 23"/>
                  <a:gd name="T28" fmla="*/ 4 w 38"/>
                  <a:gd name="T29" fmla="*/ 7 h 23"/>
                  <a:gd name="T30" fmla="*/ 1 w 38"/>
                  <a:gd name="T31" fmla="*/ 9 h 23"/>
                  <a:gd name="T32" fmla="*/ 0 w 38"/>
                  <a:gd name="T33" fmla="*/ 9 h 23"/>
                  <a:gd name="T34" fmla="*/ 0 w 38"/>
                  <a:gd name="T35" fmla="*/ 13 h 23"/>
                  <a:gd name="T36" fmla="*/ 4 w 38"/>
                  <a:gd name="T37" fmla="*/ 16 h 23"/>
                  <a:gd name="T38" fmla="*/ 8 w 38"/>
                  <a:gd name="T39" fmla="*/ 16 h 23"/>
                  <a:gd name="T40" fmla="*/ 12 w 38"/>
                  <a:gd name="T41" fmla="*/ 16 h 23"/>
                  <a:gd name="T42" fmla="*/ 18 w 38"/>
                  <a:gd name="T43" fmla="*/ 20 h 23"/>
                  <a:gd name="T44" fmla="*/ 22 w 38"/>
                  <a:gd name="T45" fmla="*/ 20 h 23"/>
                  <a:gd name="T46" fmla="*/ 25 w 38"/>
                  <a:gd name="T47" fmla="*/ 20 h 23"/>
                  <a:gd name="T48" fmla="*/ 26 w 38"/>
                  <a:gd name="T49" fmla="*/ 23 h 23"/>
                  <a:gd name="T50" fmla="*/ 30 w 38"/>
                  <a:gd name="T51" fmla="*/ 23 h 23"/>
                  <a:gd name="T52" fmla="*/ 32 w 38"/>
                  <a:gd name="T53" fmla="*/ 23 h 23"/>
                  <a:gd name="T54" fmla="*/ 34 w 38"/>
                  <a:gd name="T55" fmla="*/ 23 h 23"/>
                  <a:gd name="T56" fmla="*/ 36 w 38"/>
                  <a:gd name="T57" fmla="*/ 20 h 23"/>
                  <a:gd name="T58" fmla="*/ 36 w 38"/>
                  <a:gd name="T59" fmla="*/ 19 h 23"/>
                  <a:gd name="T60" fmla="*/ 36 w 38"/>
                  <a:gd name="T61" fmla="*/ 16 h 23"/>
                  <a:gd name="T62" fmla="*/ 36 w 38"/>
                  <a:gd name="T63" fmla="*/ 16 h 23"/>
                  <a:gd name="T64" fmla="*/ 38 w 38"/>
                  <a:gd name="T65" fmla="*/ 15 h 23"/>
                  <a:gd name="T66" fmla="*/ 38 w 38"/>
                  <a:gd name="T67" fmla="*/ 11 h 23"/>
                  <a:gd name="T68" fmla="*/ 38 w 38"/>
                  <a:gd name="T69" fmla="*/ 9 h 23"/>
                  <a:gd name="T70" fmla="*/ 38 w 38"/>
                  <a:gd name="T71" fmla="*/ 9 h 23"/>
                  <a:gd name="T72" fmla="*/ 38 w 38"/>
                  <a:gd name="T73" fmla="*/ 9 h 23"/>
                  <a:gd name="T74" fmla="*/ 38 w 38"/>
                  <a:gd name="T75" fmla="*/ 9 h 23"/>
                  <a:gd name="T76" fmla="*/ 38 w 38"/>
                  <a:gd name="T77" fmla="*/ 9 h 23"/>
                  <a:gd name="T78" fmla="*/ 38 w 38"/>
                  <a:gd name="T79" fmla="*/ 9 h 23"/>
                  <a:gd name="T80" fmla="*/ 38 w 38"/>
                  <a:gd name="T81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8" h="23">
                    <a:moveTo>
                      <a:pt x="38" y="9"/>
                    </a:moveTo>
                    <a:lnTo>
                      <a:pt x="36" y="9"/>
                    </a:lnTo>
                    <a:lnTo>
                      <a:pt x="34" y="9"/>
                    </a:lnTo>
                    <a:lnTo>
                      <a:pt x="32" y="9"/>
                    </a:lnTo>
                    <a:lnTo>
                      <a:pt x="32" y="7"/>
                    </a:lnTo>
                    <a:lnTo>
                      <a:pt x="26" y="9"/>
                    </a:lnTo>
                    <a:lnTo>
                      <a:pt x="25" y="7"/>
                    </a:lnTo>
                    <a:lnTo>
                      <a:pt x="22" y="4"/>
                    </a:lnTo>
                    <a:lnTo>
                      <a:pt x="21" y="3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2" y="16"/>
                    </a:lnTo>
                    <a:lnTo>
                      <a:pt x="18" y="20"/>
                    </a:lnTo>
                    <a:lnTo>
                      <a:pt x="22" y="20"/>
                    </a:lnTo>
                    <a:lnTo>
                      <a:pt x="25" y="20"/>
                    </a:lnTo>
                    <a:lnTo>
                      <a:pt x="26" y="23"/>
                    </a:lnTo>
                    <a:lnTo>
                      <a:pt x="30" y="23"/>
                    </a:lnTo>
                    <a:lnTo>
                      <a:pt x="32" y="23"/>
                    </a:lnTo>
                    <a:lnTo>
                      <a:pt x="34" y="23"/>
                    </a:lnTo>
                    <a:lnTo>
                      <a:pt x="36" y="20"/>
                    </a:lnTo>
                    <a:lnTo>
                      <a:pt x="36" y="19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8" y="15"/>
                    </a:lnTo>
                    <a:lnTo>
                      <a:pt x="38" y="11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9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 14">
                <a:extLst>
                  <a:ext uri="{FF2B5EF4-FFF2-40B4-BE49-F238E27FC236}">
                    <a16:creationId xmlns:a16="http://schemas.microsoft.com/office/drawing/2014/main" id="{B62E445A-84C6-4C5C-9BA6-6F595F669C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89125" y="3398838"/>
                <a:ext cx="158750" cy="101600"/>
              </a:xfrm>
              <a:custGeom>
                <a:avLst/>
                <a:gdLst>
                  <a:gd name="T0" fmla="*/ 48 w 100"/>
                  <a:gd name="T1" fmla="*/ 3 h 64"/>
                  <a:gd name="T2" fmla="*/ 49 w 100"/>
                  <a:gd name="T3" fmla="*/ 0 h 64"/>
                  <a:gd name="T4" fmla="*/ 49 w 100"/>
                  <a:gd name="T5" fmla="*/ 0 h 64"/>
                  <a:gd name="T6" fmla="*/ 49 w 100"/>
                  <a:gd name="T7" fmla="*/ 0 h 64"/>
                  <a:gd name="T8" fmla="*/ 49 w 100"/>
                  <a:gd name="T9" fmla="*/ 0 h 64"/>
                  <a:gd name="T10" fmla="*/ 97 w 100"/>
                  <a:gd name="T11" fmla="*/ 24 h 64"/>
                  <a:gd name="T12" fmla="*/ 96 w 100"/>
                  <a:gd name="T13" fmla="*/ 24 h 64"/>
                  <a:gd name="T14" fmla="*/ 93 w 100"/>
                  <a:gd name="T15" fmla="*/ 21 h 64"/>
                  <a:gd name="T16" fmla="*/ 89 w 100"/>
                  <a:gd name="T17" fmla="*/ 20 h 64"/>
                  <a:gd name="T18" fmla="*/ 88 w 100"/>
                  <a:gd name="T19" fmla="*/ 21 h 64"/>
                  <a:gd name="T20" fmla="*/ 84 w 100"/>
                  <a:gd name="T21" fmla="*/ 16 h 64"/>
                  <a:gd name="T22" fmla="*/ 92 w 100"/>
                  <a:gd name="T23" fmla="*/ 20 h 64"/>
                  <a:gd name="T24" fmla="*/ 84 w 100"/>
                  <a:gd name="T25" fmla="*/ 12 h 64"/>
                  <a:gd name="T26" fmla="*/ 76 w 100"/>
                  <a:gd name="T27" fmla="*/ 11 h 64"/>
                  <a:gd name="T28" fmla="*/ 73 w 100"/>
                  <a:gd name="T29" fmla="*/ 11 h 64"/>
                  <a:gd name="T30" fmla="*/ 61 w 100"/>
                  <a:gd name="T31" fmla="*/ 8 h 64"/>
                  <a:gd name="T32" fmla="*/ 57 w 100"/>
                  <a:gd name="T33" fmla="*/ 11 h 64"/>
                  <a:gd name="T34" fmla="*/ 48 w 100"/>
                  <a:gd name="T35" fmla="*/ 12 h 64"/>
                  <a:gd name="T36" fmla="*/ 36 w 100"/>
                  <a:gd name="T37" fmla="*/ 12 h 64"/>
                  <a:gd name="T38" fmla="*/ 29 w 100"/>
                  <a:gd name="T39" fmla="*/ 11 h 64"/>
                  <a:gd name="T40" fmla="*/ 23 w 100"/>
                  <a:gd name="T41" fmla="*/ 12 h 64"/>
                  <a:gd name="T42" fmla="*/ 19 w 100"/>
                  <a:gd name="T43" fmla="*/ 13 h 64"/>
                  <a:gd name="T44" fmla="*/ 12 w 100"/>
                  <a:gd name="T45" fmla="*/ 21 h 64"/>
                  <a:gd name="T46" fmla="*/ 4 w 100"/>
                  <a:gd name="T47" fmla="*/ 25 h 64"/>
                  <a:gd name="T48" fmla="*/ 4 w 100"/>
                  <a:gd name="T49" fmla="*/ 31 h 64"/>
                  <a:gd name="T50" fmla="*/ 0 w 100"/>
                  <a:gd name="T51" fmla="*/ 37 h 64"/>
                  <a:gd name="T52" fmla="*/ 9 w 100"/>
                  <a:gd name="T53" fmla="*/ 41 h 64"/>
                  <a:gd name="T54" fmla="*/ 13 w 100"/>
                  <a:gd name="T55" fmla="*/ 46 h 64"/>
                  <a:gd name="T56" fmla="*/ 19 w 100"/>
                  <a:gd name="T57" fmla="*/ 46 h 64"/>
                  <a:gd name="T58" fmla="*/ 23 w 100"/>
                  <a:gd name="T59" fmla="*/ 46 h 64"/>
                  <a:gd name="T60" fmla="*/ 25 w 100"/>
                  <a:gd name="T61" fmla="*/ 48 h 64"/>
                  <a:gd name="T62" fmla="*/ 25 w 100"/>
                  <a:gd name="T63" fmla="*/ 53 h 64"/>
                  <a:gd name="T64" fmla="*/ 29 w 100"/>
                  <a:gd name="T65" fmla="*/ 56 h 64"/>
                  <a:gd name="T66" fmla="*/ 29 w 100"/>
                  <a:gd name="T67" fmla="*/ 60 h 64"/>
                  <a:gd name="T68" fmla="*/ 31 w 100"/>
                  <a:gd name="T69" fmla="*/ 64 h 64"/>
                  <a:gd name="T70" fmla="*/ 36 w 100"/>
                  <a:gd name="T71" fmla="*/ 60 h 64"/>
                  <a:gd name="T72" fmla="*/ 39 w 100"/>
                  <a:gd name="T73" fmla="*/ 57 h 64"/>
                  <a:gd name="T74" fmla="*/ 40 w 100"/>
                  <a:gd name="T75" fmla="*/ 52 h 64"/>
                  <a:gd name="T76" fmla="*/ 43 w 100"/>
                  <a:gd name="T77" fmla="*/ 48 h 64"/>
                  <a:gd name="T78" fmla="*/ 48 w 100"/>
                  <a:gd name="T79" fmla="*/ 48 h 64"/>
                  <a:gd name="T80" fmla="*/ 52 w 100"/>
                  <a:gd name="T81" fmla="*/ 44 h 64"/>
                  <a:gd name="T82" fmla="*/ 57 w 100"/>
                  <a:gd name="T83" fmla="*/ 44 h 64"/>
                  <a:gd name="T84" fmla="*/ 65 w 100"/>
                  <a:gd name="T85" fmla="*/ 38 h 64"/>
                  <a:gd name="T86" fmla="*/ 66 w 100"/>
                  <a:gd name="T87" fmla="*/ 34 h 64"/>
                  <a:gd name="T88" fmla="*/ 70 w 100"/>
                  <a:gd name="T89" fmla="*/ 29 h 64"/>
                  <a:gd name="T90" fmla="*/ 74 w 100"/>
                  <a:gd name="T91" fmla="*/ 29 h 64"/>
                  <a:gd name="T92" fmla="*/ 78 w 100"/>
                  <a:gd name="T93" fmla="*/ 33 h 64"/>
                  <a:gd name="T94" fmla="*/ 92 w 100"/>
                  <a:gd name="T95" fmla="*/ 29 h 64"/>
                  <a:gd name="T96" fmla="*/ 97 w 100"/>
                  <a:gd name="T97" fmla="*/ 27 h 64"/>
                  <a:gd name="T98" fmla="*/ 97 w 100"/>
                  <a:gd name="T99" fmla="*/ 25 h 64"/>
                  <a:gd name="T100" fmla="*/ 97 w 100"/>
                  <a:gd name="T101" fmla="*/ 25 h 64"/>
                  <a:gd name="T102" fmla="*/ 97 w 100"/>
                  <a:gd name="T103" fmla="*/ 25 h 64"/>
                  <a:gd name="T104" fmla="*/ 97 w 100"/>
                  <a:gd name="T105" fmla="*/ 2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0" h="64">
                    <a:moveTo>
                      <a:pt x="49" y="0"/>
                    </a:moveTo>
                    <a:lnTo>
                      <a:pt x="48" y="3"/>
                    </a:lnTo>
                    <a:lnTo>
                      <a:pt x="53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  <a:moveTo>
                      <a:pt x="97" y="25"/>
                    </a:moveTo>
                    <a:lnTo>
                      <a:pt x="97" y="24"/>
                    </a:lnTo>
                    <a:lnTo>
                      <a:pt x="96" y="21"/>
                    </a:lnTo>
                    <a:lnTo>
                      <a:pt x="96" y="24"/>
                    </a:lnTo>
                    <a:lnTo>
                      <a:pt x="93" y="24"/>
                    </a:lnTo>
                    <a:lnTo>
                      <a:pt x="93" y="21"/>
                    </a:lnTo>
                    <a:lnTo>
                      <a:pt x="92" y="21"/>
                    </a:lnTo>
                    <a:lnTo>
                      <a:pt x="89" y="20"/>
                    </a:lnTo>
                    <a:lnTo>
                      <a:pt x="88" y="20"/>
                    </a:lnTo>
                    <a:lnTo>
                      <a:pt x="88" y="21"/>
                    </a:lnTo>
                    <a:lnTo>
                      <a:pt x="86" y="20"/>
                    </a:lnTo>
                    <a:lnTo>
                      <a:pt x="84" y="16"/>
                    </a:lnTo>
                    <a:lnTo>
                      <a:pt x="88" y="17"/>
                    </a:lnTo>
                    <a:lnTo>
                      <a:pt x="92" y="20"/>
                    </a:lnTo>
                    <a:lnTo>
                      <a:pt x="88" y="16"/>
                    </a:lnTo>
                    <a:lnTo>
                      <a:pt x="84" y="12"/>
                    </a:lnTo>
                    <a:lnTo>
                      <a:pt x="80" y="12"/>
                    </a:lnTo>
                    <a:lnTo>
                      <a:pt x="76" y="11"/>
                    </a:lnTo>
                    <a:lnTo>
                      <a:pt x="74" y="8"/>
                    </a:lnTo>
                    <a:lnTo>
                      <a:pt x="73" y="11"/>
                    </a:lnTo>
                    <a:lnTo>
                      <a:pt x="66" y="11"/>
                    </a:lnTo>
                    <a:lnTo>
                      <a:pt x="61" y="8"/>
                    </a:lnTo>
                    <a:lnTo>
                      <a:pt x="57" y="8"/>
                    </a:lnTo>
                    <a:lnTo>
                      <a:pt x="57" y="11"/>
                    </a:lnTo>
                    <a:lnTo>
                      <a:pt x="52" y="12"/>
                    </a:lnTo>
                    <a:lnTo>
                      <a:pt x="48" y="12"/>
                    </a:lnTo>
                    <a:lnTo>
                      <a:pt x="43" y="12"/>
                    </a:lnTo>
                    <a:lnTo>
                      <a:pt x="36" y="12"/>
                    </a:lnTo>
                    <a:lnTo>
                      <a:pt x="31" y="11"/>
                    </a:lnTo>
                    <a:lnTo>
                      <a:pt x="29" y="11"/>
                    </a:lnTo>
                    <a:lnTo>
                      <a:pt x="27" y="11"/>
                    </a:lnTo>
                    <a:lnTo>
                      <a:pt x="23" y="12"/>
                    </a:lnTo>
                    <a:lnTo>
                      <a:pt x="21" y="13"/>
                    </a:lnTo>
                    <a:lnTo>
                      <a:pt x="19" y="13"/>
                    </a:lnTo>
                    <a:lnTo>
                      <a:pt x="15" y="16"/>
                    </a:lnTo>
                    <a:lnTo>
                      <a:pt x="12" y="21"/>
                    </a:lnTo>
                    <a:lnTo>
                      <a:pt x="5" y="24"/>
                    </a:lnTo>
                    <a:lnTo>
                      <a:pt x="4" y="25"/>
                    </a:lnTo>
                    <a:lnTo>
                      <a:pt x="4" y="29"/>
                    </a:lnTo>
                    <a:lnTo>
                      <a:pt x="4" y="31"/>
                    </a:lnTo>
                    <a:lnTo>
                      <a:pt x="1" y="33"/>
                    </a:lnTo>
                    <a:lnTo>
                      <a:pt x="0" y="37"/>
                    </a:lnTo>
                    <a:lnTo>
                      <a:pt x="8" y="40"/>
                    </a:lnTo>
                    <a:lnTo>
                      <a:pt x="9" y="41"/>
                    </a:lnTo>
                    <a:lnTo>
                      <a:pt x="12" y="44"/>
                    </a:lnTo>
                    <a:lnTo>
                      <a:pt x="13" y="46"/>
                    </a:lnTo>
                    <a:lnTo>
                      <a:pt x="19" y="44"/>
                    </a:lnTo>
                    <a:lnTo>
                      <a:pt x="19" y="46"/>
                    </a:lnTo>
                    <a:lnTo>
                      <a:pt x="21" y="46"/>
                    </a:lnTo>
                    <a:lnTo>
                      <a:pt x="23" y="46"/>
                    </a:lnTo>
                    <a:lnTo>
                      <a:pt x="25" y="46"/>
                    </a:lnTo>
                    <a:lnTo>
                      <a:pt x="25" y="48"/>
                    </a:lnTo>
                    <a:lnTo>
                      <a:pt x="25" y="52"/>
                    </a:lnTo>
                    <a:lnTo>
                      <a:pt x="25" y="53"/>
                    </a:lnTo>
                    <a:lnTo>
                      <a:pt x="27" y="56"/>
                    </a:lnTo>
                    <a:lnTo>
                      <a:pt x="29" y="56"/>
                    </a:lnTo>
                    <a:lnTo>
                      <a:pt x="29" y="57"/>
                    </a:lnTo>
                    <a:lnTo>
                      <a:pt x="29" y="60"/>
                    </a:lnTo>
                    <a:lnTo>
                      <a:pt x="31" y="61"/>
                    </a:lnTo>
                    <a:lnTo>
                      <a:pt x="31" y="64"/>
                    </a:lnTo>
                    <a:lnTo>
                      <a:pt x="35" y="61"/>
                    </a:lnTo>
                    <a:lnTo>
                      <a:pt x="36" y="60"/>
                    </a:lnTo>
                    <a:lnTo>
                      <a:pt x="36" y="57"/>
                    </a:lnTo>
                    <a:lnTo>
                      <a:pt x="39" y="57"/>
                    </a:lnTo>
                    <a:lnTo>
                      <a:pt x="40" y="56"/>
                    </a:lnTo>
                    <a:lnTo>
                      <a:pt x="40" y="52"/>
                    </a:lnTo>
                    <a:lnTo>
                      <a:pt x="40" y="48"/>
                    </a:lnTo>
                    <a:lnTo>
                      <a:pt x="43" y="48"/>
                    </a:lnTo>
                    <a:lnTo>
                      <a:pt x="45" y="48"/>
                    </a:lnTo>
                    <a:lnTo>
                      <a:pt x="48" y="48"/>
                    </a:lnTo>
                    <a:lnTo>
                      <a:pt x="48" y="46"/>
                    </a:lnTo>
                    <a:lnTo>
                      <a:pt x="52" y="44"/>
                    </a:lnTo>
                    <a:lnTo>
                      <a:pt x="57" y="48"/>
                    </a:lnTo>
                    <a:lnTo>
                      <a:pt x="57" y="44"/>
                    </a:lnTo>
                    <a:lnTo>
                      <a:pt x="58" y="42"/>
                    </a:lnTo>
                    <a:lnTo>
                      <a:pt x="65" y="38"/>
                    </a:lnTo>
                    <a:lnTo>
                      <a:pt x="66" y="38"/>
                    </a:lnTo>
                    <a:lnTo>
                      <a:pt x="66" y="34"/>
                    </a:lnTo>
                    <a:lnTo>
                      <a:pt x="69" y="33"/>
                    </a:lnTo>
                    <a:lnTo>
                      <a:pt x="70" y="29"/>
                    </a:lnTo>
                    <a:lnTo>
                      <a:pt x="73" y="29"/>
                    </a:lnTo>
                    <a:lnTo>
                      <a:pt x="74" y="29"/>
                    </a:lnTo>
                    <a:lnTo>
                      <a:pt x="76" y="31"/>
                    </a:lnTo>
                    <a:lnTo>
                      <a:pt x="78" y="33"/>
                    </a:lnTo>
                    <a:lnTo>
                      <a:pt x="82" y="31"/>
                    </a:lnTo>
                    <a:lnTo>
                      <a:pt x="92" y="29"/>
                    </a:lnTo>
                    <a:lnTo>
                      <a:pt x="96" y="27"/>
                    </a:lnTo>
                    <a:lnTo>
                      <a:pt x="97" y="27"/>
                    </a:lnTo>
                    <a:lnTo>
                      <a:pt x="100" y="27"/>
                    </a:lnTo>
                    <a:lnTo>
                      <a:pt x="97" y="25"/>
                    </a:lnTo>
                    <a:lnTo>
                      <a:pt x="97" y="25"/>
                    </a:lnTo>
                    <a:lnTo>
                      <a:pt x="97" y="25"/>
                    </a:lnTo>
                    <a:lnTo>
                      <a:pt x="97" y="25"/>
                    </a:lnTo>
                    <a:lnTo>
                      <a:pt x="97" y="25"/>
                    </a:lnTo>
                    <a:lnTo>
                      <a:pt x="97" y="25"/>
                    </a:lnTo>
                    <a:lnTo>
                      <a:pt x="97" y="25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 15">
                <a:extLst>
                  <a:ext uri="{FF2B5EF4-FFF2-40B4-BE49-F238E27FC236}">
                    <a16:creationId xmlns:a16="http://schemas.microsoft.com/office/drawing/2014/main" id="{4CB0FC81-EA32-4279-8AB6-A4789502B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8813" y="3441700"/>
                <a:ext cx="119063" cy="122238"/>
              </a:xfrm>
              <a:custGeom>
                <a:avLst/>
                <a:gdLst>
                  <a:gd name="T0" fmla="*/ 31 w 75"/>
                  <a:gd name="T1" fmla="*/ 69 h 77"/>
                  <a:gd name="T2" fmla="*/ 24 w 75"/>
                  <a:gd name="T3" fmla="*/ 59 h 77"/>
                  <a:gd name="T4" fmla="*/ 27 w 75"/>
                  <a:gd name="T5" fmla="*/ 54 h 77"/>
                  <a:gd name="T6" fmla="*/ 28 w 75"/>
                  <a:gd name="T7" fmla="*/ 51 h 77"/>
                  <a:gd name="T8" fmla="*/ 36 w 75"/>
                  <a:gd name="T9" fmla="*/ 59 h 77"/>
                  <a:gd name="T10" fmla="*/ 41 w 75"/>
                  <a:gd name="T11" fmla="*/ 69 h 77"/>
                  <a:gd name="T12" fmla="*/ 37 w 75"/>
                  <a:gd name="T13" fmla="*/ 70 h 77"/>
                  <a:gd name="T14" fmla="*/ 36 w 75"/>
                  <a:gd name="T15" fmla="*/ 70 h 77"/>
                  <a:gd name="T16" fmla="*/ 44 w 75"/>
                  <a:gd name="T17" fmla="*/ 70 h 77"/>
                  <a:gd name="T18" fmla="*/ 48 w 75"/>
                  <a:gd name="T19" fmla="*/ 73 h 77"/>
                  <a:gd name="T20" fmla="*/ 49 w 75"/>
                  <a:gd name="T21" fmla="*/ 74 h 77"/>
                  <a:gd name="T22" fmla="*/ 53 w 75"/>
                  <a:gd name="T23" fmla="*/ 77 h 77"/>
                  <a:gd name="T24" fmla="*/ 57 w 75"/>
                  <a:gd name="T25" fmla="*/ 77 h 77"/>
                  <a:gd name="T26" fmla="*/ 59 w 75"/>
                  <a:gd name="T27" fmla="*/ 74 h 77"/>
                  <a:gd name="T28" fmla="*/ 57 w 75"/>
                  <a:gd name="T29" fmla="*/ 69 h 77"/>
                  <a:gd name="T30" fmla="*/ 59 w 75"/>
                  <a:gd name="T31" fmla="*/ 61 h 77"/>
                  <a:gd name="T32" fmla="*/ 61 w 75"/>
                  <a:gd name="T33" fmla="*/ 57 h 77"/>
                  <a:gd name="T34" fmla="*/ 61 w 75"/>
                  <a:gd name="T35" fmla="*/ 51 h 77"/>
                  <a:gd name="T36" fmla="*/ 61 w 75"/>
                  <a:gd name="T37" fmla="*/ 46 h 77"/>
                  <a:gd name="T38" fmla="*/ 63 w 75"/>
                  <a:gd name="T39" fmla="*/ 42 h 77"/>
                  <a:gd name="T40" fmla="*/ 67 w 75"/>
                  <a:gd name="T41" fmla="*/ 30 h 77"/>
                  <a:gd name="T42" fmla="*/ 71 w 75"/>
                  <a:gd name="T43" fmla="*/ 17 h 77"/>
                  <a:gd name="T44" fmla="*/ 72 w 75"/>
                  <a:gd name="T45" fmla="*/ 10 h 77"/>
                  <a:gd name="T46" fmla="*/ 71 w 75"/>
                  <a:gd name="T47" fmla="*/ 4 h 77"/>
                  <a:gd name="T48" fmla="*/ 72 w 75"/>
                  <a:gd name="T49" fmla="*/ 2 h 77"/>
                  <a:gd name="T50" fmla="*/ 75 w 75"/>
                  <a:gd name="T51" fmla="*/ 0 h 77"/>
                  <a:gd name="T52" fmla="*/ 71 w 75"/>
                  <a:gd name="T53" fmla="*/ 0 h 77"/>
                  <a:gd name="T54" fmla="*/ 57 w 75"/>
                  <a:gd name="T55" fmla="*/ 4 h 77"/>
                  <a:gd name="T56" fmla="*/ 51 w 75"/>
                  <a:gd name="T57" fmla="*/ 4 h 77"/>
                  <a:gd name="T58" fmla="*/ 48 w 75"/>
                  <a:gd name="T59" fmla="*/ 2 h 77"/>
                  <a:gd name="T60" fmla="*/ 44 w 75"/>
                  <a:gd name="T61" fmla="*/ 6 h 77"/>
                  <a:gd name="T62" fmla="*/ 41 w 75"/>
                  <a:gd name="T63" fmla="*/ 11 h 77"/>
                  <a:gd name="T64" fmla="*/ 33 w 75"/>
                  <a:gd name="T65" fmla="*/ 15 h 77"/>
                  <a:gd name="T66" fmla="*/ 32 w 75"/>
                  <a:gd name="T67" fmla="*/ 21 h 77"/>
                  <a:gd name="T68" fmla="*/ 23 w 75"/>
                  <a:gd name="T69" fmla="*/ 19 h 77"/>
                  <a:gd name="T70" fmla="*/ 20 w 75"/>
                  <a:gd name="T71" fmla="*/ 21 h 77"/>
                  <a:gd name="T72" fmla="*/ 15 w 75"/>
                  <a:gd name="T73" fmla="*/ 21 h 77"/>
                  <a:gd name="T74" fmla="*/ 15 w 75"/>
                  <a:gd name="T75" fmla="*/ 29 h 77"/>
                  <a:gd name="T76" fmla="*/ 11 w 75"/>
                  <a:gd name="T77" fmla="*/ 30 h 77"/>
                  <a:gd name="T78" fmla="*/ 10 w 75"/>
                  <a:gd name="T79" fmla="*/ 34 h 77"/>
                  <a:gd name="T80" fmla="*/ 4 w 75"/>
                  <a:gd name="T81" fmla="*/ 37 h 77"/>
                  <a:gd name="T82" fmla="*/ 0 w 75"/>
                  <a:gd name="T83" fmla="*/ 38 h 77"/>
                  <a:gd name="T84" fmla="*/ 7 w 75"/>
                  <a:gd name="T85" fmla="*/ 46 h 77"/>
                  <a:gd name="T86" fmla="*/ 19 w 75"/>
                  <a:gd name="T87" fmla="*/ 61 h 77"/>
                  <a:gd name="T88" fmla="*/ 27 w 75"/>
                  <a:gd name="T89" fmla="*/ 69 h 77"/>
                  <a:gd name="T90" fmla="*/ 28 w 75"/>
                  <a:gd name="T91" fmla="*/ 70 h 77"/>
                  <a:gd name="T92" fmla="*/ 28 w 75"/>
                  <a:gd name="T93" fmla="*/ 69 h 77"/>
                  <a:gd name="T94" fmla="*/ 28 w 75"/>
                  <a:gd name="T95" fmla="*/ 69 h 77"/>
                  <a:gd name="T96" fmla="*/ 28 w 75"/>
                  <a:gd name="T97" fmla="*/ 69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5" h="77">
                    <a:moveTo>
                      <a:pt x="28" y="69"/>
                    </a:moveTo>
                    <a:lnTo>
                      <a:pt x="31" y="69"/>
                    </a:lnTo>
                    <a:lnTo>
                      <a:pt x="27" y="63"/>
                    </a:lnTo>
                    <a:lnTo>
                      <a:pt x="24" y="59"/>
                    </a:lnTo>
                    <a:lnTo>
                      <a:pt x="24" y="55"/>
                    </a:lnTo>
                    <a:lnTo>
                      <a:pt x="27" y="54"/>
                    </a:lnTo>
                    <a:lnTo>
                      <a:pt x="27" y="51"/>
                    </a:lnTo>
                    <a:lnTo>
                      <a:pt x="28" y="51"/>
                    </a:lnTo>
                    <a:lnTo>
                      <a:pt x="32" y="54"/>
                    </a:lnTo>
                    <a:lnTo>
                      <a:pt x="36" y="59"/>
                    </a:lnTo>
                    <a:lnTo>
                      <a:pt x="41" y="67"/>
                    </a:lnTo>
                    <a:lnTo>
                      <a:pt x="41" y="69"/>
                    </a:lnTo>
                    <a:lnTo>
                      <a:pt x="41" y="70"/>
                    </a:lnTo>
                    <a:lnTo>
                      <a:pt x="37" y="70"/>
                    </a:lnTo>
                    <a:lnTo>
                      <a:pt x="31" y="69"/>
                    </a:lnTo>
                    <a:lnTo>
                      <a:pt x="36" y="70"/>
                    </a:lnTo>
                    <a:lnTo>
                      <a:pt x="40" y="73"/>
                    </a:lnTo>
                    <a:lnTo>
                      <a:pt x="44" y="70"/>
                    </a:lnTo>
                    <a:lnTo>
                      <a:pt x="45" y="70"/>
                    </a:lnTo>
                    <a:lnTo>
                      <a:pt x="48" y="73"/>
                    </a:lnTo>
                    <a:lnTo>
                      <a:pt x="49" y="73"/>
                    </a:lnTo>
                    <a:lnTo>
                      <a:pt x="49" y="74"/>
                    </a:lnTo>
                    <a:lnTo>
                      <a:pt x="51" y="77"/>
                    </a:lnTo>
                    <a:lnTo>
                      <a:pt x="53" y="77"/>
                    </a:lnTo>
                    <a:lnTo>
                      <a:pt x="55" y="77"/>
                    </a:lnTo>
                    <a:lnTo>
                      <a:pt x="57" y="77"/>
                    </a:lnTo>
                    <a:lnTo>
                      <a:pt x="59" y="77"/>
                    </a:lnTo>
                    <a:lnTo>
                      <a:pt x="59" y="74"/>
                    </a:lnTo>
                    <a:lnTo>
                      <a:pt x="59" y="73"/>
                    </a:lnTo>
                    <a:lnTo>
                      <a:pt x="57" y="69"/>
                    </a:lnTo>
                    <a:lnTo>
                      <a:pt x="57" y="67"/>
                    </a:lnTo>
                    <a:lnTo>
                      <a:pt x="59" y="61"/>
                    </a:lnTo>
                    <a:lnTo>
                      <a:pt x="61" y="59"/>
                    </a:lnTo>
                    <a:lnTo>
                      <a:pt x="61" y="57"/>
                    </a:lnTo>
                    <a:lnTo>
                      <a:pt x="59" y="57"/>
                    </a:lnTo>
                    <a:lnTo>
                      <a:pt x="61" y="51"/>
                    </a:lnTo>
                    <a:lnTo>
                      <a:pt x="61" y="50"/>
                    </a:lnTo>
                    <a:lnTo>
                      <a:pt x="61" y="46"/>
                    </a:lnTo>
                    <a:lnTo>
                      <a:pt x="61" y="43"/>
                    </a:lnTo>
                    <a:lnTo>
                      <a:pt x="63" y="42"/>
                    </a:lnTo>
                    <a:lnTo>
                      <a:pt x="64" y="38"/>
                    </a:lnTo>
                    <a:lnTo>
                      <a:pt x="67" y="30"/>
                    </a:lnTo>
                    <a:lnTo>
                      <a:pt x="67" y="23"/>
                    </a:lnTo>
                    <a:lnTo>
                      <a:pt x="71" y="17"/>
                    </a:lnTo>
                    <a:lnTo>
                      <a:pt x="72" y="13"/>
                    </a:lnTo>
                    <a:lnTo>
                      <a:pt x="72" y="10"/>
                    </a:lnTo>
                    <a:lnTo>
                      <a:pt x="72" y="7"/>
                    </a:lnTo>
                    <a:lnTo>
                      <a:pt x="71" y="4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5" y="2"/>
                    </a:lnTo>
                    <a:lnTo>
                      <a:pt x="75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67" y="2"/>
                    </a:lnTo>
                    <a:lnTo>
                      <a:pt x="57" y="4"/>
                    </a:lnTo>
                    <a:lnTo>
                      <a:pt x="53" y="6"/>
                    </a:lnTo>
                    <a:lnTo>
                      <a:pt x="51" y="4"/>
                    </a:lnTo>
                    <a:lnTo>
                      <a:pt x="49" y="2"/>
                    </a:lnTo>
                    <a:lnTo>
                      <a:pt x="48" y="2"/>
                    </a:lnTo>
                    <a:lnTo>
                      <a:pt x="45" y="2"/>
                    </a:lnTo>
                    <a:lnTo>
                      <a:pt x="44" y="6"/>
                    </a:lnTo>
                    <a:lnTo>
                      <a:pt x="41" y="7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33" y="15"/>
                    </a:lnTo>
                    <a:lnTo>
                      <a:pt x="32" y="17"/>
                    </a:lnTo>
                    <a:lnTo>
                      <a:pt x="32" y="21"/>
                    </a:lnTo>
                    <a:lnTo>
                      <a:pt x="27" y="17"/>
                    </a:lnTo>
                    <a:lnTo>
                      <a:pt x="23" y="19"/>
                    </a:lnTo>
                    <a:lnTo>
                      <a:pt x="23" y="21"/>
                    </a:lnTo>
                    <a:lnTo>
                      <a:pt x="20" y="21"/>
                    </a:lnTo>
                    <a:lnTo>
                      <a:pt x="18" y="21"/>
                    </a:lnTo>
                    <a:lnTo>
                      <a:pt x="15" y="21"/>
                    </a:lnTo>
                    <a:lnTo>
                      <a:pt x="15" y="25"/>
                    </a:lnTo>
                    <a:lnTo>
                      <a:pt x="15" y="29"/>
                    </a:lnTo>
                    <a:lnTo>
                      <a:pt x="14" y="30"/>
                    </a:lnTo>
                    <a:lnTo>
                      <a:pt x="11" y="30"/>
                    </a:lnTo>
                    <a:lnTo>
                      <a:pt x="11" y="33"/>
                    </a:lnTo>
                    <a:lnTo>
                      <a:pt x="10" y="34"/>
                    </a:lnTo>
                    <a:lnTo>
                      <a:pt x="6" y="37"/>
                    </a:lnTo>
                    <a:lnTo>
                      <a:pt x="4" y="37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2" y="41"/>
                    </a:lnTo>
                    <a:lnTo>
                      <a:pt x="7" y="46"/>
                    </a:lnTo>
                    <a:lnTo>
                      <a:pt x="14" y="54"/>
                    </a:lnTo>
                    <a:lnTo>
                      <a:pt x="19" y="61"/>
                    </a:lnTo>
                    <a:lnTo>
                      <a:pt x="23" y="65"/>
                    </a:lnTo>
                    <a:lnTo>
                      <a:pt x="27" y="69"/>
                    </a:lnTo>
                    <a:lnTo>
                      <a:pt x="27" y="70"/>
                    </a:lnTo>
                    <a:lnTo>
                      <a:pt x="28" y="70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8" y="69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 16">
                <a:extLst>
                  <a:ext uri="{FF2B5EF4-FFF2-40B4-BE49-F238E27FC236}">
                    <a16:creationId xmlns:a16="http://schemas.microsoft.com/office/drawing/2014/main" id="{BB753759-B76F-4BA4-911A-9E8EC24A77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6913" y="3551238"/>
                <a:ext cx="80963" cy="87313"/>
              </a:xfrm>
              <a:custGeom>
                <a:avLst/>
                <a:gdLst>
                  <a:gd name="T0" fmla="*/ 43 w 51"/>
                  <a:gd name="T1" fmla="*/ 51 h 55"/>
                  <a:gd name="T2" fmla="*/ 47 w 51"/>
                  <a:gd name="T3" fmla="*/ 47 h 55"/>
                  <a:gd name="T4" fmla="*/ 47 w 51"/>
                  <a:gd name="T5" fmla="*/ 42 h 55"/>
                  <a:gd name="T6" fmla="*/ 48 w 51"/>
                  <a:gd name="T7" fmla="*/ 39 h 55"/>
                  <a:gd name="T8" fmla="*/ 47 w 51"/>
                  <a:gd name="T9" fmla="*/ 29 h 55"/>
                  <a:gd name="T10" fmla="*/ 49 w 51"/>
                  <a:gd name="T11" fmla="*/ 29 h 55"/>
                  <a:gd name="T12" fmla="*/ 51 w 51"/>
                  <a:gd name="T13" fmla="*/ 29 h 55"/>
                  <a:gd name="T14" fmla="*/ 47 w 51"/>
                  <a:gd name="T15" fmla="*/ 25 h 55"/>
                  <a:gd name="T16" fmla="*/ 40 w 51"/>
                  <a:gd name="T17" fmla="*/ 18 h 55"/>
                  <a:gd name="T18" fmla="*/ 37 w 51"/>
                  <a:gd name="T19" fmla="*/ 10 h 55"/>
                  <a:gd name="T20" fmla="*/ 35 w 51"/>
                  <a:gd name="T21" fmla="*/ 5 h 55"/>
                  <a:gd name="T22" fmla="*/ 33 w 51"/>
                  <a:gd name="T23" fmla="*/ 8 h 55"/>
                  <a:gd name="T24" fmla="*/ 29 w 51"/>
                  <a:gd name="T25" fmla="*/ 8 h 55"/>
                  <a:gd name="T26" fmla="*/ 25 w 51"/>
                  <a:gd name="T27" fmla="*/ 5 h 55"/>
                  <a:gd name="T28" fmla="*/ 24 w 51"/>
                  <a:gd name="T29" fmla="*/ 4 h 55"/>
                  <a:gd name="T30" fmla="*/ 20 w 51"/>
                  <a:gd name="T31" fmla="*/ 1 h 55"/>
                  <a:gd name="T32" fmla="*/ 12 w 51"/>
                  <a:gd name="T33" fmla="*/ 1 h 55"/>
                  <a:gd name="T34" fmla="*/ 4 w 51"/>
                  <a:gd name="T35" fmla="*/ 0 h 55"/>
                  <a:gd name="T36" fmla="*/ 3 w 51"/>
                  <a:gd name="T37" fmla="*/ 1 h 55"/>
                  <a:gd name="T38" fmla="*/ 0 w 51"/>
                  <a:gd name="T39" fmla="*/ 5 h 55"/>
                  <a:gd name="T40" fmla="*/ 4 w 51"/>
                  <a:gd name="T41" fmla="*/ 9 h 55"/>
                  <a:gd name="T42" fmla="*/ 0 w 51"/>
                  <a:gd name="T43" fmla="*/ 17 h 55"/>
                  <a:gd name="T44" fmla="*/ 3 w 51"/>
                  <a:gd name="T45" fmla="*/ 22 h 55"/>
                  <a:gd name="T46" fmla="*/ 8 w 51"/>
                  <a:gd name="T47" fmla="*/ 26 h 55"/>
                  <a:gd name="T48" fmla="*/ 12 w 51"/>
                  <a:gd name="T49" fmla="*/ 29 h 55"/>
                  <a:gd name="T50" fmla="*/ 13 w 51"/>
                  <a:gd name="T51" fmla="*/ 22 h 55"/>
                  <a:gd name="T52" fmla="*/ 9 w 51"/>
                  <a:gd name="T53" fmla="*/ 18 h 55"/>
                  <a:gd name="T54" fmla="*/ 12 w 51"/>
                  <a:gd name="T55" fmla="*/ 18 h 55"/>
                  <a:gd name="T56" fmla="*/ 17 w 51"/>
                  <a:gd name="T57" fmla="*/ 22 h 55"/>
                  <a:gd name="T58" fmla="*/ 20 w 51"/>
                  <a:gd name="T59" fmla="*/ 29 h 55"/>
                  <a:gd name="T60" fmla="*/ 25 w 51"/>
                  <a:gd name="T61" fmla="*/ 30 h 55"/>
                  <a:gd name="T62" fmla="*/ 33 w 51"/>
                  <a:gd name="T63" fmla="*/ 35 h 55"/>
                  <a:gd name="T64" fmla="*/ 35 w 51"/>
                  <a:gd name="T65" fmla="*/ 42 h 55"/>
                  <a:gd name="T66" fmla="*/ 33 w 51"/>
                  <a:gd name="T67" fmla="*/ 45 h 55"/>
                  <a:gd name="T68" fmla="*/ 39 w 51"/>
                  <a:gd name="T69" fmla="*/ 51 h 55"/>
                  <a:gd name="T70" fmla="*/ 39 w 51"/>
                  <a:gd name="T71" fmla="*/ 47 h 55"/>
                  <a:gd name="T72" fmla="*/ 39 w 51"/>
                  <a:gd name="T73" fmla="*/ 43 h 55"/>
                  <a:gd name="T74" fmla="*/ 43 w 51"/>
                  <a:gd name="T75" fmla="*/ 49 h 55"/>
                  <a:gd name="T76" fmla="*/ 43 w 51"/>
                  <a:gd name="T77" fmla="*/ 53 h 55"/>
                  <a:gd name="T78" fmla="*/ 44 w 51"/>
                  <a:gd name="T79" fmla="*/ 54 h 55"/>
                  <a:gd name="T80" fmla="*/ 44 w 51"/>
                  <a:gd name="T81" fmla="*/ 53 h 55"/>
                  <a:gd name="T82" fmla="*/ 44 w 51"/>
                  <a:gd name="T83" fmla="*/ 53 h 55"/>
                  <a:gd name="T84" fmla="*/ 44 w 51"/>
                  <a:gd name="T85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1" h="55">
                    <a:moveTo>
                      <a:pt x="44" y="53"/>
                    </a:moveTo>
                    <a:lnTo>
                      <a:pt x="43" y="51"/>
                    </a:lnTo>
                    <a:lnTo>
                      <a:pt x="44" y="49"/>
                    </a:lnTo>
                    <a:lnTo>
                      <a:pt x="47" y="47"/>
                    </a:lnTo>
                    <a:lnTo>
                      <a:pt x="47" y="43"/>
                    </a:lnTo>
                    <a:lnTo>
                      <a:pt x="47" y="42"/>
                    </a:lnTo>
                    <a:lnTo>
                      <a:pt x="48" y="42"/>
                    </a:lnTo>
                    <a:lnTo>
                      <a:pt x="48" y="39"/>
                    </a:lnTo>
                    <a:lnTo>
                      <a:pt x="44" y="38"/>
                    </a:lnTo>
                    <a:lnTo>
                      <a:pt x="47" y="29"/>
                    </a:lnTo>
                    <a:lnTo>
                      <a:pt x="48" y="29"/>
                    </a:lnTo>
                    <a:lnTo>
                      <a:pt x="49" y="29"/>
                    </a:lnTo>
                    <a:lnTo>
                      <a:pt x="51" y="30"/>
                    </a:lnTo>
                    <a:lnTo>
                      <a:pt x="51" y="29"/>
                    </a:lnTo>
                    <a:lnTo>
                      <a:pt x="51" y="29"/>
                    </a:lnTo>
                    <a:lnTo>
                      <a:pt x="47" y="25"/>
                    </a:lnTo>
                    <a:lnTo>
                      <a:pt x="44" y="21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7" y="10"/>
                    </a:lnTo>
                    <a:lnTo>
                      <a:pt x="37" y="9"/>
                    </a:lnTo>
                    <a:lnTo>
                      <a:pt x="35" y="5"/>
                    </a:lnTo>
                    <a:lnTo>
                      <a:pt x="35" y="8"/>
                    </a:lnTo>
                    <a:lnTo>
                      <a:pt x="33" y="8"/>
                    </a:lnTo>
                    <a:lnTo>
                      <a:pt x="31" y="8"/>
                    </a:lnTo>
                    <a:lnTo>
                      <a:pt x="29" y="8"/>
                    </a:lnTo>
                    <a:lnTo>
                      <a:pt x="27" y="8"/>
                    </a:lnTo>
                    <a:lnTo>
                      <a:pt x="25" y="5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6" y="4"/>
                    </a:lnTo>
                    <a:lnTo>
                      <a:pt x="12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4" y="9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3" y="22"/>
                    </a:lnTo>
                    <a:lnTo>
                      <a:pt x="7" y="25"/>
                    </a:lnTo>
                    <a:lnTo>
                      <a:pt x="8" y="26"/>
                    </a:lnTo>
                    <a:lnTo>
                      <a:pt x="9" y="29"/>
                    </a:lnTo>
                    <a:lnTo>
                      <a:pt x="12" y="29"/>
                    </a:lnTo>
                    <a:lnTo>
                      <a:pt x="13" y="25"/>
                    </a:lnTo>
                    <a:lnTo>
                      <a:pt x="13" y="22"/>
                    </a:lnTo>
                    <a:lnTo>
                      <a:pt x="12" y="21"/>
                    </a:lnTo>
                    <a:lnTo>
                      <a:pt x="9" y="18"/>
                    </a:lnTo>
                    <a:lnTo>
                      <a:pt x="8" y="14"/>
                    </a:lnTo>
                    <a:lnTo>
                      <a:pt x="12" y="18"/>
                    </a:lnTo>
                    <a:lnTo>
                      <a:pt x="13" y="21"/>
                    </a:lnTo>
                    <a:lnTo>
                      <a:pt x="17" y="22"/>
                    </a:lnTo>
                    <a:lnTo>
                      <a:pt x="17" y="26"/>
                    </a:lnTo>
                    <a:lnTo>
                      <a:pt x="20" y="29"/>
                    </a:lnTo>
                    <a:lnTo>
                      <a:pt x="21" y="30"/>
                    </a:lnTo>
                    <a:lnTo>
                      <a:pt x="25" y="30"/>
                    </a:lnTo>
                    <a:lnTo>
                      <a:pt x="27" y="31"/>
                    </a:lnTo>
                    <a:lnTo>
                      <a:pt x="33" y="35"/>
                    </a:lnTo>
                    <a:lnTo>
                      <a:pt x="35" y="38"/>
                    </a:lnTo>
                    <a:lnTo>
                      <a:pt x="35" y="42"/>
                    </a:lnTo>
                    <a:lnTo>
                      <a:pt x="33" y="43"/>
                    </a:lnTo>
                    <a:lnTo>
                      <a:pt x="33" y="45"/>
                    </a:lnTo>
                    <a:lnTo>
                      <a:pt x="35" y="49"/>
                    </a:lnTo>
                    <a:lnTo>
                      <a:pt x="39" y="51"/>
                    </a:lnTo>
                    <a:lnTo>
                      <a:pt x="39" y="49"/>
                    </a:lnTo>
                    <a:lnTo>
                      <a:pt x="39" y="47"/>
                    </a:lnTo>
                    <a:lnTo>
                      <a:pt x="37" y="43"/>
                    </a:lnTo>
                    <a:lnTo>
                      <a:pt x="39" y="43"/>
                    </a:lnTo>
                    <a:lnTo>
                      <a:pt x="39" y="45"/>
                    </a:lnTo>
                    <a:lnTo>
                      <a:pt x="43" y="49"/>
                    </a:lnTo>
                    <a:lnTo>
                      <a:pt x="40" y="51"/>
                    </a:lnTo>
                    <a:lnTo>
                      <a:pt x="43" y="53"/>
                    </a:lnTo>
                    <a:lnTo>
                      <a:pt x="44" y="55"/>
                    </a:lnTo>
                    <a:lnTo>
                      <a:pt x="44" y="54"/>
                    </a:lnTo>
                    <a:lnTo>
                      <a:pt x="44" y="53"/>
                    </a:lnTo>
                    <a:lnTo>
                      <a:pt x="44" y="53"/>
                    </a:lnTo>
                    <a:lnTo>
                      <a:pt x="44" y="53"/>
                    </a:lnTo>
                    <a:lnTo>
                      <a:pt x="44" y="53"/>
                    </a:lnTo>
                    <a:lnTo>
                      <a:pt x="44" y="53"/>
                    </a:lnTo>
                    <a:lnTo>
                      <a:pt x="44" y="53"/>
                    </a:lnTo>
                    <a:lnTo>
                      <a:pt x="44" y="53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 17">
                <a:extLst>
                  <a:ext uri="{FF2B5EF4-FFF2-40B4-BE49-F238E27FC236}">
                    <a16:creationId xmlns:a16="http://schemas.microsoft.com/office/drawing/2014/main" id="{4CFD528E-126B-4AE5-84EC-AAABC315CF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35175" y="3597275"/>
                <a:ext cx="147638" cy="66675"/>
              </a:xfrm>
              <a:custGeom>
                <a:avLst/>
                <a:gdLst>
                  <a:gd name="T0" fmla="*/ 21 w 93"/>
                  <a:gd name="T1" fmla="*/ 40 h 42"/>
                  <a:gd name="T2" fmla="*/ 18 w 93"/>
                  <a:gd name="T3" fmla="*/ 37 h 42"/>
                  <a:gd name="T4" fmla="*/ 18 w 93"/>
                  <a:gd name="T5" fmla="*/ 37 h 42"/>
                  <a:gd name="T6" fmla="*/ 18 w 93"/>
                  <a:gd name="T7" fmla="*/ 37 h 42"/>
                  <a:gd name="T8" fmla="*/ 66 w 93"/>
                  <a:gd name="T9" fmla="*/ 20 h 42"/>
                  <a:gd name="T10" fmla="*/ 65 w 93"/>
                  <a:gd name="T11" fmla="*/ 24 h 42"/>
                  <a:gd name="T12" fmla="*/ 65 w 93"/>
                  <a:gd name="T13" fmla="*/ 24 h 42"/>
                  <a:gd name="T14" fmla="*/ 89 w 93"/>
                  <a:gd name="T15" fmla="*/ 20 h 42"/>
                  <a:gd name="T16" fmla="*/ 91 w 93"/>
                  <a:gd name="T17" fmla="*/ 16 h 42"/>
                  <a:gd name="T18" fmla="*/ 81 w 93"/>
                  <a:gd name="T19" fmla="*/ 6 h 42"/>
                  <a:gd name="T20" fmla="*/ 65 w 93"/>
                  <a:gd name="T21" fmla="*/ 1 h 42"/>
                  <a:gd name="T22" fmla="*/ 54 w 93"/>
                  <a:gd name="T23" fmla="*/ 1 h 42"/>
                  <a:gd name="T24" fmla="*/ 41 w 93"/>
                  <a:gd name="T25" fmla="*/ 9 h 42"/>
                  <a:gd name="T26" fmla="*/ 26 w 93"/>
                  <a:gd name="T27" fmla="*/ 14 h 42"/>
                  <a:gd name="T28" fmla="*/ 21 w 93"/>
                  <a:gd name="T29" fmla="*/ 9 h 42"/>
                  <a:gd name="T30" fmla="*/ 14 w 93"/>
                  <a:gd name="T31" fmla="*/ 10 h 42"/>
                  <a:gd name="T32" fmla="*/ 10 w 93"/>
                  <a:gd name="T33" fmla="*/ 6 h 42"/>
                  <a:gd name="T34" fmla="*/ 8 w 93"/>
                  <a:gd name="T35" fmla="*/ 0 h 42"/>
                  <a:gd name="T36" fmla="*/ 5 w 93"/>
                  <a:gd name="T37" fmla="*/ 0 h 42"/>
                  <a:gd name="T38" fmla="*/ 5 w 93"/>
                  <a:gd name="T39" fmla="*/ 10 h 42"/>
                  <a:gd name="T40" fmla="*/ 4 w 93"/>
                  <a:gd name="T41" fmla="*/ 14 h 42"/>
                  <a:gd name="T42" fmla="*/ 0 w 93"/>
                  <a:gd name="T43" fmla="*/ 22 h 42"/>
                  <a:gd name="T44" fmla="*/ 1 w 93"/>
                  <a:gd name="T45" fmla="*/ 26 h 42"/>
                  <a:gd name="T46" fmla="*/ 4 w 93"/>
                  <a:gd name="T47" fmla="*/ 22 h 42"/>
                  <a:gd name="T48" fmla="*/ 10 w 93"/>
                  <a:gd name="T49" fmla="*/ 22 h 42"/>
                  <a:gd name="T50" fmla="*/ 17 w 93"/>
                  <a:gd name="T51" fmla="*/ 24 h 42"/>
                  <a:gd name="T52" fmla="*/ 24 w 93"/>
                  <a:gd name="T53" fmla="*/ 33 h 42"/>
                  <a:gd name="T54" fmla="*/ 28 w 93"/>
                  <a:gd name="T55" fmla="*/ 29 h 42"/>
                  <a:gd name="T56" fmla="*/ 32 w 93"/>
                  <a:gd name="T57" fmla="*/ 33 h 42"/>
                  <a:gd name="T58" fmla="*/ 36 w 93"/>
                  <a:gd name="T59" fmla="*/ 42 h 42"/>
                  <a:gd name="T60" fmla="*/ 45 w 93"/>
                  <a:gd name="T61" fmla="*/ 40 h 42"/>
                  <a:gd name="T62" fmla="*/ 45 w 93"/>
                  <a:gd name="T63" fmla="*/ 32 h 42"/>
                  <a:gd name="T64" fmla="*/ 43 w 93"/>
                  <a:gd name="T65" fmla="*/ 22 h 42"/>
                  <a:gd name="T66" fmla="*/ 53 w 93"/>
                  <a:gd name="T67" fmla="*/ 14 h 42"/>
                  <a:gd name="T68" fmla="*/ 62 w 93"/>
                  <a:gd name="T69" fmla="*/ 10 h 42"/>
                  <a:gd name="T70" fmla="*/ 70 w 93"/>
                  <a:gd name="T71" fmla="*/ 14 h 42"/>
                  <a:gd name="T72" fmla="*/ 74 w 93"/>
                  <a:gd name="T73" fmla="*/ 18 h 42"/>
                  <a:gd name="T74" fmla="*/ 78 w 93"/>
                  <a:gd name="T75" fmla="*/ 18 h 42"/>
                  <a:gd name="T76" fmla="*/ 83 w 93"/>
                  <a:gd name="T77" fmla="*/ 26 h 42"/>
                  <a:gd name="T78" fmla="*/ 75 w 93"/>
                  <a:gd name="T79" fmla="*/ 26 h 42"/>
                  <a:gd name="T80" fmla="*/ 75 w 93"/>
                  <a:gd name="T81" fmla="*/ 36 h 42"/>
                  <a:gd name="T82" fmla="*/ 79 w 93"/>
                  <a:gd name="T83" fmla="*/ 41 h 42"/>
                  <a:gd name="T84" fmla="*/ 83 w 93"/>
                  <a:gd name="T85" fmla="*/ 40 h 42"/>
                  <a:gd name="T86" fmla="*/ 85 w 93"/>
                  <a:gd name="T87" fmla="*/ 37 h 42"/>
                  <a:gd name="T88" fmla="*/ 93 w 93"/>
                  <a:gd name="T89" fmla="*/ 26 h 42"/>
                  <a:gd name="T90" fmla="*/ 89 w 93"/>
                  <a:gd name="T91" fmla="*/ 20 h 42"/>
                  <a:gd name="T92" fmla="*/ 89 w 93"/>
                  <a:gd name="T93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3" h="42">
                    <a:moveTo>
                      <a:pt x="18" y="37"/>
                    </a:moveTo>
                    <a:lnTo>
                      <a:pt x="18" y="40"/>
                    </a:lnTo>
                    <a:lnTo>
                      <a:pt x="21" y="40"/>
                    </a:lnTo>
                    <a:lnTo>
                      <a:pt x="21" y="36"/>
                    </a:lnTo>
                    <a:lnTo>
                      <a:pt x="18" y="36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18" y="37"/>
                    </a:lnTo>
                    <a:close/>
                    <a:moveTo>
                      <a:pt x="65" y="24"/>
                    </a:moveTo>
                    <a:lnTo>
                      <a:pt x="66" y="22"/>
                    </a:lnTo>
                    <a:lnTo>
                      <a:pt x="66" y="20"/>
                    </a:lnTo>
                    <a:lnTo>
                      <a:pt x="65" y="22"/>
                    </a:lnTo>
                    <a:lnTo>
                      <a:pt x="65" y="24"/>
                    </a:lnTo>
                    <a:lnTo>
                      <a:pt x="65" y="24"/>
                    </a:lnTo>
                    <a:lnTo>
                      <a:pt x="65" y="24"/>
                    </a:lnTo>
                    <a:lnTo>
                      <a:pt x="65" y="24"/>
                    </a:lnTo>
                    <a:lnTo>
                      <a:pt x="65" y="24"/>
                    </a:lnTo>
                    <a:lnTo>
                      <a:pt x="65" y="24"/>
                    </a:lnTo>
                    <a:lnTo>
                      <a:pt x="65" y="24"/>
                    </a:lnTo>
                    <a:close/>
                    <a:moveTo>
                      <a:pt x="89" y="20"/>
                    </a:moveTo>
                    <a:lnTo>
                      <a:pt x="89" y="18"/>
                    </a:lnTo>
                    <a:lnTo>
                      <a:pt x="90" y="17"/>
                    </a:lnTo>
                    <a:lnTo>
                      <a:pt x="91" y="16"/>
                    </a:lnTo>
                    <a:lnTo>
                      <a:pt x="87" y="14"/>
                    </a:lnTo>
                    <a:lnTo>
                      <a:pt x="85" y="13"/>
                    </a:lnTo>
                    <a:lnTo>
                      <a:pt x="81" y="6"/>
                    </a:lnTo>
                    <a:lnTo>
                      <a:pt x="78" y="5"/>
                    </a:lnTo>
                    <a:lnTo>
                      <a:pt x="74" y="2"/>
                    </a:lnTo>
                    <a:lnTo>
                      <a:pt x="65" y="1"/>
                    </a:lnTo>
                    <a:lnTo>
                      <a:pt x="66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53" y="2"/>
                    </a:lnTo>
                    <a:lnTo>
                      <a:pt x="47" y="6"/>
                    </a:lnTo>
                    <a:lnTo>
                      <a:pt x="41" y="9"/>
                    </a:lnTo>
                    <a:lnTo>
                      <a:pt x="34" y="13"/>
                    </a:lnTo>
                    <a:lnTo>
                      <a:pt x="32" y="14"/>
                    </a:lnTo>
                    <a:lnTo>
                      <a:pt x="26" y="14"/>
                    </a:lnTo>
                    <a:lnTo>
                      <a:pt x="24" y="13"/>
                    </a:lnTo>
                    <a:lnTo>
                      <a:pt x="22" y="10"/>
                    </a:lnTo>
                    <a:lnTo>
                      <a:pt x="21" y="9"/>
                    </a:lnTo>
                    <a:lnTo>
                      <a:pt x="18" y="9"/>
                    </a:lnTo>
                    <a:lnTo>
                      <a:pt x="21" y="10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13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9"/>
                    </a:lnTo>
                    <a:lnTo>
                      <a:pt x="5" y="10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4" y="18"/>
                    </a:lnTo>
                    <a:lnTo>
                      <a:pt x="1" y="20"/>
                    </a:lnTo>
                    <a:lnTo>
                      <a:pt x="0" y="22"/>
                    </a:lnTo>
                    <a:lnTo>
                      <a:pt x="1" y="24"/>
                    </a:lnTo>
                    <a:lnTo>
                      <a:pt x="1" y="25"/>
                    </a:lnTo>
                    <a:lnTo>
                      <a:pt x="1" y="26"/>
                    </a:lnTo>
                    <a:lnTo>
                      <a:pt x="1" y="28"/>
                    </a:lnTo>
                    <a:lnTo>
                      <a:pt x="4" y="26"/>
                    </a:lnTo>
                    <a:lnTo>
                      <a:pt x="4" y="22"/>
                    </a:lnTo>
                    <a:lnTo>
                      <a:pt x="8" y="22"/>
                    </a:lnTo>
                    <a:lnTo>
                      <a:pt x="9" y="22"/>
                    </a:lnTo>
                    <a:lnTo>
                      <a:pt x="10" y="22"/>
                    </a:lnTo>
                    <a:lnTo>
                      <a:pt x="13" y="24"/>
                    </a:lnTo>
                    <a:lnTo>
                      <a:pt x="14" y="24"/>
                    </a:lnTo>
                    <a:lnTo>
                      <a:pt x="17" y="24"/>
                    </a:lnTo>
                    <a:lnTo>
                      <a:pt x="21" y="28"/>
                    </a:lnTo>
                    <a:lnTo>
                      <a:pt x="22" y="32"/>
                    </a:lnTo>
                    <a:lnTo>
                      <a:pt x="24" y="33"/>
                    </a:lnTo>
                    <a:lnTo>
                      <a:pt x="28" y="36"/>
                    </a:lnTo>
                    <a:lnTo>
                      <a:pt x="28" y="33"/>
                    </a:lnTo>
                    <a:lnTo>
                      <a:pt x="28" y="29"/>
                    </a:lnTo>
                    <a:lnTo>
                      <a:pt x="30" y="32"/>
                    </a:lnTo>
                    <a:lnTo>
                      <a:pt x="30" y="29"/>
                    </a:lnTo>
                    <a:lnTo>
                      <a:pt x="32" y="33"/>
                    </a:lnTo>
                    <a:lnTo>
                      <a:pt x="32" y="37"/>
                    </a:lnTo>
                    <a:lnTo>
                      <a:pt x="34" y="42"/>
                    </a:lnTo>
                    <a:lnTo>
                      <a:pt x="36" y="42"/>
                    </a:lnTo>
                    <a:lnTo>
                      <a:pt x="38" y="41"/>
                    </a:lnTo>
                    <a:lnTo>
                      <a:pt x="41" y="40"/>
                    </a:lnTo>
                    <a:lnTo>
                      <a:pt x="45" y="40"/>
                    </a:lnTo>
                    <a:lnTo>
                      <a:pt x="47" y="37"/>
                    </a:lnTo>
                    <a:lnTo>
                      <a:pt x="47" y="36"/>
                    </a:lnTo>
                    <a:lnTo>
                      <a:pt x="45" y="32"/>
                    </a:lnTo>
                    <a:lnTo>
                      <a:pt x="41" y="26"/>
                    </a:lnTo>
                    <a:lnTo>
                      <a:pt x="41" y="24"/>
                    </a:lnTo>
                    <a:lnTo>
                      <a:pt x="43" y="22"/>
                    </a:lnTo>
                    <a:lnTo>
                      <a:pt x="45" y="22"/>
                    </a:lnTo>
                    <a:lnTo>
                      <a:pt x="49" y="20"/>
                    </a:lnTo>
                    <a:lnTo>
                      <a:pt x="53" y="14"/>
                    </a:lnTo>
                    <a:lnTo>
                      <a:pt x="53" y="13"/>
                    </a:lnTo>
                    <a:lnTo>
                      <a:pt x="57" y="10"/>
                    </a:lnTo>
                    <a:lnTo>
                      <a:pt x="62" y="10"/>
                    </a:lnTo>
                    <a:lnTo>
                      <a:pt x="65" y="10"/>
                    </a:lnTo>
                    <a:lnTo>
                      <a:pt x="66" y="10"/>
                    </a:lnTo>
                    <a:lnTo>
                      <a:pt x="70" y="14"/>
                    </a:lnTo>
                    <a:lnTo>
                      <a:pt x="71" y="18"/>
                    </a:lnTo>
                    <a:lnTo>
                      <a:pt x="74" y="22"/>
                    </a:lnTo>
                    <a:lnTo>
                      <a:pt x="74" y="18"/>
                    </a:lnTo>
                    <a:lnTo>
                      <a:pt x="75" y="20"/>
                    </a:lnTo>
                    <a:lnTo>
                      <a:pt x="78" y="20"/>
                    </a:lnTo>
                    <a:lnTo>
                      <a:pt x="78" y="18"/>
                    </a:lnTo>
                    <a:lnTo>
                      <a:pt x="79" y="20"/>
                    </a:lnTo>
                    <a:lnTo>
                      <a:pt x="81" y="24"/>
                    </a:lnTo>
                    <a:lnTo>
                      <a:pt x="83" y="26"/>
                    </a:lnTo>
                    <a:lnTo>
                      <a:pt x="79" y="24"/>
                    </a:lnTo>
                    <a:lnTo>
                      <a:pt x="78" y="22"/>
                    </a:lnTo>
                    <a:lnTo>
                      <a:pt x="75" y="26"/>
                    </a:lnTo>
                    <a:lnTo>
                      <a:pt x="75" y="28"/>
                    </a:lnTo>
                    <a:lnTo>
                      <a:pt x="74" y="28"/>
                    </a:lnTo>
                    <a:lnTo>
                      <a:pt x="75" y="36"/>
                    </a:lnTo>
                    <a:lnTo>
                      <a:pt x="77" y="37"/>
                    </a:lnTo>
                    <a:lnTo>
                      <a:pt x="79" y="41"/>
                    </a:lnTo>
                    <a:lnTo>
                      <a:pt x="79" y="41"/>
                    </a:lnTo>
                    <a:lnTo>
                      <a:pt x="81" y="42"/>
                    </a:lnTo>
                    <a:lnTo>
                      <a:pt x="81" y="41"/>
                    </a:lnTo>
                    <a:lnTo>
                      <a:pt x="83" y="40"/>
                    </a:lnTo>
                    <a:lnTo>
                      <a:pt x="83" y="36"/>
                    </a:lnTo>
                    <a:lnTo>
                      <a:pt x="83" y="33"/>
                    </a:lnTo>
                    <a:lnTo>
                      <a:pt x="85" y="37"/>
                    </a:lnTo>
                    <a:lnTo>
                      <a:pt x="91" y="32"/>
                    </a:lnTo>
                    <a:lnTo>
                      <a:pt x="93" y="29"/>
                    </a:lnTo>
                    <a:lnTo>
                      <a:pt x="93" y="26"/>
                    </a:lnTo>
                    <a:lnTo>
                      <a:pt x="89" y="20"/>
                    </a:lnTo>
                    <a:lnTo>
                      <a:pt x="89" y="20"/>
                    </a:lnTo>
                    <a:lnTo>
                      <a:pt x="89" y="20"/>
                    </a:lnTo>
                    <a:lnTo>
                      <a:pt x="89" y="20"/>
                    </a:lnTo>
                    <a:lnTo>
                      <a:pt x="89" y="20"/>
                    </a:lnTo>
                    <a:lnTo>
                      <a:pt x="89" y="20"/>
                    </a:lnTo>
                    <a:lnTo>
                      <a:pt x="89" y="20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Freeform 18">
                <a:extLst>
                  <a:ext uri="{FF2B5EF4-FFF2-40B4-BE49-F238E27FC236}">
                    <a16:creationId xmlns:a16="http://schemas.microsoft.com/office/drawing/2014/main" id="{44CD2F5D-C196-43F0-9A9A-252C570526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81238" y="3521075"/>
                <a:ext cx="341313" cy="330200"/>
              </a:xfrm>
              <a:custGeom>
                <a:avLst/>
                <a:gdLst>
                  <a:gd name="T0" fmla="*/ 211 w 215"/>
                  <a:gd name="T1" fmla="*/ 65 h 208"/>
                  <a:gd name="T2" fmla="*/ 198 w 215"/>
                  <a:gd name="T3" fmla="*/ 66 h 208"/>
                  <a:gd name="T4" fmla="*/ 189 w 215"/>
                  <a:gd name="T5" fmla="*/ 64 h 208"/>
                  <a:gd name="T6" fmla="*/ 197 w 215"/>
                  <a:gd name="T7" fmla="*/ 54 h 208"/>
                  <a:gd name="T8" fmla="*/ 191 w 215"/>
                  <a:gd name="T9" fmla="*/ 45 h 208"/>
                  <a:gd name="T10" fmla="*/ 183 w 215"/>
                  <a:gd name="T11" fmla="*/ 48 h 208"/>
                  <a:gd name="T12" fmla="*/ 179 w 215"/>
                  <a:gd name="T13" fmla="*/ 41 h 208"/>
                  <a:gd name="T14" fmla="*/ 175 w 215"/>
                  <a:gd name="T15" fmla="*/ 40 h 208"/>
                  <a:gd name="T16" fmla="*/ 169 w 215"/>
                  <a:gd name="T17" fmla="*/ 33 h 208"/>
                  <a:gd name="T18" fmla="*/ 170 w 215"/>
                  <a:gd name="T19" fmla="*/ 30 h 208"/>
                  <a:gd name="T20" fmla="*/ 174 w 215"/>
                  <a:gd name="T21" fmla="*/ 28 h 208"/>
                  <a:gd name="T22" fmla="*/ 145 w 215"/>
                  <a:gd name="T23" fmla="*/ 28 h 208"/>
                  <a:gd name="T24" fmla="*/ 151 w 215"/>
                  <a:gd name="T25" fmla="*/ 32 h 208"/>
                  <a:gd name="T26" fmla="*/ 134 w 215"/>
                  <a:gd name="T27" fmla="*/ 40 h 208"/>
                  <a:gd name="T28" fmla="*/ 118 w 215"/>
                  <a:gd name="T29" fmla="*/ 32 h 208"/>
                  <a:gd name="T30" fmla="*/ 84 w 215"/>
                  <a:gd name="T31" fmla="*/ 32 h 208"/>
                  <a:gd name="T32" fmla="*/ 77 w 215"/>
                  <a:gd name="T33" fmla="*/ 15 h 208"/>
                  <a:gd name="T34" fmla="*/ 60 w 215"/>
                  <a:gd name="T35" fmla="*/ 11 h 208"/>
                  <a:gd name="T36" fmla="*/ 52 w 215"/>
                  <a:gd name="T37" fmla="*/ 15 h 208"/>
                  <a:gd name="T38" fmla="*/ 33 w 215"/>
                  <a:gd name="T39" fmla="*/ 24 h 208"/>
                  <a:gd name="T40" fmla="*/ 37 w 215"/>
                  <a:gd name="T41" fmla="*/ 41 h 208"/>
                  <a:gd name="T42" fmla="*/ 25 w 215"/>
                  <a:gd name="T43" fmla="*/ 54 h 208"/>
                  <a:gd name="T44" fmla="*/ 25 w 215"/>
                  <a:gd name="T45" fmla="*/ 36 h 208"/>
                  <a:gd name="T46" fmla="*/ 27 w 215"/>
                  <a:gd name="T47" fmla="*/ 23 h 208"/>
                  <a:gd name="T48" fmla="*/ 25 w 215"/>
                  <a:gd name="T49" fmla="*/ 15 h 208"/>
                  <a:gd name="T50" fmla="*/ 33 w 215"/>
                  <a:gd name="T51" fmla="*/ 7 h 208"/>
                  <a:gd name="T52" fmla="*/ 17 w 215"/>
                  <a:gd name="T53" fmla="*/ 17 h 208"/>
                  <a:gd name="T54" fmla="*/ 0 w 215"/>
                  <a:gd name="T55" fmla="*/ 54 h 208"/>
                  <a:gd name="T56" fmla="*/ 11 w 215"/>
                  <a:gd name="T57" fmla="*/ 58 h 208"/>
                  <a:gd name="T58" fmla="*/ 12 w 215"/>
                  <a:gd name="T59" fmla="*/ 81 h 208"/>
                  <a:gd name="T60" fmla="*/ 20 w 215"/>
                  <a:gd name="T61" fmla="*/ 94 h 208"/>
                  <a:gd name="T62" fmla="*/ 35 w 215"/>
                  <a:gd name="T63" fmla="*/ 94 h 208"/>
                  <a:gd name="T64" fmla="*/ 51 w 215"/>
                  <a:gd name="T65" fmla="*/ 94 h 208"/>
                  <a:gd name="T66" fmla="*/ 64 w 215"/>
                  <a:gd name="T67" fmla="*/ 110 h 208"/>
                  <a:gd name="T68" fmla="*/ 82 w 215"/>
                  <a:gd name="T69" fmla="*/ 107 h 208"/>
                  <a:gd name="T70" fmla="*/ 88 w 215"/>
                  <a:gd name="T71" fmla="*/ 115 h 208"/>
                  <a:gd name="T72" fmla="*/ 86 w 215"/>
                  <a:gd name="T73" fmla="*/ 147 h 208"/>
                  <a:gd name="T74" fmla="*/ 86 w 215"/>
                  <a:gd name="T75" fmla="*/ 167 h 208"/>
                  <a:gd name="T76" fmla="*/ 94 w 215"/>
                  <a:gd name="T77" fmla="*/ 180 h 208"/>
                  <a:gd name="T78" fmla="*/ 104 w 215"/>
                  <a:gd name="T79" fmla="*/ 203 h 208"/>
                  <a:gd name="T80" fmla="*/ 112 w 215"/>
                  <a:gd name="T81" fmla="*/ 207 h 208"/>
                  <a:gd name="T82" fmla="*/ 122 w 215"/>
                  <a:gd name="T83" fmla="*/ 207 h 208"/>
                  <a:gd name="T84" fmla="*/ 138 w 215"/>
                  <a:gd name="T85" fmla="*/ 195 h 208"/>
                  <a:gd name="T86" fmla="*/ 149 w 215"/>
                  <a:gd name="T87" fmla="*/ 184 h 208"/>
                  <a:gd name="T88" fmla="*/ 145 w 215"/>
                  <a:gd name="T89" fmla="*/ 176 h 208"/>
                  <a:gd name="T90" fmla="*/ 138 w 215"/>
                  <a:gd name="T91" fmla="*/ 151 h 208"/>
                  <a:gd name="T92" fmla="*/ 138 w 215"/>
                  <a:gd name="T93" fmla="*/ 146 h 208"/>
                  <a:gd name="T94" fmla="*/ 147 w 215"/>
                  <a:gd name="T95" fmla="*/ 150 h 208"/>
                  <a:gd name="T96" fmla="*/ 161 w 215"/>
                  <a:gd name="T97" fmla="*/ 155 h 208"/>
                  <a:gd name="T98" fmla="*/ 169 w 215"/>
                  <a:gd name="T99" fmla="*/ 147 h 208"/>
                  <a:gd name="T100" fmla="*/ 185 w 215"/>
                  <a:gd name="T101" fmla="*/ 141 h 208"/>
                  <a:gd name="T102" fmla="*/ 199 w 215"/>
                  <a:gd name="T103" fmla="*/ 133 h 208"/>
                  <a:gd name="T104" fmla="*/ 189 w 215"/>
                  <a:gd name="T105" fmla="*/ 114 h 208"/>
                  <a:gd name="T106" fmla="*/ 197 w 215"/>
                  <a:gd name="T107" fmla="*/ 98 h 208"/>
                  <a:gd name="T108" fmla="*/ 206 w 215"/>
                  <a:gd name="T109" fmla="*/ 93 h 208"/>
                  <a:gd name="T110" fmla="*/ 202 w 215"/>
                  <a:gd name="T111" fmla="*/ 81 h 208"/>
                  <a:gd name="T112" fmla="*/ 215 w 215"/>
                  <a:gd name="T113" fmla="*/ 70 h 208"/>
                  <a:gd name="T114" fmla="*/ 214 w 215"/>
                  <a:gd name="T115" fmla="*/ 69 h 208"/>
                  <a:gd name="T116" fmla="*/ 170 w 215"/>
                  <a:gd name="T117" fmla="*/ 40 h 208"/>
                  <a:gd name="T118" fmla="*/ 169 w 215"/>
                  <a:gd name="T119" fmla="*/ 40 h 208"/>
                  <a:gd name="T120" fmla="*/ 56 w 215"/>
                  <a:gd name="T121" fmla="*/ 0 h 208"/>
                  <a:gd name="T122" fmla="*/ 60 w 215"/>
                  <a:gd name="T123" fmla="*/ 9 h 208"/>
                  <a:gd name="T124" fmla="*/ 60 w 215"/>
                  <a:gd name="T125" fmla="*/ 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5" h="208">
                    <a:moveTo>
                      <a:pt x="214" y="69"/>
                    </a:moveTo>
                    <a:lnTo>
                      <a:pt x="213" y="66"/>
                    </a:lnTo>
                    <a:lnTo>
                      <a:pt x="211" y="65"/>
                    </a:lnTo>
                    <a:lnTo>
                      <a:pt x="211" y="65"/>
                    </a:lnTo>
                    <a:lnTo>
                      <a:pt x="211" y="65"/>
                    </a:lnTo>
                    <a:lnTo>
                      <a:pt x="210" y="64"/>
                    </a:lnTo>
                    <a:lnTo>
                      <a:pt x="206" y="66"/>
                    </a:lnTo>
                    <a:lnTo>
                      <a:pt x="205" y="66"/>
                    </a:lnTo>
                    <a:lnTo>
                      <a:pt x="201" y="66"/>
                    </a:lnTo>
                    <a:lnTo>
                      <a:pt x="198" y="66"/>
                    </a:lnTo>
                    <a:lnTo>
                      <a:pt x="195" y="68"/>
                    </a:lnTo>
                    <a:lnTo>
                      <a:pt x="193" y="68"/>
                    </a:lnTo>
                    <a:lnTo>
                      <a:pt x="189" y="66"/>
                    </a:lnTo>
                    <a:lnTo>
                      <a:pt x="185" y="66"/>
                    </a:lnTo>
                    <a:lnTo>
                      <a:pt x="189" y="64"/>
                    </a:lnTo>
                    <a:lnTo>
                      <a:pt x="193" y="66"/>
                    </a:lnTo>
                    <a:lnTo>
                      <a:pt x="193" y="64"/>
                    </a:lnTo>
                    <a:lnTo>
                      <a:pt x="195" y="64"/>
                    </a:lnTo>
                    <a:lnTo>
                      <a:pt x="197" y="61"/>
                    </a:lnTo>
                    <a:lnTo>
                      <a:pt x="197" y="54"/>
                    </a:lnTo>
                    <a:lnTo>
                      <a:pt x="201" y="53"/>
                    </a:lnTo>
                    <a:lnTo>
                      <a:pt x="201" y="50"/>
                    </a:lnTo>
                    <a:lnTo>
                      <a:pt x="198" y="49"/>
                    </a:lnTo>
                    <a:lnTo>
                      <a:pt x="195" y="48"/>
                    </a:lnTo>
                    <a:lnTo>
                      <a:pt x="191" y="45"/>
                    </a:lnTo>
                    <a:lnTo>
                      <a:pt x="189" y="44"/>
                    </a:lnTo>
                    <a:lnTo>
                      <a:pt x="187" y="44"/>
                    </a:lnTo>
                    <a:lnTo>
                      <a:pt x="185" y="44"/>
                    </a:lnTo>
                    <a:lnTo>
                      <a:pt x="185" y="45"/>
                    </a:lnTo>
                    <a:lnTo>
                      <a:pt x="183" y="48"/>
                    </a:lnTo>
                    <a:lnTo>
                      <a:pt x="185" y="44"/>
                    </a:lnTo>
                    <a:lnTo>
                      <a:pt x="183" y="41"/>
                    </a:lnTo>
                    <a:lnTo>
                      <a:pt x="179" y="40"/>
                    </a:lnTo>
                    <a:lnTo>
                      <a:pt x="178" y="40"/>
                    </a:lnTo>
                    <a:lnTo>
                      <a:pt x="179" y="41"/>
                    </a:lnTo>
                    <a:lnTo>
                      <a:pt x="179" y="44"/>
                    </a:lnTo>
                    <a:lnTo>
                      <a:pt x="178" y="41"/>
                    </a:lnTo>
                    <a:lnTo>
                      <a:pt x="178" y="44"/>
                    </a:lnTo>
                    <a:lnTo>
                      <a:pt x="175" y="45"/>
                    </a:lnTo>
                    <a:lnTo>
                      <a:pt x="175" y="40"/>
                    </a:lnTo>
                    <a:lnTo>
                      <a:pt x="174" y="37"/>
                    </a:lnTo>
                    <a:lnTo>
                      <a:pt x="171" y="36"/>
                    </a:lnTo>
                    <a:lnTo>
                      <a:pt x="171" y="37"/>
                    </a:lnTo>
                    <a:lnTo>
                      <a:pt x="170" y="33"/>
                    </a:lnTo>
                    <a:lnTo>
                      <a:pt x="169" y="33"/>
                    </a:lnTo>
                    <a:lnTo>
                      <a:pt x="166" y="33"/>
                    </a:lnTo>
                    <a:lnTo>
                      <a:pt x="169" y="32"/>
                    </a:lnTo>
                    <a:lnTo>
                      <a:pt x="170" y="32"/>
                    </a:lnTo>
                    <a:lnTo>
                      <a:pt x="169" y="30"/>
                    </a:lnTo>
                    <a:lnTo>
                      <a:pt x="170" y="30"/>
                    </a:lnTo>
                    <a:lnTo>
                      <a:pt x="171" y="30"/>
                    </a:lnTo>
                    <a:lnTo>
                      <a:pt x="178" y="30"/>
                    </a:lnTo>
                    <a:lnTo>
                      <a:pt x="182" y="28"/>
                    </a:lnTo>
                    <a:lnTo>
                      <a:pt x="185" y="27"/>
                    </a:lnTo>
                    <a:lnTo>
                      <a:pt x="174" y="28"/>
                    </a:lnTo>
                    <a:lnTo>
                      <a:pt x="161" y="28"/>
                    </a:lnTo>
                    <a:lnTo>
                      <a:pt x="155" y="28"/>
                    </a:lnTo>
                    <a:lnTo>
                      <a:pt x="153" y="28"/>
                    </a:lnTo>
                    <a:lnTo>
                      <a:pt x="149" y="28"/>
                    </a:lnTo>
                    <a:lnTo>
                      <a:pt x="145" y="28"/>
                    </a:lnTo>
                    <a:lnTo>
                      <a:pt x="147" y="30"/>
                    </a:lnTo>
                    <a:lnTo>
                      <a:pt x="151" y="30"/>
                    </a:lnTo>
                    <a:lnTo>
                      <a:pt x="153" y="30"/>
                    </a:lnTo>
                    <a:lnTo>
                      <a:pt x="155" y="32"/>
                    </a:lnTo>
                    <a:lnTo>
                      <a:pt x="151" y="32"/>
                    </a:lnTo>
                    <a:lnTo>
                      <a:pt x="147" y="32"/>
                    </a:lnTo>
                    <a:lnTo>
                      <a:pt x="145" y="33"/>
                    </a:lnTo>
                    <a:lnTo>
                      <a:pt x="141" y="36"/>
                    </a:lnTo>
                    <a:lnTo>
                      <a:pt x="138" y="37"/>
                    </a:lnTo>
                    <a:lnTo>
                      <a:pt x="134" y="40"/>
                    </a:lnTo>
                    <a:lnTo>
                      <a:pt x="132" y="37"/>
                    </a:lnTo>
                    <a:lnTo>
                      <a:pt x="130" y="37"/>
                    </a:lnTo>
                    <a:lnTo>
                      <a:pt x="128" y="37"/>
                    </a:lnTo>
                    <a:lnTo>
                      <a:pt x="122" y="36"/>
                    </a:lnTo>
                    <a:lnTo>
                      <a:pt x="118" y="32"/>
                    </a:lnTo>
                    <a:lnTo>
                      <a:pt x="114" y="30"/>
                    </a:lnTo>
                    <a:lnTo>
                      <a:pt x="113" y="28"/>
                    </a:lnTo>
                    <a:lnTo>
                      <a:pt x="105" y="28"/>
                    </a:lnTo>
                    <a:lnTo>
                      <a:pt x="96" y="30"/>
                    </a:lnTo>
                    <a:lnTo>
                      <a:pt x="84" y="32"/>
                    </a:lnTo>
                    <a:lnTo>
                      <a:pt x="82" y="30"/>
                    </a:lnTo>
                    <a:lnTo>
                      <a:pt x="82" y="27"/>
                    </a:lnTo>
                    <a:lnTo>
                      <a:pt x="82" y="20"/>
                    </a:lnTo>
                    <a:lnTo>
                      <a:pt x="81" y="17"/>
                    </a:lnTo>
                    <a:lnTo>
                      <a:pt x="77" y="15"/>
                    </a:lnTo>
                    <a:lnTo>
                      <a:pt x="70" y="13"/>
                    </a:lnTo>
                    <a:lnTo>
                      <a:pt x="65" y="13"/>
                    </a:lnTo>
                    <a:lnTo>
                      <a:pt x="61" y="13"/>
                    </a:lnTo>
                    <a:lnTo>
                      <a:pt x="60" y="9"/>
                    </a:lnTo>
                    <a:lnTo>
                      <a:pt x="60" y="11"/>
                    </a:lnTo>
                    <a:lnTo>
                      <a:pt x="60" y="13"/>
                    </a:lnTo>
                    <a:lnTo>
                      <a:pt x="57" y="13"/>
                    </a:lnTo>
                    <a:lnTo>
                      <a:pt x="54" y="11"/>
                    </a:lnTo>
                    <a:lnTo>
                      <a:pt x="56" y="13"/>
                    </a:lnTo>
                    <a:lnTo>
                      <a:pt x="52" y="15"/>
                    </a:lnTo>
                    <a:lnTo>
                      <a:pt x="51" y="15"/>
                    </a:lnTo>
                    <a:lnTo>
                      <a:pt x="44" y="19"/>
                    </a:lnTo>
                    <a:lnTo>
                      <a:pt x="39" y="19"/>
                    </a:lnTo>
                    <a:lnTo>
                      <a:pt x="35" y="23"/>
                    </a:lnTo>
                    <a:lnTo>
                      <a:pt x="33" y="24"/>
                    </a:lnTo>
                    <a:lnTo>
                      <a:pt x="31" y="27"/>
                    </a:lnTo>
                    <a:lnTo>
                      <a:pt x="31" y="28"/>
                    </a:lnTo>
                    <a:lnTo>
                      <a:pt x="31" y="30"/>
                    </a:lnTo>
                    <a:lnTo>
                      <a:pt x="33" y="36"/>
                    </a:lnTo>
                    <a:lnTo>
                      <a:pt x="37" y="41"/>
                    </a:lnTo>
                    <a:lnTo>
                      <a:pt x="37" y="48"/>
                    </a:lnTo>
                    <a:lnTo>
                      <a:pt x="35" y="53"/>
                    </a:lnTo>
                    <a:lnTo>
                      <a:pt x="31" y="57"/>
                    </a:lnTo>
                    <a:lnTo>
                      <a:pt x="27" y="57"/>
                    </a:lnTo>
                    <a:lnTo>
                      <a:pt x="25" y="54"/>
                    </a:lnTo>
                    <a:lnTo>
                      <a:pt x="25" y="53"/>
                    </a:lnTo>
                    <a:lnTo>
                      <a:pt x="25" y="50"/>
                    </a:lnTo>
                    <a:lnTo>
                      <a:pt x="21" y="48"/>
                    </a:lnTo>
                    <a:lnTo>
                      <a:pt x="21" y="41"/>
                    </a:lnTo>
                    <a:lnTo>
                      <a:pt x="25" y="36"/>
                    </a:lnTo>
                    <a:lnTo>
                      <a:pt x="27" y="32"/>
                    </a:lnTo>
                    <a:lnTo>
                      <a:pt x="29" y="30"/>
                    </a:lnTo>
                    <a:lnTo>
                      <a:pt x="29" y="28"/>
                    </a:lnTo>
                    <a:lnTo>
                      <a:pt x="29" y="24"/>
                    </a:lnTo>
                    <a:lnTo>
                      <a:pt x="27" y="23"/>
                    </a:lnTo>
                    <a:lnTo>
                      <a:pt x="29" y="20"/>
                    </a:lnTo>
                    <a:lnTo>
                      <a:pt x="27" y="19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5" y="15"/>
                    </a:lnTo>
                    <a:lnTo>
                      <a:pt x="25" y="11"/>
                    </a:lnTo>
                    <a:lnTo>
                      <a:pt x="29" y="9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3" y="7"/>
                    </a:lnTo>
                    <a:lnTo>
                      <a:pt x="35" y="5"/>
                    </a:lnTo>
                    <a:lnTo>
                      <a:pt x="29" y="7"/>
                    </a:lnTo>
                    <a:lnTo>
                      <a:pt x="25" y="9"/>
                    </a:lnTo>
                    <a:lnTo>
                      <a:pt x="24" y="13"/>
                    </a:lnTo>
                    <a:lnTo>
                      <a:pt x="17" y="17"/>
                    </a:lnTo>
                    <a:lnTo>
                      <a:pt x="12" y="23"/>
                    </a:lnTo>
                    <a:lnTo>
                      <a:pt x="11" y="30"/>
                    </a:lnTo>
                    <a:lnTo>
                      <a:pt x="8" y="40"/>
                    </a:lnTo>
                    <a:lnTo>
                      <a:pt x="4" y="48"/>
                    </a:lnTo>
                    <a:lnTo>
                      <a:pt x="0" y="54"/>
                    </a:lnTo>
                    <a:lnTo>
                      <a:pt x="3" y="54"/>
                    </a:lnTo>
                    <a:lnTo>
                      <a:pt x="7" y="53"/>
                    </a:lnTo>
                    <a:lnTo>
                      <a:pt x="7" y="54"/>
                    </a:lnTo>
                    <a:lnTo>
                      <a:pt x="8" y="57"/>
                    </a:lnTo>
                    <a:lnTo>
                      <a:pt x="11" y="58"/>
                    </a:lnTo>
                    <a:lnTo>
                      <a:pt x="11" y="64"/>
                    </a:lnTo>
                    <a:lnTo>
                      <a:pt x="13" y="70"/>
                    </a:lnTo>
                    <a:lnTo>
                      <a:pt x="16" y="72"/>
                    </a:lnTo>
                    <a:lnTo>
                      <a:pt x="13" y="76"/>
                    </a:lnTo>
                    <a:lnTo>
                      <a:pt x="12" y="81"/>
                    </a:lnTo>
                    <a:lnTo>
                      <a:pt x="12" y="85"/>
                    </a:lnTo>
                    <a:lnTo>
                      <a:pt x="16" y="88"/>
                    </a:lnTo>
                    <a:lnTo>
                      <a:pt x="17" y="89"/>
                    </a:lnTo>
                    <a:lnTo>
                      <a:pt x="17" y="93"/>
                    </a:lnTo>
                    <a:lnTo>
                      <a:pt x="20" y="94"/>
                    </a:lnTo>
                    <a:lnTo>
                      <a:pt x="24" y="94"/>
                    </a:lnTo>
                    <a:lnTo>
                      <a:pt x="25" y="93"/>
                    </a:lnTo>
                    <a:lnTo>
                      <a:pt x="27" y="94"/>
                    </a:lnTo>
                    <a:lnTo>
                      <a:pt x="31" y="94"/>
                    </a:lnTo>
                    <a:lnTo>
                      <a:pt x="35" y="94"/>
                    </a:lnTo>
                    <a:lnTo>
                      <a:pt x="39" y="93"/>
                    </a:lnTo>
                    <a:lnTo>
                      <a:pt x="40" y="93"/>
                    </a:lnTo>
                    <a:lnTo>
                      <a:pt x="44" y="94"/>
                    </a:lnTo>
                    <a:lnTo>
                      <a:pt x="48" y="94"/>
                    </a:lnTo>
                    <a:lnTo>
                      <a:pt x="51" y="94"/>
                    </a:lnTo>
                    <a:lnTo>
                      <a:pt x="52" y="97"/>
                    </a:lnTo>
                    <a:lnTo>
                      <a:pt x="56" y="105"/>
                    </a:lnTo>
                    <a:lnTo>
                      <a:pt x="57" y="106"/>
                    </a:lnTo>
                    <a:lnTo>
                      <a:pt x="60" y="110"/>
                    </a:lnTo>
                    <a:lnTo>
                      <a:pt x="64" y="110"/>
                    </a:lnTo>
                    <a:lnTo>
                      <a:pt x="68" y="110"/>
                    </a:lnTo>
                    <a:lnTo>
                      <a:pt x="69" y="110"/>
                    </a:lnTo>
                    <a:lnTo>
                      <a:pt x="74" y="110"/>
                    </a:lnTo>
                    <a:lnTo>
                      <a:pt x="77" y="107"/>
                    </a:lnTo>
                    <a:lnTo>
                      <a:pt x="82" y="107"/>
                    </a:lnTo>
                    <a:lnTo>
                      <a:pt x="88" y="106"/>
                    </a:lnTo>
                    <a:lnTo>
                      <a:pt x="90" y="107"/>
                    </a:lnTo>
                    <a:lnTo>
                      <a:pt x="92" y="110"/>
                    </a:lnTo>
                    <a:lnTo>
                      <a:pt x="92" y="111"/>
                    </a:lnTo>
                    <a:lnTo>
                      <a:pt x="88" y="115"/>
                    </a:lnTo>
                    <a:lnTo>
                      <a:pt x="88" y="121"/>
                    </a:lnTo>
                    <a:lnTo>
                      <a:pt x="86" y="125"/>
                    </a:lnTo>
                    <a:lnTo>
                      <a:pt x="84" y="127"/>
                    </a:lnTo>
                    <a:lnTo>
                      <a:pt x="84" y="141"/>
                    </a:lnTo>
                    <a:lnTo>
                      <a:pt x="86" y="147"/>
                    </a:lnTo>
                    <a:lnTo>
                      <a:pt x="88" y="154"/>
                    </a:lnTo>
                    <a:lnTo>
                      <a:pt x="92" y="158"/>
                    </a:lnTo>
                    <a:lnTo>
                      <a:pt x="92" y="162"/>
                    </a:lnTo>
                    <a:lnTo>
                      <a:pt x="90" y="163"/>
                    </a:lnTo>
                    <a:lnTo>
                      <a:pt x="86" y="167"/>
                    </a:lnTo>
                    <a:lnTo>
                      <a:pt x="84" y="169"/>
                    </a:lnTo>
                    <a:lnTo>
                      <a:pt x="82" y="171"/>
                    </a:lnTo>
                    <a:lnTo>
                      <a:pt x="86" y="171"/>
                    </a:lnTo>
                    <a:lnTo>
                      <a:pt x="90" y="173"/>
                    </a:lnTo>
                    <a:lnTo>
                      <a:pt x="94" y="180"/>
                    </a:lnTo>
                    <a:lnTo>
                      <a:pt x="96" y="186"/>
                    </a:lnTo>
                    <a:lnTo>
                      <a:pt x="97" y="191"/>
                    </a:lnTo>
                    <a:lnTo>
                      <a:pt x="97" y="195"/>
                    </a:lnTo>
                    <a:lnTo>
                      <a:pt x="100" y="199"/>
                    </a:lnTo>
                    <a:lnTo>
                      <a:pt x="104" y="203"/>
                    </a:lnTo>
                    <a:lnTo>
                      <a:pt x="104" y="203"/>
                    </a:lnTo>
                    <a:lnTo>
                      <a:pt x="104" y="203"/>
                    </a:lnTo>
                    <a:lnTo>
                      <a:pt x="108" y="207"/>
                    </a:lnTo>
                    <a:lnTo>
                      <a:pt x="109" y="207"/>
                    </a:lnTo>
                    <a:lnTo>
                      <a:pt x="112" y="207"/>
                    </a:lnTo>
                    <a:lnTo>
                      <a:pt x="117" y="203"/>
                    </a:lnTo>
                    <a:lnTo>
                      <a:pt x="118" y="203"/>
                    </a:lnTo>
                    <a:lnTo>
                      <a:pt x="121" y="204"/>
                    </a:lnTo>
                    <a:lnTo>
                      <a:pt x="121" y="208"/>
                    </a:lnTo>
                    <a:lnTo>
                      <a:pt x="122" y="207"/>
                    </a:lnTo>
                    <a:lnTo>
                      <a:pt x="125" y="203"/>
                    </a:lnTo>
                    <a:lnTo>
                      <a:pt x="126" y="202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38" y="195"/>
                    </a:lnTo>
                    <a:lnTo>
                      <a:pt x="139" y="195"/>
                    </a:lnTo>
                    <a:lnTo>
                      <a:pt x="141" y="191"/>
                    </a:lnTo>
                    <a:lnTo>
                      <a:pt x="143" y="188"/>
                    </a:lnTo>
                    <a:lnTo>
                      <a:pt x="145" y="186"/>
                    </a:lnTo>
                    <a:lnTo>
                      <a:pt x="149" y="184"/>
                    </a:lnTo>
                    <a:lnTo>
                      <a:pt x="153" y="182"/>
                    </a:lnTo>
                    <a:lnTo>
                      <a:pt x="155" y="178"/>
                    </a:lnTo>
                    <a:lnTo>
                      <a:pt x="151" y="176"/>
                    </a:lnTo>
                    <a:lnTo>
                      <a:pt x="147" y="176"/>
                    </a:lnTo>
                    <a:lnTo>
                      <a:pt x="145" y="176"/>
                    </a:lnTo>
                    <a:lnTo>
                      <a:pt x="145" y="171"/>
                    </a:lnTo>
                    <a:lnTo>
                      <a:pt x="143" y="167"/>
                    </a:lnTo>
                    <a:lnTo>
                      <a:pt x="141" y="159"/>
                    </a:lnTo>
                    <a:lnTo>
                      <a:pt x="141" y="155"/>
                    </a:lnTo>
                    <a:lnTo>
                      <a:pt x="138" y="151"/>
                    </a:lnTo>
                    <a:lnTo>
                      <a:pt x="134" y="147"/>
                    </a:lnTo>
                    <a:lnTo>
                      <a:pt x="134" y="146"/>
                    </a:lnTo>
                    <a:lnTo>
                      <a:pt x="134" y="145"/>
                    </a:lnTo>
                    <a:lnTo>
                      <a:pt x="136" y="145"/>
                    </a:lnTo>
                    <a:lnTo>
                      <a:pt x="138" y="146"/>
                    </a:lnTo>
                    <a:lnTo>
                      <a:pt x="141" y="146"/>
                    </a:lnTo>
                    <a:lnTo>
                      <a:pt x="143" y="146"/>
                    </a:lnTo>
                    <a:lnTo>
                      <a:pt x="145" y="147"/>
                    </a:lnTo>
                    <a:lnTo>
                      <a:pt x="145" y="150"/>
                    </a:lnTo>
                    <a:lnTo>
                      <a:pt x="147" y="150"/>
                    </a:lnTo>
                    <a:lnTo>
                      <a:pt x="153" y="150"/>
                    </a:lnTo>
                    <a:lnTo>
                      <a:pt x="155" y="150"/>
                    </a:lnTo>
                    <a:lnTo>
                      <a:pt x="157" y="150"/>
                    </a:lnTo>
                    <a:lnTo>
                      <a:pt x="158" y="151"/>
                    </a:lnTo>
                    <a:lnTo>
                      <a:pt x="161" y="155"/>
                    </a:lnTo>
                    <a:lnTo>
                      <a:pt x="165" y="155"/>
                    </a:lnTo>
                    <a:lnTo>
                      <a:pt x="166" y="155"/>
                    </a:lnTo>
                    <a:lnTo>
                      <a:pt x="166" y="154"/>
                    </a:lnTo>
                    <a:lnTo>
                      <a:pt x="166" y="147"/>
                    </a:lnTo>
                    <a:lnTo>
                      <a:pt x="169" y="147"/>
                    </a:lnTo>
                    <a:lnTo>
                      <a:pt x="170" y="146"/>
                    </a:lnTo>
                    <a:lnTo>
                      <a:pt x="171" y="146"/>
                    </a:lnTo>
                    <a:lnTo>
                      <a:pt x="175" y="146"/>
                    </a:lnTo>
                    <a:lnTo>
                      <a:pt x="182" y="145"/>
                    </a:lnTo>
                    <a:lnTo>
                      <a:pt x="185" y="141"/>
                    </a:lnTo>
                    <a:lnTo>
                      <a:pt x="191" y="138"/>
                    </a:lnTo>
                    <a:lnTo>
                      <a:pt x="193" y="141"/>
                    </a:lnTo>
                    <a:lnTo>
                      <a:pt x="195" y="138"/>
                    </a:lnTo>
                    <a:lnTo>
                      <a:pt x="198" y="133"/>
                    </a:lnTo>
                    <a:lnTo>
                      <a:pt x="199" y="133"/>
                    </a:lnTo>
                    <a:lnTo>
                      <a:pt x="199" y="133"/>
                    </a:lnTo>
                    <a:lnTo>
                      <a:pt x="199" y="129"/>
                    </a:lnTo>
                    <a:lnTo>
                      <a:pt x="198" y="126"/>
                    </a:lnTo>
                    <a:lnTo>
                      <a:pt x="193" y="121"/>
                    </a:lnTo>
                    <a:lnTo>
                      <a:pt x="189" y="114"/>
                    </a:lnTo>
                    <a:lnTo>
                      <a:pt x="191" y="110"/>
                    </a:lnTo>
                    <a:lnTo>
                      <a:pt x="193" y="105"/>
                    </a:lnTo>
                    <a:lnTo>
                      <a:pt x="193" y="101"/>
                    </a:lnTo>
                    <a:lnTo>
                      <a:pt x="195" y="98"/>
                    </a:lnTo>
                    <a:lnTo>
                      <a:pt x="197" y="98"/>
                    </a:lnTo>
                    <a:lnTo>
                      <a:pt x="198" y="98"/>
                    </a:lnTo>
                    <a:lnTo>
                      <a:pt x="201" y="98"/>
                    </a:lnTo>
                    <a:lnTo>
                      <a:pt x="202" y="97"/>
                    </a:lnTo>
                    <a:lnTo>
                      <a:pt x="205" y="94"/>
                    </a:lnTo>
                    <a:lnTo>
                      <a:pt x="206" y="93"/>
                    </a:lnTo>
                    <a:lnTo>
                      <a:pt x="205" y="90"/>
                    </a:lnTo>
                    <a:lnTo>
                      <a:pt x="202" y="90"/>
                    </a:lnTo>
                    <a:lnTo>
                      <a:pt x="201" y="88"/>
                    </a:lnTo>
                    <a:lnTo>
                      <a:pt x="201" y="84"/>
                    </a:lnTo>
                    <a:lnTo>
                      <a:pt x="202" y="81"/>
                    </a:lnTo>
                    <a:lnTo>
                      <a:pt x="206" y="77"/>
                    </a:lnTo>
                    <a:lnTo>
                      <a:pt x="214" y="72"/>
                    </a:lnTo>
                    <a:lnTo>
                      <a:pt x="215" y="72"/>
                    </a:lnTo>
                    <a:lnTo>
                      <a:pt x="215" y="70"/>
                    </a:lnTo>
                    <a:lnTo>
                      <a:pt x="215" y="70"/>
                    </a:lnTo>
                    <a:lnTo>
                      <a:pt x="214" y="69"/>
                    </a:lnTo>
                    <a:lnTo>
                      <a:pt x="214" y="69"/>
                    </a:lnTo>
                    <a:lnTo>
                      <a:pt x="214" y="69"/>
                    </a:lnTo>
                    <a:lnTo>
                      <a:pt x="214" y="69"/>
                    </a:lnTo>
                    <a:lnTo>
                      <a:pt x="214" y="69"/>
                    </a:lnTo>
                    <a:lnTo>
                      <a:pt x="214" y="69"/>
                    </a:lnTo>
                    <a:lnTo>
                      <a:pt x="214" y="69"/>
                    </a:lnTo>
                    <a:close/>
                    <a:moveTo>
                      <a:pt x="169" y="40"/>
                    </a:moveTo>
                    <a:lnTo>
                      <a:pt x="166" y="37"/>
                    </a:lnTo>
                    <a:lnTo>
                      <a:pt x="170" y="40"/>
                    </a:lnTo>
                    <a:lnTo>
                      <a:pt x="169" y="40"/>
                    </a:lnTo>
                    <a:lnTo>
                      <a:pt x="169" y="40"/>
                    </a:lnTo>
                    <a:lnTo>
                      <a:pt x="169" y="40"/>
                    </a:lnTo>
                    <a:lnTo>
                      <a:pt x="169" y="40"/>
                    </a:lnTo>
                    <a:lnTo>
                      <a:pt x="169" y="40"/>
                    </a:lnTo>
                    <a:lnTo>
                      <a:pt x="169" y="40"/>
                    </a:lnTo>
                    <a:lnTo>
                      <a:pt x="169" y="40"/>
                    </a:lnTo>
                    <a:close/>
                    <a:moveTo>
                      <a:pt x="60" y="1"/>
                    </a:moveTo>
                    <a:lnTo>
                      <a:pt x="57" y="0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4" y="4"/>
                    </a:lnTo>
                    <a:lnTo>
                      <a:pt x="52" y="11"/>
                    </a:lnTo>
                    <a:lnTo>
                      <a:pt x="56" y="9"/>
                    </a:lnTo>
                    <a:lnTo>
                      <a:pt x="60" y="9"/>
                    </a:lnTo>
                    <a:lnTo>
                      <a:pt x="60" y="5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0" y="1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Freeform 19">
                <a:extLst>
                  <a:ext uri="{FF2B5EF4-FFF2-40B4-BE49-F238E27FC236}">
                    <a16:creationId xmlns:a16="http://schemas.microsoft.com/office/drawing/2014/main" id="{FD9107F1-1C9C-4B06-8847-7D6F66109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5413" y="3697288"/>
                <a:ext cx="103188" cy="122238"/>
              </a:xfrm>
              <a:custGeom>
                <a:avLst/>
                <a:gdLst>
                  <a:gd name="T0" fmla="*/ 33 w 65"/>
                  <a:gd name="T1" fmla="*/ 75 h 77"/>
                  <a:gd name="T2" fmla="*/ 30 w 65"/>
                  <a:gd name="T3" fmla="*/ 71 h 77"/>
                  <a:gd name="T4" fmla="*/ 30 w 65"/>
                  <a:gd name="T5" fmla="*/ 67 h 77"/>
                  <a:gd name="T6" fmla="*/ 34 w 65"/>
                  <a:gd name="T7" fmla="*/ 65 h 77"/>
                  <a:gd name="T8" fmla="*/ 42 w 65"/>
                  <a:gd name="T9" fmla="*/ 64 h 77"/>
                  <a:gd name="T10" fmla="*/ 48 w 65"/>
                  <a:gd name="T11" fmla="*/ 64 h 77"/>
                  <a:gd name="T12" fmla="*/ 52 w 65"/>
                  <a:gd name="T13" fmla="*/ 65 h 77"/>
                  <a:gd name="T14" fmla="*/ 58 w 65"/>
                  <a:gd name="T15" fmla="*/ 63 h 77"/>
                  <a:gd name="T16" fmla="*/ 61 w 65"/>
                  <a:gd name="T17" fmla="*/ 56 h 77"/>
                  <a:gd name="T18" fmla="*/ 63 w 65"/>
                  <a:gd name="T19" fmla="*/ 47 h 77"/>
                  <a:gd name="T20" fmla="*/ 60 w 65"/>
                  <a:gd name="T21" fmla="*/ 39 h 77"/>
                  <a:gd name="T22" fmla="*/ 57 w 65"/>
                  <a:gd name="T23" fmla="*/ 26 h 77"/>
                  <a:gd name="T24" fmla="*/ 61 w 65"/>
                  <a:gd name="T25" fmla="*/ 14 h 77"/>
                  <a:gd name="T26" fmla="*/ 63 w 65"/>
                  <a:gd name="T27" fmla="*/ 10 h 77"/>
                  <a:gd name="T28" fmla="*/ 63 w 65"/>
                  <a:gd name="T29" fmla="*/ 4 h 77"/>
                  <a:gd name="T30" fmla="*/ 54 w 65"/>
                  <a:gd name="T31" fmla="*/ 0 h 77"/>
                  <a:gd name="T32" fmla="*/ 48 w 65"/>
                  <a:gd name="T33" fmla="*/ 3 h 77"/>
                  <a:gd name="T34" fmla="*/ 48 w 65"/>
                  <a:gd name="T35" fmla="*/ 4 h 77"/>
                  <a:gd name="T36" fmla="*/ 46 w 65"/>
                  <a:gd name="T37" fmla="*/ 3 h 77"/>
                  <a:gd name="T38" fmla="*/ 38 w 65"/>
                  <a:gd name="T39" fmla="*/ 3 h 77"/>
                  <a:gd name="T40" fmla="*/ 34 w 65"/>
                  <a:gd name="T41" fmla="*/ 3 h 77"/>
                  <a:gd name="T42" fmla="*/ 33 w 65"/>
                  <a:gd name="T43" fmla="*/ 4 h 77"/>
                  <a:gd name="T44" fmla="*/ 21 w 65"/>
                  <a:gd name="T45" fmla="*/ 3 h 77"/>
                  <a:gd name="T46" fmla="*/ 13 w 65"/>
                  <a:gd name="T47" fmla="*/ 7 h 77"/>
                  <a:gd name="T48" fmla="*/ 13 w 65"/>
                  <a:gd name="T49" fmla="*/ 10 h 77"/>
                  <a:gd name="T50" fmla="*/ 12 w 65"/>
                  <a:gd name="T51" fmla="*/ 16 h 77"/>
                  <a:gd name="T52" fmla="*/ 4 w 65"/>
                  <a:gd name="T53" fmla="*/ 20 h 77"/>
                  <a:gd name="T54" fmla="*/ 0 w 65"/>
                  <a:gd name="T55" fmla="*/ 23 h 77"/>
                  <a:gd name="T56" fmla="*/ 0 w 65"/>
                  <a:gd name="T57" fmla="*/ 40 h 77"/>
                  <a:gd name="T58" fmla="*/ 6 w 65"/>
                  <a:gd name="T59" fmla="*/ 48 h 77"/>
                  <a:gd name="T60" fmla="*/ 10 w 65"/>
                  <a:gd name="T61" fmla="*/ 48 h 77"/>
                  <a:gd name="T62" fmla="*/ 12 w 65"/>
                  <a:gd name="T63" fmla="*/ 58 h 77"/>
                  <a:gd name="T64" fmla="*/ 17 w 65"/>
                  <a:gd name="T65" fmla="*/ 67 h 77"/>
                  <a:gd name="T66" fmla="*/ 20 w 65"/>
                  <a:gd name="T67" fmla="*/ 71 h 77"/>
                  <a:gd name="T68" fmla="*/ 29 w 65"/>
                  <a:gd name="T69" fmla="*/ 77 h 77"/>
                  <a:gd name="T70" fmla="*/ 30 w 65"/>
                  <a:gd name="T71" fmla="*/ 77 h 77"/>
                  <a:gd name="T72" fmla="*/ 30 w 65"/>
                  <a:gd name="T73" fmla="*/ 77 h 77"/>
                  <a:gd name="T74" fmla="*/ 30 w 65"/>
                  <a:gd name="T75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5" h="77">
                    <a:moveTo>
                      <a:pt x="30" y="77"/>
                    </a:moveTo>
                    <a:lnTo>
                      <a:pt x="33" y="75"/>
                    </a:lnTo>
                    <a:lnTo>
                      <a:pt x="33" y="73"/>
                    </a:lnTo>
                    <a:lnTo>
                      <a:pt x="30" y="71"/>
                    </a:lnTo>
                    <a:lnTo>
                      <a:pt x="30" y="69"/>
                    </a:lnTo>
                    <a:lnTo>
                      <a:pt x="30" y="67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7" y="65"/>
                    </a:lnTo>
                    <a:lnTo>
                      <a:pt x="42" y="64"/>
                    </a:lnTo>
                    <a:lnTo>
                      <a:pt x="48" y="64"/>
                    </a:lnTo>
                    <a:lnTo>
                      <a:pt x="48" y="64"/>
                    </a:lnTo>
                    <a:lnTo>
                      <a:pt x="50" y="65"/>
                    </a:lnTo>
                    <a:lnTo>
                      <a:pt x="52" y="65"/>
                    </a:lnTo>
                    <a:lnTo>
                      <a:pt x="54" y="67"/>
                    </a:lnTo>
                    <a:lnTo>
                      <a:pt x="58" y="63"/>
                    </a:lnTo>
                    <a:lnTo>
                      <a:pt x="60" y="62"/>
                    </a:lnTo>
                    <a:lnTo>
                      <a:pt x="61" y="56"/>
                    </a:lnTo>
                    <a:lnTo>
                      <a:pt x="61" y="51"/>
                    </a:lnTo>
                    <a:lnTo>
                      <a:pt x="63" y="47"/>
                    </a:lnTo>
                    <a:lnTo>
                      <a:pt x="63" y="44"/>
                    </a:lnTo>
                    <a:lnTo>
                      <a:pt x="60" y="39"/>
                    </a:lnTo>
                    <a:lnTo>
                      <a:pt x="57" y="34"/>
                    </a:lnTo>
                    <a:lnTo>
                      <a:pt x="57" y="26"/>
                    </a:lnTo>
                    <a:lnTo>
                      <a:pt x="57" y="2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lnTo>
                      <a:pt x="65" y="7"/>
                    </a:lnTo>
                    <a:lnTo>
                      <a:pt x="63" y="4"/>
                    </a:lnTo>
                    <a:lnTo>
                      <a:pt x="60" y="3"/>
                    </a:lnTo>
                    <a:lnTo>
                      <a:pt x="54" y="0"/>
                    </a:lnTo>
                    <a:lnTo>
                      <a:pt x="50" y="0"/>
                    </a:lnTo>
                    <a:lnTo>
                      <a:pt x="48" y="3"/>
                    </a:lnTo>
                    <a:lnTo>
                      <a:pt x="52" y="4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6" y="3"/>
                    </a:lnTo>
                    <a:lnTo>
                      <a:pt x="44" y="3"/>
                    </a:lnTo>
                    <a:lnTo>
                      <a:pt x="38" y="3"/>
                    </a:lnTo>
                    <a:lnTo>
                      <a:pt x="37" y="3"/>
                    </a:lnTo>
                    <a:lnTo>
                      <a:pt x="34" y="3"/>
                    </a:lnTo>
                    <a:lnTo>
                      <a:pt x="34" y="7"/>
                    </a:lnTo>
                    <a:lnTo>
                      <a:pt x="33" y="4"/>
                    </a:lnTo>
                    <a:lnTo>
                      <a:pt x="29" y="3"/>
                    </a:lnTo>
                    <a:lnTo>
                      <a:pt x="21" y="3"/>
                    </a:lnTo>
                    <a:lnTo>
                      <a:pt x="17" y="3"/>
                    </a:lnTo>
                    <a:lnTo>
                      <a:pt x="13" y="7"/>
                    </a:lnTo>
                    <a:lnTo>
                      <a:pt x="13" y="8"/>
                    </a:lnTo>
                    <a:lnTo>
                      <a:pt x="13" y="10"/>
                    </a:lnTo>
                    <a:lnTo>
                      <a:pt x="12" y="14"/>
                    </a:lnTo>
                    <a:lnTo>
                      <a:pt x="12" y="16"/>
                    </a:lnTo>
                    <a:lnTo>
                      <a:pt x="10" y="20"/>
                    </a:lnTo>
                    <a:lnTo>
                      <a:pt x="4" y="20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4" y="44"/>
                    </a:lnTo>
                    <a:lnTo>
                      <a:pt x="6" y="48"/>
                    </a:lnTo>
                    <a:lnTo>
                      <a:pt x="8" y="51"/>
                    </a:lnTo>
                    <a:lnTo>
                      <a:pt x="10" y="48"/>
                    </a:lnTo>
                    <a:lnTo>
                      <a:pt x="12" y="52"/>
                    </a:lnTo>
                    <a:lnTo>
                      <a:pt x="12" y="58"/>
                    </a:lnTo>
                    <a:lnTo>
                      <a:pt x="13" y="62"/>
                    </a:lnTo>
                    <a:lnTo>
                      <a:pt x="17" y="67"/>
                    </a:lnTo>
                    <a:lnTo>
                      <a:pt x="17" y="69"/>
                    </a:lnTo>
                    <a:lnTo>
                      <a:pt x="20" y="71"/>
                    </a:lnTo>
                    <a:lnTo>
                      <a:pt x="24" y="75"/>
                    </a:lnTo>
                    <a:lnTo>
                      <a:pt x="29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" name="Freeform 20">
                <a:extLst>
                  <a:ext uri="{FF2B5EF4-FFF2-40B4-BE49-F238E27FC236}">
                    <a16:creationId xmlns:a16="http://schemas.microsoft.com/office/drawing/2014/main" id="{9C9D668C-872A-4EDB-A5AD-42A4CBC950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1138" y="3708400"/>
                <a:ext cx="74613" cy="101600"/>
              </a:xfrm>
              <a:custGeom>
                <a:avLst/>
                <a:gdLst>
                  <a:gd name="T0" fmla="*/ 9 w 47"/>
                  <a:gd name="T1" fmla="*/ 5 h 64"/>
                  <a:gd name="T2" fmla="*/ 7 w 47"/>
                  <a:gd name="T3" fmla="*/ 7 h 64"/>
                  <a:gd name="T4" fmla="*/ 3 w 47"/>
                  <a:gd name="T5" fmla="*/ 13 h 64"/>
                  <a:gd name="T6" fmla="*/ 3 w 47"/>
                  <a:gd name="T7" fmla="*/ 19 h 64"/>
                  <a:gd name="T8" fmla="*/ 3 w 47"/>
                  <a:gd name="T9" fmla="*/ 27 h 64"/>
                  <a:gd name="T10" fmla="*/ 6 w 47"/>
                  <a:gd name="T11" fmla="*/ 32 h 64"/>
                  <a:gd name="T12" fmla="*/ 9 w 47"/>
                  <a:gd name="T13" fmla="*/ 37 h 64"/>
                  <a:gd name="T14" fmla="*/ 9 w 47"/>
                  <a:gd name="T15" fmla="*/ 40 h 64"/>
                  <a:gd name="T16" fmla="*/ 7 w 47"/>
                  <a:gd name="T17" fmla="*/ 44 h 64"/>
                  <a:gd name="T18" fmla="*/ 7 w 47"/>
                  <a:gd name="T19" fmla="*/ 49 h 64"/>
                  <a:gd name="T20" fmla="*/ 6 w 47"/>
                  <a:gd name="T21" fmla="*/ 55 h 64"/>
                  <a:gd name="T22" fmla="*/ 4 w 47"/>
                  <a:gd name="T23" fmla="*/ 56 h 64"/>
                  <a:gd name="T24" fmla="*/ 0 w 47"/>
                  <a:gd name="T25" fmla="*/ 60 h 64"/>
                  <a:gd name="T26" fmla="*/ 2 w 47"/>
                  <a:gd name="T27" fmla="*/ 62 h 64"/>
                  <a:gd name="T28" fmla="*/ 6 w 47"/>
                  <a:gd name="T29" fmla="*/ 64 h 64"/>
                  <a:gd name="T30" fmla="*/ 7 w 47"/>
                  <a:gd name="T31" fmla="*/ 64 h 64"/>
                  <a:gd name="T32" fmla="*/ 13 w 47"/>
                  <a:gd name="T33" fmla="*/ 60 h 64"/>
                  <a:gd name="T34" fmla="*/ 15 w 47"/>
                  <a:gd name="T35" fmla="*/ 62 h 64"/>
                  <a:gd name="T36" fmla="*/ 19 w 47"/>
                  <a:gd name="T37" fmla="*/ 62 h 64"/>
                  <a:gd name="T38" fmla="*/ 20 w 47"/>
                  <a:gd name="T39" fmla="*/ 62 h 64"/>
                  <a:gd name="T40" fmla="*/ 24 w 47"/>
                  <a:gd name="T41" fmla="*/ 62 h 64"/>
                  <a:gd name="T42" fmla="*/ 27 w 47"/>
                  <a:gd name="T43" fmla="*/ 62 h 64"/>
                  <a:gd name="T44" fmla="*/ 31 w 47"/>
                  <a:gd name="T45" fmla="*/ 58 h 64"/>
                  <a:gd name="T46" fmla="*/ 37 w 47"/>
                  <a:gd name="T47" fmla="*/ 44 h 64"/>
                  <a:gd name="T48" fmla="*/ 45 w 47"/>
                  <a:gd name="T49" fmla="*/ 32 h 64"/>
                  <a:gd name="T50" fmla="*/ 47 w 47"/>
                  <a:gd name="T51" fmla="*/ 27 h 64"/>
                  <a:gd name="T52" fmla="*/ 47 w 47"/>
                  <a:gd name="T53" fmla="*/ 24 h 64"/>
                  <a:gd name="T54" fmla="*/ 45 w 47"/>
                  <a:gd name="T55" fmla="*/ 20 h 64"/>
                  <a:gd name="T56" fmla="*/ 45 w 47"/>
                  <a:gd name="T57" fmla="*/ 19 h 64"/>
                  <a:gd name="T58" fmla="*/ 44 w 47"/>
                  <a:gd name="T59" fmla="*/ 20 h 64"/>
                  <a:gd name="T60" fmla="*/ 41 w 47"/>
                  <a:gd name="T61" fmla="*/ 19 h 64"/>
                  <a:gd name="T62" fmla="*/ 37 w 47"/>
                  <a:gd name="T63" fmla="*/ 16 h 64"/>
                  <a:gd name="T64" fmla="*/ 36 w 47"/>
                  <a:gd name="T65" fmla="*/ 16 h 64"/>
                  <a:gd name="T66" fmla="*/ 37 w 47"/>
                  <a:gd name="T67" fmla="*/ 15 h 64"/>
                  <a:gd name="T68" fmla="*/ 36 w 47"/>
                  <a:gd name="T69" fmla="*/ 13 h 64"/>
                  <a:gd name="T70" fmla="*/ 32 w 47"/>
                  <a:gd name="T71" fmla="*/ 11 h 64"/>
                  <a:gd name="T72" fmla="*/ 28 w 47"/>
                  <a:gd name="T73" fmla="*/ 5 h 64"/>
                  <a:gd name="T74" fmla="*/ 24 w 47"/>
                  <a:gd name="T75" fmla="*/ 3 h 64"/>
                  <a:gd name="T76" fmla="*/ 20 w 47"/>
                  <a:gd name="T77" fmla="*/ 3 h 64"/>
                  <a:gd name="T78" fmla="*/ 15 w 47"/>
                  <a:gd name="T79" fmla="*/ 0 h 64"/>
                  <a:gd name="T80" fmla="*/ 13 w 47"/>
                  <a:gd name="T81" fmla="*/ 0 h 64"/>
                  <a:gd name="T82" fmla="*/ 11 w 47"/>
                  <a:gd name="T83" fmla="*/ 0 h 64"/>
                  <a:gd name="T84" fmla="*/ 9 w 47"/>
                  <a:gd name="T85" fmla="*/ 3 h 64"/>
                  <a:gd name="T86" fmla="*/ 9 w 47"/>
                  <a:gd name="T87" fmla="*/ 5 h 64"/>
                  <a:gd name="T88" fmla="*/ 9 w 47"/>
                  <a:gd name="T89" fmla="*/ 5 h 64"/>
                  <a:gd name="T90" fmla="*/ 9 w 47"/>
                  <a:gd name="T91" fmla="*/ 5 h 64"/>
                  <a:gd name="T92" fmla="*/ 9 w 47"/>
                  <a:gd name="T93" fmla="*/ 5 h 64"/>
                  <a:gd name="T94" fmla="*/ 9 w 47"/>
                  <a:gd name="T95" fmla="*/ 5 h 64"/>
                  <a:gd name="T96" fmla="*/ 9 w 47"/>
                  <a:gd name="T97" fmla="*/ 5 h 64"/>
                  <a:gd name="T98" fmla="*/ 9 w 47"/>
                  <a:gd name="T99" fmla="*/ 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7" h="64">
                    <a:moveTo>
                      <a:pt x="9" y="5"/>
                    </a:moveTo>
                    <a:lnTo>
                      <a:pt x="7" y="7"/>
                    </a:lnTo>
                    <a:lnTo>
                      <a:pt x="3" y="13"/>
                    </a:lnTo>
                    <a:lnTo>
                      <a:pt x="3" y="19"/>
                    </a:lnTo>
                    <a:lnTo>
                      <a:pt x="3" y="27"/>
                    </a:lnTo>
                    <a:lnTo>
                      <a:pt x="6" y="32"/>
                    </a:lnTo>
                    <a:lnTo>
                      <a:pt x="9" y="37"/>
                    </a:lnTo>
                    <a:lnTo>
                      <a:pt x="9" y="40"/>
                    </a:lnTo>
                    <a:lnTo>
                      <a:pt x="7" y="44"/>
                    </a:lnTo>
                    <a:lnTo>
                      <a:pt x="7" y="49"/>
                    </a:lnTo>
                    <a:lnTo>
                      <a:pt x="6" y="55"/>
                    </a:lnTo>
                    <a:lnTo>
                      <a:pt x="4" y="56"/>
                    </a:lnTo>
                    <a:lnTo>
                      <a:pt x="0" y="60"/>
                    </a:lnTo>
                    <a:lnTo>
                      <a:pt x="2" y="62"/>
                    </a:lnTo>
                    <a:lnTo>
                      <a:pt x="6" y="64"/>
                    </a:lnTo>
                    <a:lnTo>
                      <a:pt x="7" y="64"/>
                    </a:lnTo>
                    <a:lnTo>
                      <a:pt x="13" y="60"/>
                    </a:lnTo>
                    <a:lnTo>
                      <a:pt x="15" y="62"/>
                    </a:lnTo>
                    <a:lnTo>
                      <a:pt x="19" y="62"/>
                    </a:lnTo>
                    <a:lnTo>
                      <a:pt x="20" y="62"/>
                    </a:lnTo>
                    <a:lnTo>
                      <a:pt x="24" y="62"/>
                    </a:lnTo>
                    <a:lnTo>
                      <a:pt x="27" y="62"/>
                    </a:lnTo>
                    <a:lnTo>
                      <a:pt x="31" y="58"/>
                    </a:lnTo>
                    <a:lnTo>
                      <a:pt x="37" y="44"/>
                    </a:lnTo>
                    <a:lnTo>
                      <a:pt x="45" y="32"/>
                    </a:lnTo>
                    <a:lnTo>
                      <a:pt x="47" y="27"/>
                    </a:lnTo>
                    <a:lnTo>
                      <a:pt x="47" y="24"/>
                    </a:lnTo>
                    <a:lnTo>
                      <a:pt x="45" y="20"/>
                    </a:lnTo>
                    <a:lnTo>
                      <a:pt x="45" y="19"/>
                    </a:lnTo>
                    <a:lnTo>
                      <a:pt x="44" y="20"/>
                    </a:lnTo>
                    <a:lnTo>
                      <a:pt x="41" y="19"/>
                    </a:lnTo>
                    <a:lnTo>
                      <a:pt x="37" y="16"/>
                    </a:lnTo>
                    <a:lnTo>
                      <a:pt x="36" y="16"/>
                    </a:lnTo>
                    <a:lnTo>
                      <a:pt x="37" y="15"/>
                    </a:lnTo>
                    <a:lnTo>
                      <a:pt x="36" y="13"/>
                    </a:lnTo>
                    <a:lnTo>
                      <a:pt x="32" y="11"/>
                    </a:lnTo>
                    <a:lnTo>
                      <a:pt x="28" y="5"/>
                    </a:lnTo>
                    <a:lnTo>
                      <a:pt x="24" y="3"/>
                    </a:lnTo>
                    <a:lnTo>
                      <a:pt x="20" y="3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Freeform 21">
                <a:extLst>
                  <a:ext uri="{FF2B5EF4-FFF2-40B4-BE49-F238E27FC236}">
                    <a16:creationId xmlns:a16="http://schemas.microsoft.com/office/drawing/2014/main" id="{178C8093-5C92-490D-BC12-02F3CE1CE6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275" y="3625850"/>
                <a:ext cx="122238" cy="211138"/>
              </a:xfrm>
              <a:custGeom>
                <a:avLst/>
                <a:gdLst>
                  <a:gd name="T0" fmla="*/ 20 w 77"/>
                  <a:gd name="T1" fmla="*/ 59 h 133"/>
                  <a:gd name="T2" fmla="*/ 21 w 77"/>
                  <a:gd name="T3" fmla="*/ 65 h 133"/>
                  <a:gd name="T4" fmla="*/ 20 w 77"/>
                  <a:gd name="T5" fmla="*/ 72 h 133"/>
                  <a:gd name="T6" fmla="*/ 26 w 77"/>
                  <a:gd name="T7" fmla="*/ 76 h 133"/>
                  <a:gd name="T8" fmla="*/ 29 w 77"/>
                  <a:gd name="T9" fmla="*/ 84 h 133"/>
                  <a:gd name="T10" fmla="*/ 26 w 77"/>
                  <a:gd name="T11" fmla="*/ 88 h 133"/>
                  <a:gd name="T12" fmla="*/ 24 w 77"/>
                  <a:gd name="T13" fmla="*/ 96 h 133"/>
                  <a:gd name="T14" fmla="*/ 21 w 77"/>
                  <a:gd name="T15" fmla="*/ 109 h 133"/>
                  <a:gd name="T16" fmla="*/ 25 w 77"/>
                  <a:gd name="T17" fmla="*/ 116 h 133"/>
                  <a:gd name="T18" fmla="*/ 25 w 77"/>
                  <a:gd name="T19" fmla="*/ 120 h 133"/>
                  <a:gd name="T20" fmla="*/ 25 w 77"/>
                  <a:gd name="T21" fmla="*/ 124 h 133"/>
                  <a:gd name="T22" fmla="*/ 33 w 77"/>
                  <a:gd name="T23" fmla="*/ 129 h 133"/>
                  <a:gd name="T24" fmla="*/ 37 w 77"/>
                  <a:gd name="T25" fmla="*/ 132 h 133"/>
                  <a:gd name="T26" fmla="*/ 39 w 77"/>
                  <a:gd name="T27" fmla="*/ 133 h 133"/>
                  <a:gd name="T28" fmla="*/ 43 w 77"/>
                  <a:gd name="T29" fmla="*/ 129 h 133"/>
                  <a:gd name="T30" fmla="*/ 55 w 77"/>
                  <a:gd name="T31" fmla="*/ 124 h 133"/>
                  <a:gd name="T32" fmla="*/ 59 w 77"/>
                  <a:gd name="T33" fmla="*/ 122 h 133"/>
                  <a:gd name="T34" fmla="*/ 69 w 77"/>
                  <a:gd name="T35" fmla="*/ 120 h 133"/>
                  <a:gd name="T36" fmla="*/ 77 w 77"/>
                  <a:gd name="T37" fmla="*/ 120 h 133"/>
                  <a:gd name="T38" fmla="*/ 70 w 77"/>
                  <a:gd name="T39" fmla="*/ 114 h 133"/>
                  <a:gd name="T40" fmla="*/ 66 w 77"/>
                  <a:gd name="T41" fmla="*/ 107 h 133"/>
                  <a:gd name="T42" fmla="*/ 65 w 77"/>
                  <a:gd name="T43" fmla="*/ 97 h 133"/>
                  <a:gd name="T44" fmla="*/ 61 w 77"/>
                  <a:gd name="T45" fmla="*/ 96 h 133"/>
                  <a:gd name="T46" fmla="*/ 57 w 77"/>
                  <a:gd name="T47" fmla="*/ 89 h 133"/>
                  <a:gd name="T48" fmla="*/ 53 w 77"/>
                  <a:gd name="T49" fmla="*/ 81 h 133"/>
                  <a:gd name="T50" fmla="*/ 53 w 77"/>
                  <a:gd name="T51" fmla="*/ 65 h 133"/>
                  <a:gd name="T52" fmla="*/ 63 w 77"/>
                  <a:gd name="T53" fmla="*/ 65 h 133"/>
                  <a:gd name="T54" fmla="*/ 65 w 77"/>
                  <a:gd name="T55" fmla="*/ 59 h 133"/>
                  <a:gd name="T56" fmla="*/ 66 w 77"/>
                  <a:gd name="T57" fmla="*/ 53 h 133"/>
                  <a:gd name="T58" fmla="*/ 66 w 77"/>
                  <a:gd name="T59" fmla="*/ 45 h 133"/>
                  <a:gd name="T60" fmla="*/ 65 w 77"/>
                  <a:gd name="T61" fmla="*/ 40 h 133"/>
                  <a:gd name="T62" fmla="*/ 61 w 77"/>
                  <a:gd name="T63" fmla="*/ 39 h 133"/>
                  <a:gd name="T64" fmla="*/ 50 w 77"/>
                  <a:gd name="T65" fmla="*/ 31 h 133"/>
                  <a:gd name="T66" fmla="*/ 46 w 77"/>
                  <a:gd name="T67" fmla="*/ 35 h 133"/>
                  <a:gd name="T68" fmla="*/ 43 w 77"/>
                  <a:gd name="T69" fmla="*/ 40 h 133"/>
                  <a:gd name="T70" fmla="*/ 47 w 77"/>
                  <a:gd name="T71" fmla="*/ 27 h 133"/>
                  <a:gd name="T72" fmla="*/ 46 w 77"/>
                  <a:gd name="T73" fmla="*/ 19 h 133"/>
                  <a:gd name="T74" fmla="*/ 39 w 77"/>
                  <a:gd name="T75" fmla="*/ 14 h 133"/>
                  <a:gd name="T76" fmla="*/ 33 w 77"/>
                  <a:gd name="T77" fmla="*/ 6 h 133"/>
                  <a:gd name="T78" fmla="*/ 30 w 77"/>
                  <a:gd name="T79" fmla="*/ 6 h 133"/>
                  <a:gd name="T80" fmla="*/ 24 w 77"/>
                  <a:gd name="T81" fmla="*/ 0 h 133"/>
                  <a:gd name="T82" fmla="*/ 26 w 77"/>
                  <a:gd name="T83" fmla="*/ 4 h 133"/>
                  <a:gd name="T84" fmla="*/ 26 w 77"/>
                  <a:gd name="T85" fmla="*/ 6 h 133"/>
                  <a:gd name="T86" fmla="*/ 17 w 77"/>
                  <a:gd name="T87" fmla="*/ 11 h 133"/>
                  <a:gd name="T88" fmla="*/ 12 w 77"/>
                  <a:gd name="T89" fmla="*/ 18 h 133"/>
                  <a:gd name="T90" fmla="*/ 13 w 77"/>
                  <a:gd name="T91" fmla="*/ 24 h 133"/>
                  <a:gd name="T92" fmla="*/ 17 w 77"/>
                  <a:gd name="T93" fmla="*/ 27 h 133"/>
                  <a:gd name="T94" fmla="*/ 13 w 77"/>
                  <a:gd name="T95" fmla="*/ 31 h 133"/>
                  <a:gd name="T96" fmla="*/ 9 w 77"/>
                  <a:gd name="T97" fmla="*/ 32 h 133"/>
                  <a:gd name="T98" fmla="*/ 6 w 77"/>
                  <a:gd name="T99" fmla="*/ 32 h 133"/>
                  <a:gd name="T100" fmla="*/ 4 w 77"/>
                  <a:gd name="T101" fmla="*/ 39 h 133"/>
                  <a:gd name="T102" fmla="*/ 0 w 77"/>
                  <a:gd name="T103" fmla="*/ 48 h 133"/>
                  <a:gd name="T104" fmla="*/ 9 w 77"/>
                  <a:gd name="T105" fmla="*/ 60 h 133"/>
                  <a:gd name="T106" fmla="*/ 17 w 77"/>
                  <a:gd name="T107" fmla="*/ 59 h 133"/>
                  <a:gd name="T108" fmla="*/ 17 w 77"/>
                  <a:gd name="T109" fmla="*/ 59 h 133"/>
                  <a:gd name="T110" fmla="*/ 17 w 77"/>
                  <a:gd name="T111" fmla="*/ 59 h 133"/>
                  <a:gd name="T112" fmla="*/ 17 w 77"/>
                  <a:gd name="T113" fmla="*/ 5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7" h="133">
                    <a:moveTo>
                      <a:pt x="17" y="59"/>
                    </a:moveTo>
                    <a:lnTo>
                      <a:pt x="20" y="59"/>
                    </a:lnTo>
                    <a:lnTo>
                      <a:pt x="21" y="61"/>
                    </a:lnTo>
                    <a:lnTo>
                      <a:pt x="21" y="65"/>
                    </a:lnTo>
                    <a:lnTo>
                      <a:pt x="21" y="67"/>
                    </a:lnTo>
                    <a:lnTo>
                      <a:pt x="20" y="72"/>
                    </a:lnTo>
                    <a:lnTo>
                      <a:pt x="21" y="75"/>
                    </a:lnTo>
                    <a:lnTo>
                      <a:pt x="26" y="76"/>
                    </a:lnTo>
                    <a:lnTo>
                      <a:pt x="25" y="79"/>
                    </a:lnTo>
                    <a:lnTo>
                      <a:pt x="29" y="84"/>
                    </a:lnTo>
                    <a:lnTo>
                      <a:pt x="29" y="85"/>
                    </a:lnTo>
                    <a:lnTo>
                      <a:pt x="26" y="88"/>
                    </a:lnTo>
                    <a:lnTo>
                      <a:pt x="25" y="92"/>
                    </a:lnTo>
                    <a:lnTo>
                      <a:pt x="24" y="96"/>
                    </a:lnTo>
                    <a:lnTo>
                      <a:pt x="21" y="103"/>
                    </a:lnTo>
                    <a:lnTo>
                      <a:pt x="21" y="109"/>
                    </a:lnTo>
                    <a:lnTo>
                      <a:pt x="24" y="114"/>
                    </a:lnTo>
                    <a:lnTo>
                      <a:pt x="25" y="116"/>
                    </a:lnTo>
                    <a:lnTo>
                      <a:pt x="25" y="118"/>
                    </a:lnTo>
                    <a:lnTo>
                      <a:pt x="25" y="120"/>
                    </a:lnTo>
                    <a:lnTo>
                      <a:pt x="26" y="122"/>
                    </a:lnTo>
                    <a:lnTo>
                      <a:pt x="25" y="124"/>
                    </a:lnTo>
                    <a:lnTo>
                      <a:pt x="29" y="125"/>
                    </a:lnTo>
                    <a:lnTo>
                      <a:pt x="33" y="129"/>
                    </a:lnTo>
                    <a:lnTo>
                      <a:pt x="34" y="132"/>
                    </a:lnTo>
                    <a:lnTo>
                      <a:pt x="37" y="132"/>
                    </a:lnTo>
                    <a:lnTo>
                      <a:pt x="38" y="133"/>
                    </a:lnTo>
                    <a:lnTo>
                      <a:pt x="39" y="133"/>
                    </a:lnTo>
                    <a:lnTo>
                      <a:pt x="42" y="132"/>
                    </a:lnTo>
                    <a:lnTo>
                      <a:pt x="43" y="129"/>
                    </a:lnTo>
                    <a:lnTo>
                      <a:pt x="50" y="125"/>
                    </a:lnTo>
                    <a:lnTo>
                      <a:pt x="55" y="124"/>
                    </a:lnTo>
                    <a:lnTo>
                      <a:pt x="57" y="124"/>
                    </a:lnTo>
                    <a:lnTo>
                      <a:pt x="59" y="122"/>
                    </a:lnTo>
                    <a:lnTo>
                      <a:pt x="63" y="120"/>
                    </a:lnTo>
                    <a:lnTo>
                      <a:pt x="69" y="120"/>
                    </a:lnTo>
                    <a:lnTo>
                      <a:pt x="73" y="120"/>
                    </a:lnTo>
                    <a:lnTo>
                      <a:pt x="77" y="120"/>
                    </a:lnTo>
                    <a:lnTo>
                      <a:pt x="73" y="116"/>
                    </a:lnTo>
                    <a:lnTo>
                      <a:pt x="70" y="114"/>
                    </a:lnTo>
                    <a:lnTo>
                      <a:pt x="70" y="112"/>
                    </a:lnTo>
                    <a:lnTo>
                      <a:pt x="66" y="107"/>
                    </a:lnTo>
                    <a:lnTo>
                      <a:pt x="65" y="103"/>
                    </a:lnTo>
                    <a:lnTo>
                      <a:pt x="65" y="97"/>
                    </a:lnTo>
                    <a:lnTo>
                      <a:pt x="63" y="93"/>
                    </a:lnTo>
                    <a:lnTo>
                      <a:pt x="61" y="96"/>
                    </a:lnTo>
                    <a:lnTo>
                      <a:pt x="59" y="93"/>
                    </a:lnTo>
                    <a:lnTo>
                      <a:pt x="57" y="89"/>
                    </a:lnTo>
                    <a:lnTo>
                      <a:pt x="53" y="85"/>
                    </a:lnTo>
                    <a:lnTo>
                      <a:pt x="53" y="81"/>
                    </a:lnTo>
                    <a:lnTo>
                      <a:pt x="53" y="68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63" y="65"/>
                    </a:lnTo>
                    <a:lnTo>
                      <a:pt x="65" y="61"/>
                    </a:lnTo>
                    <a:lnTo>
                      <a:pt x="65" y="59"/>
                    </a:lnTo>
                    <a:lnTo>
                      <a:pt x="66" y="55"/>
                    </a:lnTo>
                    <a:lnTo>
                      <a:pt x="66" y="53"/>
                    </a:lnTo>
                    <a:lnTo>
                      <a:pt x="66" y="52"/>
                    </a:lnTo>
                    <a:lnTo>
                      <a:pt x="66" y="45"/>
                    </a:lnTo>
                    <a:lnTo>
                      <a:pt x="65" y="41"/>
                    </a:lnTo>
                    <a:lnTo>
                      <a:pt x="65" y="40"/>
                    </a:lnTo>
                    <a:lnTo>
                      <a:pt x="61" y="41"/>
                    </a:lnTo>
                    <a:lnTo>
                      <a:pt x="61" y="39"/>
                    </a:lnTo>
                    <a:lnTo>
                      <a:pt x="57" y="35"/>
                    </a:lnTo>
                    <a:lnTo>
                      <a:pt x="50" y="31"/>
                    </a:lnTo>
                    <a:lnTo>
                      <a:pt x="47" y="31"/>
                    </a:lnTo>
                    <a:lnTo>
                      <a:pt x="46" y="35"/>
                    </a:lnTo>
                    <a:lnTo>
                      <a:pt x="46" y="39"/>
                    </a:lnTo>
                    <a:lnTo>
                      <a:pt x="43" y="40"/>
                    </a:lnTo>
                    <a:lnTo>
                      <a:pt x="43" y="35"/>
                    </a:lnTo>
                    <a:lnTo>
                      <a:pt x="47" y="27"/>
                    </a:lnTo>
                    <a:lnTo>
                      <a:pt x="47" y="23"/>
                    </a:lnTo>
                    <a:lnTo>
                      <a:pt x="46" y="19"/>
                    </a:lnTo>
                    <a:lnTo>
                      <a:pt x="43" y="18"/>
                    </a:lnTo>
                    <a:lnTo>
                      <a:pt x="39" y="14"/>
                    </a:lnTo>
                    <a:lnTo>
                      <a:pt x="37" y="10"/>
                    </a:lnTo>
                    <a:lnTo>
                      <a:pt x="33" y="6"/>
                    </a:lnTo>
                    <a:lnTo>
                      <a:pt x="26" y="2"/>
                    </a:lnTo>
                    <a:lnTo>
                      <a:pt x="30" y="6"/>
                    </a:lnTo>
                    <a:lnTo>
                      <a:pt x="33" y="8"/>
                    </a:lnTo>
                    <a:lnTo>
                      <a:pt x="24" y="0"/>
                    </a:lnTo>
                    <a:lnTo>
                      <a:pt x="25" y="3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5" y="6"/>
                    </a:lnTo>
                    <a:lnTo>
                      <a:pt x="17" y="11"/>
                    </a:lnTo>
                    <a:lnTo>
                      <a:pt x="13" y="15"/>
                    </a:lnTo>
                    <a:lnTo>
                      <a:pt x="12" y="18"/>
                    </a:lnTo>
                    <a:lnTo>
                      <a:pt x="12" y="22"/>
                    </a:lnTo>
                    <a:lnTo>
                      <a:pt x="13" y="24"/>
                    </a:lnTo>
                    <a:lnTo>
                      <a:pt x="16" y="24"/>
                    </a:lnTo>
                    <a:lnTo>
                      <a:pt x="17" y="27"/>
                    </a:lnTo>
                    <a:lnTo>
                      <a:pt x="16" y="28"/>
                    </a:lnTo>
                    <a:lnTo>
                      <a:pt x="13" y="31"/>
                    </a:lnTo>
                    <a:lnTo>
                      <a:pt x="12" y="32"/>
                    </a:lnTo>
                    <a:lnTo>
                      <a:pt x="9" y="32"/>
                    </a:lnTo>
                    <a:lnTo>
                      <a:pt x="8" y="32"/>
                    </a:lnTo>
                    <a:lnTo>
                      <a:pt x="6" y="32"/>
                    </a:lnTo>
                    <a:lnTo>
                      <a:pt x="4" y="35"/>
                    </a:lnTo>
                    <a:lnTo>
                      <a:pt x="4" y="39"/>
                    </a:lnTo>
                    <a:lnTo>
                      <a:pt x="2" y="44"/>
                    </a:lnTo>
                    <a:lnTo>
                      <a:pt x="0" y="48"/>
                    </a:lnTo>
                    <a:lnTo>
                      <a:pt x="4" y="55"/>
                    </a:lnTo>
                    <a:lnTo>
                      <a:pt x="9" y="60"/>
                    </a:lnTo>
                    <a:lnTo>
                      <a:pt x="10" y="60"/>
                    </a:lnTo>
                    <a:lnTo>
                      <a:pt x="17" y="59"/>
                    </a:lnTo>
                    <a:lnTo>
                      <a:pt x="17" y="59"/>
                    </a:lnTo>
                    <a:lnTo>
                      <a:pt x="17" y="59"/>
                    </a:lnTo>
                    <a:lnTo>
                      <a:pt x="17" y="59"/>
                    </a:lnTo>
                    <a:lnTo>
                      <a:pt x="17" y="59"/>
                    </a:lnTo>
                    <a:lnTo>
                      <a:pt x="17" y="59"/>
                    </a:lnTo>
                    <a:lnTo>
                      <a:pt x="17" y="59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" name="Freeform 22">
                <a:extLst>
                  <a:ext uri="{FF2B5EF4-FFF2-40B4-BE49-F238E27FC236}">
                    <a16:creationId xmlns:a16="http://schemas.microsoft.com/office/drawing/2014/main" id="{A40E6F56-EFD7-4AE3-B63E-151D2D989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250" y="3514725"/>
                <a:ext cx="312738" cy="481013"/>
              </a:xfrm>
              <a:custGeom>
                <a:avLst/>
                <a:gdLst>
                  <a:gd name="T0" fmla="*/ 187 w 197"/>
                  <a:gd name="T1" fmla="*/ 177 h 303"/>
                  <a:gd name="T2" fmla="*/ 187 w 197"/>
                  <a:gd name="T3" fmla="*/ 167 h 303"/>
                  <a:gd name="T4" fmla="*/ 181 w 197"/>
                  <a:gd name="T5" fmla="*/ 145 h 303"/>
                  <a:gd name="T6" fmla="*/ 189 w 197"/>
                  <a:gd name="T7" fmla="*/ 115 h 303"/>
                  <a:gd name="T8" fmla="*/ 174 w 197"/>
                  <a:gd name="T9" fmla="*/ 111 h 303"/>
                  <a:gd name="T10" fmla="*/ 157 w 197"/>
                  <a:gd name="T11" fmla="*/ 114 h 303"/>
                  <a:gd name="T12" fmla="*/ 145 w 197"/>
                  <a:gd name="T13" fmla="*/ 98 h 303"/>
                  <a:gd name="T14" fmla="*/ 128 w 197"/>
                  <a:gd name="T15" fmla="*/ 98 h 303"/>
                  <a:gd name="T16" fmla="*/ 114 w 197"/>
                  <a:gd name="T17" fmla="*/ 97 h 303"/>
                  <a:gd name="T18" fmla="*/ 110 w 197"/>
                  <a:gd name="T19" fmla="*/ 80 h 303"/>
                  <a:gd name="T20" fmla="*/ 105 w 197"/>
                  <a:gd name="T21" fmla="*/ 61 h 303"/>
                  <a:gd name="T22" fmla="*/ 101 w 197"/>
                  <a:gd name="T23" fmla="*/ 52 h 303"/>
                  <a:gd name="T24" fmla="*/ 121 w 197"/>
                  <a:gd name="T25" fmla="*/ 17 h 303"/>
                  <a:gd name="T26" fmla="*/ 136 w 197"/>
                  <a:gd name="T27" fmla="*/ 4 h 303"/>
                  <a:gd name="T28" fmla="*/ 122 w 197"/>
                  <a:gd name="T29" fmla="*/ 5 h 303"/>
                  <a:gd name="T30" fmla="*/ 109 w 197"/>
                  <a:gd name="T31" fmla="*/ 13 h 303"/>
                  <a:gd name="T32" fmla="*/ 86 w 197"/>
                  <a:gd name="T33" fmla="*/ 21 h 303"/>
                  <a:gd name="T34" fmla="*/ 80 w 197"/>
                  <a:gd name="T35" fmla="*/ 27 h 303"/>
                  <a:gd name="T36" fmla="*/ 69 w 197"/>
                  <a:gd name="T37" fmla="*/ 31 h 303"/>
                  <a:gd name="T38" fmla="*/ 64 w 197"/>
                  <a:gd name="T39" fmla="*/ 40 h 303"/>
                  <a:gd name="T40" fmla="*/ 61 w 197"/>
                  <a:gd name="T41" fmla="*/ 53 h 303"/>
                  <a:gd name="T42" fmla="*/ 44 w 197"/>
                  <a:gd name="T43" fmla="*/ 66 h 303"/>
                  <a:gd name="T44" fmla="*/ 37 w 197"/>
                  <a:gd name="T45" fmla="*/ 74 h 303"/>
                  <a:gd name="T46" fmla="*/ 31 w 197"/>
                  <a:gd name="T47" fmla="*/ 72 h 303"/>
                  <a:gd name="T48" fmla="*/ 25 w 197"/>
                  <a:gd name="T49" fmla="*/ 85 h 303"/>
                  <a:gd name="T50" fmla="*/ 27 w 197"/>
                  <a:gd name="T51" fmla="*/ 98 h 303"/>
                  <a:gd name="T52" fmla="*/ 29 w 197"/>
                  <a:gd name="T53" fmla="*/ 114 h 303"/>
                  <a:gd name="T54" fmla="*/ 29 w 197"/>
                  <a:gd name="T55" fmla="*/ 131 h 303"/>
                  <a:gd name="T56" fmla="*/ 31 w 197"/>
                  <a:gd name="T57" fmla="*/ 149 h 303"/>
                  <a:gd name="T58" fmla="*/ 31 w 197"/>
                  <a:gd name="T59" fmla="*/ 154 h 303"/>
                  <a:gd name="T60" fmla="*/ 31 w 197"/>
                  <a:gd name="T61" fmla="*/ 158 h 303"/>
                  <a:gd name="T62" fmla="*/ 23 w 197"/>
                  <a:gd name="T63" fmla="*/ 171 h 303"/>
                  <a:gd name="T64" fmla="*/ 17 w 197"/>
                  <a:gd name="T65" fmla="*/ 179 h 303"/>
                  <a:gd name="T66" fmla="*/ 8 w 197"/>
                  <a:gd name="T67" fmla="*/ 188 h 303"/>
                  <a:gd name="T68" fmla="*/ 0 w 197"/>
                  <a:gd name="T69" fmla="*/ 195 h 303"/>
                  <a:gd name="T70" fmla="*/ 21 w 197"/>
                  <a:gd name="T71" fmla="*/ 211 h 303"/>
                  <a:gd name="T72" fmla="*/ 27 w 197"/>
                  <a:gd name="T73" fmla="*/ 219 h 303"/>
                  <a:gd name="T74" fmla="*/ 43 w 197"/>
                  <a:gd name="T75" fmla="*/ 219 h 303"/>
                  <a:gd name="T76" fmla="*/ 56 w 197"/>
                  <a:gd name="T77" fmla="*/ 224 h 303"/>
                  <a:gd name="T78" fmla="*/ 70 w 197"/>
                  <a:gd name="T79" fmla="*/ 232 h 303"/>
                  <a:gd name="T80" fmla="*/ 80 w 197"/>
                  <a:gd name="T81" fmla="*/ 246 h 303"/>
                  <a:gd name="T82" fmla="*/ 90 w 197"/>
                  <a:gd name="T83" fmla="*/ 256 h 303"/>
                  <a:gd name="T84" fmla="*/ 97 w 197"/>
                  <a:gd name="T85" fmla="*/ 268 h 303"/>
                  <a:gd name="T86" fmla="*/ 114 w 197"/>
                  <a:gd name="T87" fmla="*/ 268 h 303"/>
                  <a:gd name="T88" fmla="*/ 128 w 197"/>
                  <a:gd name="T89" fmla="*/ 267 h 303"/>
                  <a:gd name="T90" fmla="*/ 144 w 197"/>
                  <a:gd name="T91" fmla="*/ 280 h 303"/>
                  <a:gd name="T92" fmla="*/ 141 w 197"/>
                  <a:gd name="T93" fmla="*/ 295 h 303"/>
                  <a:gd name="T94" fmla="*/ 151 w 197"/>
                  <a:gd name="T95" fmla="*/ 280 h 303"/>
                  <a:gd name="T96" fmla="*/ 153 w 197"/>
                  <a:gd name="T97" fmla="*/ 238 h 303"/>
                  <a:gd name="T98" fmla="*/ 145 w 197"/>
                  <a:gd name="T99" fmla="*/ 219 h 303"/>
                  <a:gd name="T100" fmla="*/ 158 w 197"/>
                  <a:gd name="T101" fmla="*/ 212 h 303"/>
                  <a:gd name="T102" fmla="*/ 149 w 197"/>
                  <a:gd name="T103" fmla="*/ 206 h 303"/>
                  <a:gd name="T104" fmla="*/ 157 w 197"/>
                  <a:gd name="T105" fmla="*/ 194 h 303"/>
                  <a:gd name="T106" fmla="*/ 175 w 197"/>
                  <a:gd name="T107" fmla="*/ 190 h 303"/>
                  <a:gd name="T108" fmla="*/ 187 w 197"/>
                  <a:gd name="T109" fmla="*/ 186 h 303"/>
                  <a:gd name="T110" fmla="*/ 193 w 197"/>
                  <a:gd name="T111" fmla="*/ 203 h 303"/>
                  <a:gd name="T112" fmla="*/ 194 w 197"/>
                  <a:gd name="T113" fmla="*/ 199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7" h="303">
                    <a:moveTo>
                      <a:pt x="194" y="199"/>
                    </a:moveTo>
                    <a:lnTo>
                      <a:pt x="194" y="195"/>
                    </a:lnTo>
                    <a:lnTo>
                      <a:pt x="193" y="190"/>
                    </a:lnTo>
                    <a:lnTo>
                      <a:pt x="191" y="184"/>
                    </a:lnTo>
                    <a:lnTo>
                      <a:pt x="187" y="177"/>
                    </a:lnTo>
                    <a:lnTo>
                      <a:pt x="183" y="175"/>
                    </a:lnTo>
                    <a:lnTo>
                      <a:pt x="179" y="175"/>
                    </a:lnTo>
                    <a:lnTo>
                      <a:pt x="181" y="173"/>
                    </a:lnTo>
                    <a:lnTo>
                      <a:pt x="183" y="171"/>
                    </a:lnTo>
                    <a:lnTo>
                      <a:pt x="187" y="167"/>
                    </a:lnTo>
                    <a:lnTo>
                      <a:pt x="189" y="166"/>
                    </a:lnTo>
                    <a:lnTo>
                      <a:pt x="189" y="162"/>
                    </a:lnTo>
                    <a:lnTo>
                      <a:pt x="185" y="158"/>
                    </a:lnTo>
                    <a:lnTo>
                      <a:pt x="183" y="151"/>
                    </a:lnTo>
                    <a:lnTo>
                      <a:pt x="181" y="145"/>
                    </a:lnTo>
                    <a:lnTo>
                      <a:pt x="181" y="131"/>
                    </a:lnTo>
                    <a:lnTo>
                      <a:pt x="183" y="129"/>
                    </a:lnTo>
                    <a:lnTo>
                      <a:pt x="185" y="125"/>
                    </a:lnTo>
                    <a:lnTo>
                      <a:pt x="185" y="119"/>
                    </a:lnTo>
                    <a:lnTo>
                      <a:pt x="189" y="115"/>
                    </a:lnTo>
                    <a:lnTo>
                      <a:pt x="189" y="114"/>
                    </a:lnTo>
                    <a:lnTo>
                      <a:pt x="187" y="111"/>
                    </a:lnTo>
                    <a:lnTo>
                      <a:pt x="185" y="110"/>
                    </a:lnTo>
                    <a:lnTo>
                      <a:pt x="179" y="111"/>
                    </a:lnTo>
                    <a:lnTo>
                      <a:pt x="174" y="111"/>
                    </a:lnTo>
                    <a:lnTo>
                      <a:pt x="171" y="114"/>
                    </a:lnTo>
                    <a:lnTo>
                      <a:pt x="166" y="114"/>
                    </a:lnTo>
                    <a:lnTo>
                      <a:pt x="165" y="114"/>
                    </a:lnTo>
                    <a:lnTo>
                      <a:pt x="161" y="114"/>
                    </a:lnTo>
                    <a:lnTo>
                      <a:pt x="157" y="114"/>
                    </a:lnTo>
                    <a:lnTo>
                      <a:pt x="154" y="110"/>
                    </a:lnTo>
                    <a:lnTo>
                      <a:pt x="153" y="109"/>
                    </a:lnTo>
                    <a:lnTo>
                      <a:pt x="149" y="101"/>
                    </a:lnTo>
                    <a:lnTo>
                      <a:pt x="148" y="98"/>
                    </a:lnTo>
                    <a:lnTo>
                      <a:pt x="145" y="98"/>
                    </a:lnTo>
                    <a:lnTo>
                      <a:pt x="141" y="98"/>
                    </a:lnTo>
                    <a:lnTo>
                      <a:pt x="137" y="97"/>
                    </a:lnTo>
                    <a:lnTo>
                      <a:pt x="136" y="97"/>
                    </a:lnTo>
                    <a:lnTo>
                      <a:pt x="132" y="98"/>
                    </a:lnTo>
                    <a:lnTo>
                      <a:pt x="128" y="98"/>
                    </a:lnTo>
                    <a:lnTo>
                      <a:pt x="124" y="98"/>
                    </a:lnTo>
                    <a:lnTo>
                      <a:pt x="122" y="97"/>
                    </a:lnTo>
                    <a:lnTo>
                      <a:pt x="121" y="98"/>
                    </a:lnTo>
                    <a:lnTo>
                      <a:pt x="117" y="98"/>
                    </a:lnTo>
                    <a:lnTo>
                      <a:pt x="114" y="97"/>
                    </a:lnTo>
                    <a:lnTo>
                      <a:pt x="114" y="93"/>
                    </a:lnTo>
                    <a:lnTo>
                      <a:pt x="113" y="92"/>
                    </a:lnTo>
                    <a:lnTo>
                      <a:pt x="109" y="89"/>
                    </a:lnTo>
                    <a:lnTo>
                      <a:pt x="109" y="85"/>
                    </a:lnTo>
                    <a:lnTo>
                      <a:pt x="110" y="80"/>
                    </a:lnTo>
                    <a:lnTo>
                      <a:pt x="113" y="76"/>
                    </a:lnTo>
                    <a:lnTo>
                      <a:pt x="110" y="74"/>
                    </a:lnTo>
                    <a:lnTo>
                      <a:pt x="108" y="68"/>
                    </a:lnTo>
                    <a:lnTo>
                      <a:pt x="108" y="62"/>
                    </a:lnTo>
                    <a:lnTo>
                      <a:pt x="105" y="61"/>
                    </a:lnTo>
                    <a:lnTo>
                      <a:pt x="104" y="58"/>
                    </a:lnTo>
                    <a:lnTo>
                      <a:pt x="104" y="57"/>
                    </a:lnTo>
                    <a:lnTo>
                      <a:pt x="100" y="58"/>
                    </a:lnTo>
                    <a:lnTo>
                      <a:pt x="97" y="58"/>
                    </a:lnTo>
                    <a:lnTo>
                      <a:pt x="101" y="52"/>
                    </a:lnTo>
                    <a:lnTo>
                      <a:pt x="105" y="44"/>
                    </a:lnTo>
                    <a:lnTo>
                      <a:pt x="108" y="34"/>
                    </a:lnTo>
                    <a:lnTo>
                      <a:pt x="109" y="27"/>
                    </a:lnTo>
                    <a:lnTo>
                      <a:pt x="114" y="21"/>
                    </a:lnTo>
                    <a:lnTo>
                      <a:pt x="121" y="17"/>
                    </a:lnTo>
                    <a:lnTo>
                      <a:pt x="122" y="13"/>
                    </a:lnTo>
                    <a:lnTo>
                      <a:pt x="126" y="11"/>
                    </a:lnTo>
                    <a:lnTo>
                      <a:pt x="132" y="9"/>
                    </a:lnTo>
                    <a:lnTo>
                      <a:pt x="136" y="8"/>
                    </a:lnTo>
                    <a:lnTo>
                      <a:pt x="136" y="4"/>
                    </a:lnTo>
                    <a:lnTo>
                      <a:pt x="134" y="1"/>
                    </a:lnTo>
                    <a:lnTo>
                      <a:pt x="130" y="0"/>
                    </a:lnTo>
                    <a:lnTo>
                      <a:pt x="126" y="1"/>
                    </a:lnTo>
                    <a:lnTo>
                      <a:pt x="124" y="4"/>
                    </a:lnTo>
                    <a:lnTo>
                      <a:pt x="122" y="5"/>
                    </a:lnTo>
                    <a:lnTo>
                      <a:pt x="122" y="4"/>
                    </a:lnTo>
                    <a:lnTo>
                      <a:pt x="121" y="4"/>
                    </a:lnTo>
                    <a:lnTo>
                      <a:pt x="121" y="8"/>
                    </a:lnTo>
                    <a:lnTo>
                      <a:pt x="117" y="9"/>
                    </a:lnTo>
                    <a:lnTo>
                      <a:pt x="109" y="13"/>
                    </a:lnTo>
                    <a:lnTo>
                      <a:pt x="104" y="19"/>
                    </a:lnTo>
                    <a:lnTo>
                      <a:pt x="100" y="21"/>
                    </a:lnTo>
                    <a:lnTo>
                      <a:pt x="94" y="21"/>
                    </a:lnTo>
                    <a:lnTo>
                      <a:pt x="88" y="21"/>
                    </a:lnTo>
                    <a:lnTo>
                      <a:pt x="86" y="21"/>
                    </a:lnTo>
                    <a:lnTo>
                      <a:pt x="84" y="24"/>
                    </a:lnTo>
                    <a:lnTo>
                      <a:pt x="82" y="28"/>
                    </a:lnTo>
                    <a:lnTo>
                      <a:pt x="80" y="31"/>
                    </a:lnTo>
                    <a:lnTo>
                      <a:pt x="78" y="28"/>
                    </a:lnTo>
                    <a:lnTo>
                      <a:pt x="80" y="27"/>
                    </a:lnTo>
                    <a:lnTo>
                      <a:pt x="82" y="27"/>
                    </a:lnTo>
                    <a:lnTo>
                      <a:pt x="78" y="24"/>
                    </a:lnTo>
                    <a:lnTo>
                      <a:pt x="74" y="24"/>
                    </a:lnTo>
                    <a:lnTo>
                      <a:pt x="70" y="27"/>
                    </a:lnTo>
                    <a:lnTo>
                      <a:pt x="69" y="31"/>
                    </a:lnTo>
                    <a:lnTo>
                      <a:pt x="66" y="32"/>
                    </a:lnTo>
                    <a:lnTo>
                      <a:pt x="65" y="34"/>
                    </a:lnTo>
                    <a:lnTo>
                      <a:pt x="64" y="36"/>
                    </a:lnTo>
                    <a:lnTo>
                      <a:pt x="64" y="37"/>
                    </a:lnTo>
                    <a:lnTo>
                      <a:pt x="64" y="40"/>
                    </a:lnTo>
                    <a:lnTo>
                      <a:pt x="61" y="40"/>
                    </a:lnTo>
                    <a:lnTo>
                      <a:pt x="64" y="41"/>
                    </a:lnTo>
                    <a:lnTo>
                      <a:pt x="61" y="49"/>
                    </a:lnTo>
                    <a:lnTo>
                      <a:pt x="61" y="52"/>
                    </a:lnTo>
                    <a:lnTo>
                      <a:pt x="61" y="53"/>
                    </a:lnTo>
                    <a:lnTo>
                      <a:pt x="57" y="54"/>
                    </a:lnTo>
                    <a:lnTo>
                      <a:pt x="56" y="54"/>
                    </a:lnTo>
                    <a:lnTo>
                      <a:pt x="52" y="58"/>
                    </a:lnTo>
                    <a:lnTo>
                      <a:pt x="51" y="62"/>
                    </a:lnTo>
                    <a:lnTo>
                      <a:pt x="44" y="66"/>
                    </a:lnTo>
                    <a:lnTo>
                      <a:pt x="40" y="68"/>
                    </a:lnTo>
                    <a:lnTo>
                      <a:pt x="40" y="70"/>
                    </a:lnTo>
                    <a:lnTo>
                      <a:pt x="40" y="78"/>
                    </a:lnTo>
                    <a:lnTo>
                      <a:pt x="39" y="76"/>
                    </a:lnTo>
                    <a:lnTo>
                      <a:pt x="37" y="74"/>
                    </a:lnTo>
                    <a:lnTo>
                      <a:pt x="33" y="69"/>
                    </a:lnTo>
                    <a:lnTo>
                      <a:pt x="33" y="68"/>
                    </a:lnTo>
                    <a:lnTo>
                      <a:pt x="32" y="69"/>
                    </a:lnTo>
                    <a:lnTo>
                      <a:pt x="31" y="70"/>
                    </a:lnTo>
                    <a:lnTo>
                      <a:pt x="31" y="72"/>
                    </a:lnTo>
                    <a:lnTo>
                      <a:pt x="35" y="78"/>
                    </a:lnTo>
                    <a:lnTo>
                      <a:pt x="35" y="81"/>
                    </a:lnTo>
                    <a:lnTo>
                      <a:pt x="33" y="84"/>
                    </a:lnTo>
                    <a:lnTo>
                      <a:pt x="27" y="89"/>
                    </a:lnTo>
                    <a:lnTo>
                      <a:pt x="25" y="85"/>
                    </a:lnTo>
                    <a:lnTo>
                      <a:pt x="25" y="88"/>
                    </a:lnTo>
                    <a:lnTo>
                      <a:pt x="25" y="92"/>
                    </a:lnTo>
                    <a:lnTo>
                      <a:pt x="23" y="93"/>
                    </a:lnTo>
                    <a:lnTo>
                      <a:pt x="23" y="94"/>
                    </a:lnTo>
                    <a:lnTo>
                      <a:pt x="27" y="98"/>
                    </a:lnTo>
                    <a:lnTo>
                      <a:pt x="29" y="105"/>
                    </a:lnTo>
                    <a:lnTo>
                      <a:pt x="31" y="109"/>
                    </a:lnTo>
                    <a:lnTo>
                      <a:pt x="31" y="110"/>
                    </a:lnTo>
                    <a:lnTo>
                      <a:pt x="29" y="111"/>
                    </a:lnTo>
                    <a:lnTo>
                      <a:pt x="29" y="114"/>
                    </a:lnTo>
                    <a:lnTo>
                      <a:pt x="31" y="119"/>
                    </a:lnTo>
                    <a:lnTo>
                      <a:pt x="31" y="122"/>
                    </a:lnTo>
                    <a:lnTo>
                      <a:pt x="29" y="122"/>
                    </a:lnTo>
                    <a:lnTo>
                      <a:pt x="27" y="123"/>
                    </a:lnTo>
                    <a:lnTo>
                      <a:pt x="29" y="131"/>
                    </a:lnTo>
                    <a:lnTo>
                      <a:pt x="31" y="137"/>
                    </a:lnTo>
                    <a:lnTo>
                      <a:pt x="29" y="142"/>
                    </a:lnTo>
                    <a:lnTo>
                      <a:pt x="29" y="146"/>
                    </a:lnTo>
                    <a:lnTo>
                      <a:pt x="29" y="149"/>
                    </a:lnTo>
                    <a:lnTo>
                      <a:pt x="31" y="149"/>
                    </a:lnTo>
                    <a:lnTo>
                      <a:pt x="29" y="150"/>
                    </a:lnTo>
                    <a:lnTo>
                      <a:pt x="27" y="151"/>
                    </a:lnTo>
                    <a:lnTo>
                      <a:pt x="29" y="151"/>
                    </a:lnTo>
                    <a:lnTo>
                      <a:pt x="31" y="151"/>
                    </a:lnTo>
                    <a:lnTo>
                      <a:pt x="31" y="154"/>
                    </a:lnTo>
                    <a:lnTo>
                      <a:pt x="29" y="154"/>
                    </a:lnTo>
                    <a:lnTo>
                      <a:pt x="31" y="155"/>
                    </a:lnTo>
                    <a:lnTo>
                      <a:pt x="33" y="155"/>
                    </a:lnTo>
                    <a:lnTo>
                      <a:pt x="33" y="158"/>
                    </a:lnTo>
                    <a:lnTo>
                      <a:pt x="31" y="158"/>
                    </a:lnTo>
                    <a:lnTo>
                      <a:pt x="33" y="159"/>
                    </a:lnTo>
                    <a:lnTo>
                      <a:pt x="29" y="163"/>
                    </a:lnTo>
                    <a:lnTo>
                      <a:pt x="27" y="167"/>
                    </a:lnTo>
                    <a:lnTo>
                      <a:pt x="25" y="169"/>
                    </a:lnTo>
                    <a:lnTo>
                      <a:pt x="23" y="171"/>
                    </a:lnTo>
                    <a:lnTo>
                      <a:pt x="23" y="173"/>
                    </a:lnTo>
                    <a:lnTo>
                      <a:pt x="21" y="177"/>
                    </a:lnTo>
                    <a:lnTo>
                      <a:pt x="21" y="179"/>
                    </a:lnTo>
                    <a:lnTo>
                      <a:pt x="20" y="179"/>
                    </a:lnTo>
                    <a:lnTo>
                      <a:pt x="17" y="179"/>
                    </a:lnTo>
                    <a:lnTo>
                      <a:pt x="12" y="180"/>
                    </a:lnTo>
                    <a:lnTo>
                      <a:pt x="9" y="182"/>
                    </a:lnTo>
                    <a:lnTo>
                      <a:pt x="8" y="184"/>
                    </a:lnTo>
                    <a:lnTo>
                      <a:pt x="8" y="186"/>
                    </a:lnTo>
                    <a:lnTo>
                      <a:pt x="8" y="188"/>
                    </a:lnTo>
                    <a:lnTo>
                      <a:pt x="8" y="190"/>
                    </a:lnTo>
                    <a:lnTo>
                      <a:pt x="8" y="194"/>
                    </a:lnTo>
                    <a:lnTo>
                      <a:pt x="4" y="192"/>
                    </a:lnTo>
                    <a:lnTo>
                      <a:pt x="3" y="194"/>
                    </a:lnTo>
                    <a:lnTo>
                      <a:pt x="0" y="195"/>
                    </a:lnTo>
                    <a:lnTo>
                      <a:pt x="3" y="195"/>
                    </a:lnTo>
                    <a:lnTo>
                      <a:pt x="7" y="202"/>
                    </a:lnTo>
                    <a:lnTo>
                      <a:pt x="12" y="206"/>
                    </a:lnTo>
                    <a:lnTo>
                      <a:pt x="17" y="208"/>
                    </a:lnTo>
                    <a:lnTo>
                      <a:pt x="21" y="211"/>
                    </a:lnTo>
                    <a:lnTo>
                      <a:pt x="23" y="211"/>
                    </a:lnTo>
                    <a:lnTo>
                      <a:pt x="25" y="212"/>
                    </a:lnTo>
                    <a:lnTo>
                      <a:pt x="27" y="215"/>
                    </a:lnTo>
                    <a:lnTo>
                      <a:pt x="27" y="216"/>
                    </a:lnTo>
                    <a:lnTo>
                      <a:pt x="27" y="219"/>
                    </a:lnTo>
                    <a:lnTo>
                      <a:pt x="31" y="219"/>
                    </a:lnTo>
                    <a:lnTo>
                      <a:pt x="39" y="220"/>
                    </a:lnTo>
                    <a:lnTo>
                      <a:pt x="43" y="220"/>
                    </a:lnTo>
                    <a:lnTo>
                      <a:pt x="44" y="220"/>
                    </a:lnTo>
                    <a:lnTo>
                      <a:pt x="43" y="219"/>
                    </a:lnTo>
                    <a:lnTo>
                      <a:pt x="44" y="219"/>
                    </a:lnTo>
                    <a:lnTo>
                      <a:pt x="47" y="219"/>
                    </a:lnTo>
                    <a:lnTo>
                      <a:pt x="48" y="219"/>
                    </a:lnTo>
                    <a:lnTo>
                      <a:pt x="51" y="223"/>
                    </a:lnTo>
                    <a:lnTo>
                      <a:pt x="56" y="224"/>
                    </a:lnTo>
                    <a:lnTo>
                      <a:pt x="60" y="227"/>
                    </a:lnTo>
                    <a:lnTo>
                      <a:pt x="61" y="226"/>
                    </a:lnTo>
                    <a:lnTo>
                      <a:pt x="64" y="226"/>
                    </a:lnTo>
                    <a:lnTo>
                      <a:pt x="66" y="228"/>
                    </a:lnTo>
                    <a:lnTo>
                      <a:pt x="70" y="232"/>
                    </a:lnTo>
                    <a:lnTo>
                      <a:pt x="74" y="236"/>
                    </a:lnTo>
                    <a:lnTo>
                      <a:pt x="77" y="242"/>
                    </a:lnTo>
                    <a:lnTo>
                      <a:pt x="77" y="243"/>
                    </a:lnTo>
                    <a:lnTo>
                      <a:pt x="78" y="243"/>
                    </a:lnTo>
                    <a:lnTo>
                      <a:pt x="80" y="246"/>
                    </a:lnTo>
                    <a:lnTo>
                      <a:pt x="82" y="247"/>
                    </a:lnTo>
                    <a:lnTo>
                      <a:pt x="86" y="250"/>
                    </a:lnTo>
                    <a:lnTo>
                      <a:pt x="88" y="251"/>
                    </a:lnTo>
                    <a:lnTo>
                      <a:pt x="90" y="252"/>
                    </a:lnTo>
                    <a:lnTo>
                      <a:pt x="90" y="256"/>
                    </a:lnTo>
                    <a:lnTo>
                      <a:pt x="94" y="259"/>
                    </a:lnTo>
                    <a:lnTo>
                      <a:pt x="96" y="260"/>
                    </a:lnTo>
                    <a:lnTo>
                      <a:pt x="96" y="263"/>
                    </a:lnTo>
                    <a:lnTo>
                      <a:pt x="96" y="267"/>
                    </a:lnTo>
                    <a:lnTo>
                      <a:pt x="97" y="268"/>
                    </a:lnTo>
                    <a:lnTo>
                      <a:pt x="100" y="269"/>
                    </a:lnTo>
                    <a:lnTo>
                      <a:pt x="101" y="269"/>
                    </a:lnTo>
                    <a:lnTo>
                      <a:pt x="105" y="269"/>
                    </a:lnTo>
                    <a:lnTo>
                      <a:pt x="109" y="269"/>
                    </a:lnTo>
                    <a:lnTo>
                      <a:pt x="114" y="268"/>
                    </a:lnTo>
                    <a:lnTo>
                      <a:pt x="117" y="267"/>
                    </a:lnTo>
                    <a:lnTo>
                      <a:pt x="118" y="264"/>
                    </a:lnTo>
                    <a:lnTo>
                      <a:pt x="121" y="267"/>
                    </a:lnTo>
                    <a:lnTo>
                      <a:pt x="124" y="268"/>
                    </a:lnTo>
                    <a:lnTo>
                      <a:pt x="128" y="267"/>
                    </a:lnTo>
                    <a:lnTo>
                      <a:pt x="132" y="267"/>
                    </a:lnTo>
                    <a:lnTo>
                      <a:pt x="136" y="269"/>
                    </a:lnTo>
                    <a:lnTo>
                      <a:pt x="141" y="269"/>
                    </a:lnTo>
                    <a:lnTo>
                      <a:pt x="145" y="276"/>
                    </a:lnTo>
                    <a:lnTo>
                      <a:pt x="144" y="280"/>
                    </a:lnTo>
                    <a:lnTo>
                      <a:pt x="140" y="285"/>
                    </a:lnTo>
                    <a:lnTo>
                      <a:pt x="136" y="293"/>
                    </a:lnTo>
                    <a:lnTo>
                      <a:pt x="136" y="295"/>
                    </a:lnTo>
                    <a:lnTo>
                      <a:pt x="137" y="295"/>
                    </a:lnTo>
                    <a:lnTo>
                      <a:pt x="141" y="295"/>
                    </a:lnTo>
                    <a:lnTo>
                      <a:pt x="144" y="295"/>
                    </a:lnTo>
                    <a:lnTo>
                      <a:pt x="148" y="300"/>
                    </a:lnTo>
                    <a:lnTo>
                      <a:pt x="148" y="303"/>
                    </a:lnTo>
                    <a:lnTo>
                      <a:pt x="149" y="296"/>
                    </a:lnTo>
                    <a:lnTo>
                      <a:pt x="151" y="280"/>
                    </a:lnTo>
                    <a:lnTo>
                      <a:pt x="154" y="256"/>
                    </a:lnTo>
                    <a:lnTo>
                      <a:pt x="154" y="251"/>
                    </a:lnTo>
                    <a:lnTo>
                      <a:pt x="154" y="247"/>
                    </a:lnTo>
                    <a:lnTo>
                      <a:pt x="153" y="243"/>
                    </a:lnTo>
                    <a:lnTo>
                      <a:pt x="153" y="238"/>
                    </a:lnTo>
                    <a:lnTo>
                      <a:pt x="151" y="234"/>
                    </a:lnTo>
                    <a:lnTo>
                      <a:pt x="148" y="232"/>
                    </a:lnTo>
                    <a:lnTo>
                      <a:pt x="145" y="226"/>
                    </a:lnTo>
                    <a:lnTo>
                      <a:pt x="145" y="223"/>
                    </a:lnTo>
                    <a:lnTo>
                      <a:pt x="145" y="219"/>
                    </a:lnTo>
                    <a:lnTo>
                      <a:pt x="145" y="215"/>
                    </a:lnTo>
                    <a:lnTo>
                      <a:pt x="151" y="212"/>
                    </a:lnTo>
                    <a:lnTo>
                      <a:pt x="153" y="211"/>
                    </a:lnTo>
                    <a:lnTo>
                      <a:pt x="157" y="212"/>
                    </a:lnTo>
                    <a:lnTo>
                      <a:pt x="158" y="212"/>
                    </a:lnTo>
                    <a:lnTo>
                      <a:pt x="158" y="211"/>
                    </a:lnTo>
                    <a:lnTo>
                      <a:pt x="158" y="207"/>
                    </a:lnTo>
                    <a:lnTo>
                      <a:pt x="154" y="206"/>
                    </a:lnTo>
                    <a:lnTo>
                      <a:pt x="151" y="206"/>
                    </a:lnTo>
                    <a:lnTo>
                      <a:pt x="149" y="206"/>
                    </a:lnTo>
                    <a:lnTo>
                      <a:pt x="148" y="199"/>
                    </a:lnTo>
                    <a:lnTo>
                      <a:pt x="148" y="194"/>
                    </a:lnTo>
                    <a:lnTo>
                      <a:pt x="149" y="194"/>
                    </a:lnTo>
                    <a:lnTo>
                      <a:pt x="153" y="194"/>
                    </a:lnTo>
                    <a:lnTo>
                      <a:pt x="157" y="194"/>
                    </a:lnTo>
                    <a:lnTo>
                      <a:pt x="170" y="194"/>
                    </a:lnTo>
                    <a:lnTo>
                      <a:pt x="171" y="194"/>
                    </a:lnTo>
                    <a:lnTo>
                      <a:pt x="174" y="194"/>
                    </a:lnTo>
                    <a:lnTo>
                      <a:pt x="174" y="190"/>
                    </a:lnTo>
                    <a:lnTo>
                      <a:pt x="175" y="190"/>
                    </a:lnTo>
                    <a:lnTo>
                      <a:pt x="178" y="192"/>
                    </a:lnTo>
                    <a:lnTo>
                      <a:pt x="179" y="194"/>
                    </a:lnTo>
                    <a:lnTo>
                      <a:pt x="181" y="190"/>
                    </a:lnTo>
                    <a:lnTo>
                      <a:pt x="185" y="188"/>
                    </a:lnTo>
                    <a:lnTo>
                      <a:pt x="187" y="186"/>
                    </a:lnTo>
                    <a:lnTo>
                      <a:pt x="189" y="188"/>
                    </a:lnTo>
                    <a:lnTo>
                      <a:pt x="191" y="192"/>
                    </a:lnTo>
                    <a:lnTo>
                      <a:pt x="193" y="195"/>
                    </a:lnTo>
                    <a:lnTo>
                      <a:pt x="193" y="202"/>
                    </a:lnTo>
                    <a:lnTo>
                      <a:pt x="193" y="203"/>
                    </a:lnTo>
                    <a:lnTo>
                      <a:pt x="194" y="203"/>
                    </a:lnTo>
                    <a:lnTo>
                      <a:pt x="197" y="203"/>
                    </a:lnTo>
                    <a:lnTo>
                      <a:pt x="194" y="199"/>
                    </a:lnTo>
                    <a:lnTo>
                      <a:pt x="194" y="199"/>
                    </a:lnTo>
                    <a:lnTo>
                      <a:pt x="194" y="199"/>
                    </a:lnTo>
                    <a:lnTo>
                      <a:pt x="194" y="199"/>
                    </a:lnTo>
                    <a:lnTo>
                      <a:pt x="194" y="199"/>
                    </a:lnTo>
                    <a:lnTo>
                      <a:pt x="194" y="199"/>
                    </a:lnTo>
                    <a:lnTo>
                      <a:pt x="194" y="199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" name="Freeform 23">
                <a:extLst>
                  <a:ext uri="{FF2B5EF4-FFF2-40B4-BE49-F238E27FC236}">
                    <a16:creationId xmlns:a16="http://schemas.microsoft.com/office/drawing/2014/main" id="{01C051FE-D29B-4A71-BE24-7BDEF80B9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9625" y="3830638"/>
                <a:ext cx="144463" cy="185738"/>
              </a:xfrm>
              <a:custGeom>
                <a:avLst/>
                <a:gdLst>
                  <a:gd name="T0" fmla="*/ 13 w 91"/>
                  <a:gd name="T1" fmla="*/ 96 h 117"/>
                  <a:gd name="T2" fmla="*/ 10 w 91"/>
                  <a:gd name="T3" fmla="*/ 100 h 117"/>
                  <a:gd name="T4" fmla="*/ 11 w 91"/>
                  <a:gd name="T5" fmla="*/ 104 h 117"/>
                  <a:gd name="T6" fmla="*/ 11 w 91"/>
                  <a:gd name="T7" fmla="*/ 106 h 117"/>
                  <a:gd name="T8" fmla="*/ 13 w 91"/>
                  <a:gd name="T9" fmla="*/ 104 h 117"/>
                  <a:gd name="T10" fmla="*/ 19 w 91"/>
                  <a:gd name="T11" fmla="*/ 108 h 117"/>
                  <a:gd name="T12" fmla="*/ 23 w 91"/>
                  <a:gd name="T13" fmla="*/ 108 h 117"/>
                  <a:gd name="T14" fmla="*/ 26 w 91"/>
                  <a:gd name="T15" fmla="*/ 113 h 117"/>
                  <a:gd name="T16" fmla="*/ 30 w 91"/>
                  <a:gd name="T17" fmla="*/ 117 h 117"/>
                  <a:gd name="T18" fmla="*/ 34 w 91"/>
                  <a:gd name="T19" fmla="*/ 113 h 117"/>
                  <a:gd name="T20" fmla="*/ 41 w 91"/>
                  <a:gd name="T21" fmla="*/ 93 h 117"/>
                  <a:gd name="T22" fmla="*/ 42 w 91"/>
                  <a:gd name="T23" fmla="*/ 90 h 117"/>
                  <a:gd name="T24" fmla="*/ 46 w 91"/>
                  <a:gd name="T25" fmla="*/ 90 h 117"/>
                  <a:gd name="T26" fmla="*/ 46 w 91"/>
                  <a:gd name="T27" fmla="*/ 86 h 117"/>
                  <a:gd name="T28" fmla="*/ 50 w 91"/>
                  <a:gd name="T29" fmla="*/ 81 h 117"/>
                  <a:gd name="T30" fmla="*/ 61 w 91"/>
                  <a:gd name="T31" fmla="*/ 77 h 117"/>
                  <a:gd name="T32" fmla="*/ 77 w 91"/>
                  <a:gd name="T33" fmla="*/ 68 h 117"/>
                  <a:gd name="T34" fmla="*/ 86 w 91"/>
                  <a:gd name="T35" fmla="*/ 52 h 117"/>
                  <a:gd name="T36" fmla="*/ 90 w 91"/>
                  <a:gd name="T37" fmla="*/ 43 h 117"/>
                  <a:gd name="T38" fmla="*/ 91 w 91"/>
                  <a:gd name="T39" fmla="*/ 39 h 117"/>
                  <a:gd name="T40" fmla="*/ 89 w 91"/>
                  <a:gd name="T41" fmla="*/ 33 h 117"/>
                  <a:gd name="T42" fmla="*/ 86 w 91"/>
                  <a:gd name="T43" fmla="*/ 29 h 117"/>
                  <a:gd name="T44" fmla="*/ 90 w 91"/>
                  <a:gd name="T45" fmla="*/ 28 h 117"/>
                  <a:gd name="T46" fmla="*/ 81 w 91"/>
                  <a:gd name="T47" fmla="*/ 24 h 117"/>
                  <a:gd name="T48" fmla="*/ 77 w 91"/>
                  <a:gd name="T49" fmla="*/ 20 h 117"/>
                  <a:gd name="T50" fmla="*/ 73 w 91"/>
                  <a:gd name="T51" fmla="*/ 20 h 117"/>
                  <a:gd name="T52" fmla="*/ 73 w 91"/>
                  <a:gd name="T53" fmla="*/ 21 h 117"/>
                  <a:gd name="T54" fmla="*/ 61 w 91"/>
                  <a:gd name="T55" fmla="*/ 20 h 117"/>
                  <a:gd name="T56" fmla="*/ 57 w 91"/>
                  <a:gd name="T57" fmla="*/ 17 h 117"/>
                  <a:gd name="T58" fmla="*/ 55 w 91"/>
                  <a:gd name="T59" fmla="*/ 13 h 117"/>
                  <a:gd name="T60" fmla="*/ 51 w 91"/>
                  <a:gd name="T61" fmla="*/ 12 h 117"/>
                  <a:gd name="T62" fmla="*/ 42 w 91"/>
                  <a:gd name="T63" fmla="*/ 7 h 117"/>
                  <a:gd name="T64" fmla="*/ 34 w 91"/>
                  <a:gd name="T65" fmla="*/ 0 h 117"/>
                  <a:gd name="T66" fmla="*/ 30 w 91"/>
                  <a:gd name="T67" fmla="*/ 4 h 117"/>
                  <a:gd name="T68" fmla="*/ 25 w 91"/>
                  <a:gd name="T69" fmla="*/ 7 h 117"/>
                  <a:gd name="T70" fmla="*/ 21 w 91"/>
                  <a:gd name="T71" fmla="*/ 9 h 117"/>
                  <a:gd name="T72" fmla="*/ 13 w 91"/>
                  <a:gd name="T73" fmla="*/ 12 h 117"/>
                  <a:gd name="T74" fmla="*/ 15 w 91"/>
                  <a:gd name="T75" fmla="*/ 20 h 117"/>
                  <a:gd name="T76" fmla="*/ 10 w 91"/>
                  <a:gd name="T77" fmla="*/ 31 h 117"/>
                  <a:gd name="T78" fmla="*/ 10 w 91"/>
                  <a:gd name="T79" fmla="*/ 37 h 117"/>
                  <a:gd name="T80" fmla="*/ 8 w 91"/>
                  <a:gd name="T81" fmla="*/ 39 h 117"/>
                  <a:gd name="T82" fmla="*/ 6 w 91"/>
                  <a:gd name="T83" fmla="*/ 43 h 117"/>
                  <a:gd name="T84" fmla="*/ 2 w 91"/>
                  <a:gd name="T85" fmla="*/ 44 h 117"/>
                  <a:gd name="T86" fmla="*/ 2 w 91"/>
                  <a:gd name="T87" fmla="*/ 52 h 117"/>
                  <a:gd name="T88" fmla="*/ 4 w 91"/>
                  <a:gd name="T89" fmla="*/ 60 h 117"/>
                  <a:gd name="T90" fmla="*/ 2 w 91"/>
                  <a:gd name="T91" fmla="*/ 65 h 117"/>
                  <a:gd name="T92" fmla="*/ 2 w 91"/>
                  <a:gd name="T93" fmla="*/ 69 h 117"/>
                  <a:gd name="T94" fmla="*/ 11 w 91"/>
                  <a:gd name="T95" fmla="*/ 77 h 117"/>
                  <a:gd name="T96" fmla="*/ 15 w 91"/>
                  <a:gd name="T97" fmla="*/ 69 h 117"/>
                  <a:gd name="T98" fmla="*/ 15 w 91"/>
                  <a:gd name="T99" fmla="*/ 73 h 117"/>
                  <a:gd name="T100" fmla="*/ 17 w 91"/>
                  <a:gd name="T101" fmla="*/ 70 h 117"/>
                  <a:gd name="T102" fmla="*/ 17 w 91"/>
                  <a:gd name="T103" fmla="*/ 64 h 117"/>
                  <a:gd name="T104" fmla="*/ 17 w 91"/>
                  <a:gd name="T105" fmla="*/ 68 h 117"/>
                  <a:gd name="T106" fmla="*/ 19 w 91"/>
                  <a:gd name="T107" fmla="*/ 73 h 117"/>
                  <a:gd name="T108" fmla="*/ 17 w 91"/>
                  <a:gd name="T109" fmla="*/ 84 h 117"/>
                  <a:gd name="T110" fmla="*/ 11 w 91"/>
                  <a:gd name="T111" fmla="*/ 88 h 117"/>
                  <a:gd name="T112" fmla="*/ 13 w 91"/>
                  <a:gd name="T113" fmla="*/ 92 h 117"/>
                  <a:gd name="T114" fmla="*/ 13 w 91"/>
                  <a:gd name="T115" fmla="*/ 92 h 117"/>
                  <a:gd name="T116" fmla="*/ 13 w 91"/>
                  <a:gd name="T117" fmla="*/ 92 h 117"/>
                  <a:gd name="T118" fmla="*/ 13 w 91"/>
                  <a:gd name="T119" fmla="*/ 92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1" h="117">
                    <a:moveTo>
                      <a:pt x="13" y="92"/>
                    </a:moveTo>
                    <a:lnTo>
                      <a:pt x="13" y="96"/>
                    </a:lnTo>
                    <a:lnTo>
                      <a:pt x="13" y="97"/>
                    </a:lnTo>
                    <a:lnTo>
                      <a:pt x="10" y="100"/>
                    </a:lnTo>
                    <a:lnTo>
                      <a:pt x="10" y="101"/>
                    </a:lnTo>
                    <a:lnTo>
                      <a:pt x="11" y="104"/>
                    </a:lnTo>
                    <a:lnTo>
                      <a:pt x="10" y="108"/>
                    </a:lnTo>
                    <a:lnTo>
                      <a:pt x="11" y="106"/>
                    </a:lnTo>
                    <a:lnTo>
                      <a:pt x="11" y="105"/>
                    </a:lnTo>
                    <a:lnTo>
                      <a:pt x="13" y="104"/>
                    </a:lnTo>
                    <a:lnTo>
                      <a:pt x="15" y="104"/>
                    </a:lnTo>
                    <a:lnTo>
                      <a:pt x="19" y="108"/>
                    </a:lnTo>
                    <a:lnTo>
                      <a:pt x="21" y="108"/>
                    </a:lnTo>
                    <a:lnTo>
                      <a:pt x="23" y="108"/>
                    </a:lnTo>
                    <a:lnTo>
                      <a:pt x="25" y="109"/>
                    </a:lnTo>
                    <a:lnTo>
                      <a:pt x="26" y="113"/>
                    </a:lnTo>
                    <a:lnTo>
                      <a:pt x="29" y="114"/>
                    </a:lnTo>
                    <a:lnTo>
                      <a:pt x="30" y="117"/>
                    </a:lnTo>
                    <a:lnTo>
                      <a:pt x="33" y="114"/>
                    </a:lnTo>
                    <a:lnTo>
                      <a:pt x="34" y="113"/>
                    </a:lnTo>
                    <a:lnTo>
                      <a:pt x="39" y="92"/>
                    </a:lnTo>
                    <a:lnTo>
                      <a:pt x="41" y="93"/>
                    </a:lnTo>
                    <a:lnTo>
                      <a:pt x="42" y="92"/>
                    </a:lnTo>
                    <a:lnTo>
                      <a:pt x="42" y="90"/>
                    </a:lnTo>
                    <a:lnTo>
                      <a:pt x="43" y="88"/>
                    </a:lnTo>
                    <a:lnTo>
                      <a:pt x="46" y="90"/>
                    </a:lnTo>
                    <a:lnTo>
                      <a:pt x="46" y="88"/>
                    </a:lnTo>
                    <a:lnTo>
                      <a:pt x="46" y="86"/>
                    </a:lnTo>
                    <a:lnTo>
                      <a:pt x="47" y="84"/>
                    </a:lnTo>
                    <a:lnTo>
                      <a:pt x="50" y="81"/>
                    </a:lnTo>
                    <a:lnTo>
                      <a:pt x="53" y="78"/>
                    </a:lnTo>
                    <a:lnTo>
                      <a:pt x="61" y="77"/>
                    </a:lnTo>
                    <a:lnTo>
                      <a:pt x="70" y="73"/>
                    </a:lnTo>
                    <a:lnTo>
                      <a:pt x="77" y="68"/>
                    </a:lnTo>
                    <a:lnTo>
                      <a:pt x="82" y="60"/>
                    </a:lnTo>
                    <a:lnTo>
                      <a:pt x="86" y="52"/>
                    </a:lnTo>
                    <a:lnTo>
                      <a:pt x="86" y="51"/>
                    </a:lnTo>
                    <a:lnTo>
                      <a:pt x="90" y="43"/>
                    </a:lnTo>
                    <a:lnTo>
                      <a:pt x="91" y="44"/>
                    </a:lnTo>
                    <a:lnTo>
                      <a:pt x="91" y="39"/>
                    </a:lnTo>
                    <a:lnTo>
                      <a:pt x="90" y="35"/>
                    </a:lnTo>
                    <a:lnTo>
                      <a:pt x="89" y="33"/>
                    </a:lnTo>
                    <a:lnTo>
                      <a:pt x="87" y="31"/>
                    </a:lnTo>
                    <a:lnTo>
                      <a:pt x="86" y="29"/>
                    </a:lnTo>
                    <a:lnTo>
                      <a:pt x="87" y="29"/>
                    </a:lnTo>
                    <a:lnTo>
                      <a:pt x="90" y="28"/>
                    </a:lnTo>
                    <a:lnTo>
                      <a:pt x="86" y="25"/>
                    </a:lnTo>
                    <a:lnTo>
                      <a:pt x="81" y="24"/>
                    </a:lnTo>
                    <a:lnTo>
                      <a:pt x="78" y="20"/>
                    </a:lnTo>
                    <a:lnTo>
                      <a:pt x="77" y="20"/>
                    </a:lnTo>
                    <a:lnTo>
                      <a:pt x="74" y="20"/>
                    </a:lnTo>
                    <a:lnTo>
                      <a:pt x="73" y="20"/>
                    </a:lnTo>
                    <a:lnTo>
                      <a:pt x="74" y="21"/>
                    </a:lnTo>
                    <a:lnTo>
                      <a:pt x="73" y="21"/>
                    </a:lnTo>
                    <a:lnTo>
                      <a:pt x="69" y="21"/>
                    </a:lnTo>
                    <a:lnTo>
                      <a:pt x="61" y="20"/>
                    </a:lnTo>
                    <a:lnTo>
                      <a:pt x="57" y="20"/>
                    </a:lnTo>
                    <a:lnTo>
                      <a:pt x="57" y="17"/>
                    </a:lnTo>
                    <a:lnTo>
                      <a:pt x="57" y="16"/>
                    </a:lnTo>
                    <a:lnTo>
                      <a:pt x="55" y="13"/>
                    </a:lnTo>
                    <a:lnTo>
                      <a:pt x="53" y="12"/>
                    </a:lnTo>
                    <a:lnTo>
                      <a:pt x="51" y="12"/>
                    </a:lnTo>
                    <a:lnTo>
                      <a:pt x="47" y="9"/>
                    </a:lnTo>
                    <a:lnTo>
                      <a:pt x="42" y="7"/>
                    </a:lnTo>
                    <a:lnTo>
                      <a:pt x="37" y="3"/>
                    </a:lnTo>
                    <a:lnTo>
                      <a:pt x="34" y="0"/>
                    </a:lnTo>
                    <a:lnTo>
                      <a:pt x="33" y="7"/>
                    </a:lnTo>
                    <a:lnTo>
                      <a:pt x="30" y="4"/>
                    </a:lnTo>
                    <a:lnTo>
                      <a:pt x="29" y="4"/>
                    </a:lnTo>
                    <a:lnTo>
                      <a:pt x="25" y="7"/>
                    </a:lnTo>
                    <a:lnTo>
                      <a:pt x="23" y="8"/>
                    </a:lnTo>
                    <a:lnTo>
                      <a:pt x="21" y="9"/>
                    </a:lnTo>
                    <a:lnTo>
                      <a:pt x="19" y="9"/>
                    </a:lnTo>
                    <a:lnTo>
                      <a:pt x="13" y="12"/>
                    </a:lnTo>
                    <a:lnTo>
                      <a:pt x="13" y="16"/>
                    </a:lnTo>
                    <a:lnTo>
                      <a:pt x="15" y="20"/>
                    </a:lnTo>
                    <a:lnTo>
                      <a:pt x="13" y="25"/>
                    </a:lnTo>
                    <a:lnTo>
                      <a:pt x="10" y="31"/>
                    </a:lnTo>
                    <a:lnTo>
                      <a:pt x="8" y="35"/>
                    </a:lnTo>
                    <a:lnTo>
                      <a:pt x="10" y="37"/>
                    </a:lnTo>
                    <a:lnTo>
                      <a:pt x="11" y="37"/>
                    </a:lnTo>
                    <a:lnTo>
                      <a:pt x="8" y="39"/>
                    </a:lnTo>
                    <a:lnTo>
                      <a:pt x="8" y="40"/>
                    </a:lnTo>
                    <a:lnTo>
                      <a:pt x="6" y="43"/>
                    </a:lnTo>
                    <a:lnTo>
                      <a:pt x="4" y="43"/>
                    </a:lnTo>
                    <a:lnTo>
                      <a:pt x="2" y="44"/>
                    </a:lnTo>
                    <a:lnTo>
                      <a:pt x="4" y="51"/>
                    </a:lnTo>
                    <a:lnTo>
                      <a:pt x="2" y="52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4" y="64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2" y="69"/>
                    </a:lnTo>
                    <a:lnTo>
                      <a:pt x="4" y="69"/>
                    </a:lnTo>
                    <a:lnTo>
                      <a:pt x="11" y="77"/>
                    </a:lnTo>
                    <a:lnTo>
                      <a:pt x="13" y="70"/>
                    </a:lnTo>
                    <a:lnTo>
                      <a:pt x="15" y="69"/>
                    </a:lnTo>
                    <a:lnTo>
                      <a:pt x="15" y="70"/>
                    </a:lnTo>
                    <a:lnTo>
                      <a:pt x="15" y="73"/>
                    </a:lnTo>
                    <a:lnTo>
                      <a:pt x="17" y="73"/>
                    </a:lnTo>
                    <a:lnTo>
                      <a:pt x="17" y="70"/>
                    </a:lnTo>
                    <a:lnTo>
                      <a:pt x="17" y="68"/>
                    </a:lnTo>
                    <a:lnTo>
                      <a:pt x="17" y="64"/>
                    </a:lnTo>
                    <a:lnTo>
                      <a:pt x="19" y="64"/>
                    </a:lnTo>
                    <a:lnTo>
                      <a:pt x="17" y="68"/>
                    </a:lnTo>
                    <a:lnTo>
                      <a:pt x="19" y="70"/>
                    </a:lnTo>
                    <a:lnTo>
                      <a:pt x="19" y="73"/>
                    </a:lnTo>
                    <a:lnTo>
                      <a:pt x="19" y="77"/>
                    </a:lnTo>
                    <a:lnTo>
                      <a:pt x="17" y="84"/>
                    </a:lnTo>
                    <a:lnTo>
                      <a:pt x="13" y="86"/>
                    </a:lnTo>
                    <a:lnTo>
                      <a:pt x="11" y="88"/>
                    </a:lnTo>
                    <a:lnTo>
                      <a:pt x="11" y="88"/>
                    </a:lnTo>
                    <a:lnTo>
                      <a:pt x="13" y="92"/>
                    </a:lnTo>
                    <a:lnTo>
                      <a:pt x="13" y="92"/>
                    </a:lnTo>
                    <a:lnTo>
                      <a:pt x="13" y="92"/>
                    </a:lnTo>
                    <a:lnTo>
                      <a:pt x="13" y="92"/>
                    </a:lnTo>
                    <a:lnTo>
                      <a:pt x="13" y="92"/>
                    </a:lnTo>
                    <a:lnTo>
                      <a:pt x="13" y="92"/>
                    </a:lnTo>
                    <a:lnTo>
                      <a:pt x="13" y="92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Freeform 24">
                <a:extLst>
                  <a:ext uri="{FF2B5EF4-FFF2-40B4-BE49-F238E27FC236}">
                    <a16:creationId xmlns:a16="http://schemas.microsoft.com/office/drawing/2014/main" id="{B74CE16B-5510-43C5-B811-52DB27E08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4450" y="4427538"/>
                <a:ext cx="215900" cy="238125"/>
              </a:xfrm>
              <a:custGeom>
                <a:avLst/>
                <a:gdLst>
                  <a:gd name="T0" fmla="*/ 10 w 136"/>
                  <a:gd name="T1" fmla="*/ 61 h 150"/>
                  <a:gd name="T2" fmla="*/ 15 w 136"/>
                  <a:gd name="T3" fmla="*/ 70 h 150"/>
                  <a:gd name="T4" fmla="*/ 24 w 136"/>
                  <a:gd name="T5" fmla="*/ 75 h 150"/>
                  <a:gd name="T6" fmla="*/ 32 w 136"/>
                  <a:gd name="T7" fmla="*/ 83 h 150"/>
                  <a:gd name="T8" fmla="*/ 40 w 136"/>
                  <a:gd name="T9" fmla="*/ 85 h 150"/>
                  <a:gd name="T10" fmla="*/ 48 w 136"/>
                  <a:gd name="T11" fmla="*/ 87 h 150"/>
                  <a:gd name="T12" fmla="*/ 59 w 136"/>
                  <a:gd name="T13" fmla="*/ 94 h 150"/>
                  <a:gd name="T14" fmla="*/ 72 w 136"/>
                  <a:gd name="T15" fmla="*/ 101 h 150"/>
                  <a:gd name="T16" fmla="*/ 76 w 136"/>
                  <a:gd name="T17" fmla="*/ 105 h 150"/>
                  <a:gd name="T18" fmla="*/ 84 w 136"/>
                  <a:gd name="T19" fmla="*/ 106 h 150"/>
                  <a:gd name="T20" fmla="*/ 88 w 136"/>
                  <a:gd name="T21" fmla="*/ 111 h 150"/>
                  <a:gd name="T22" fmla="*/ 84 w 136"/>
                  <a:gd name="T23" fmla="*/ 119 h 150"/>
                  <a:gd name="T24" fmla="*/ 80 w 136"/>
                  <a:gd name="T25" fmla="*/ 127 h 150"/>
                  <a:gd name="T26" fmla="*/ 80 w 136"/>
                  <a:gd name="T27" fmla="*/ 135 h 150"/>
                  <a:gd name="T28" fmla="*/ 76 w 136"/>
                  <a:gd name="T29" fmla="*/ 142 h 150"/>
                  <a:gd name="T30" fmla="*/ 76 w 136"/>
                  <a:gd name="T31" fmla="*/ 146 h 150"/>
                  <a:gd name="T32" fmla="*/ 85 w 136"/>
                  <a:gd name="T33" fmla="*/ 144 h 150"/>
                  <a:gd name="T34" fmla="*/ 97 w 136"/>
                  <a:gd name="T35" fmla="*/ 148 h 150"/>
                  <a:gd name="T36" fmla="*/ 105 w 136"/>
                  <a:gd name="T37" fmla="*/ 148 h 150"/>
                  <a:gd name="T38" fmla="*/ 108 w 136"/>
                  <a:gd name="T39" fmla="*/ 148 h 150"/>
                  <a:gd name="T40" fmla="*/ 112 w 136"/>
                  <a:gd name="T41" fmla="*/ 148 h 150"/>
                  <a:gd name="T42" fmla="*/ 118 w 136"/>
                  <a:gd name="T43" fmla="*/ 146 h 150"/>
                  <a:gd name="T44" fmla="*/ 121 w 136"/>
                  <a:gd name="T45" fmla="*/ 146 h 150"/>
                  <a:gd name="T46" fmla="*/ 124 w 136"/>
                  <a:gd name="T47" fmla="*/ 140 h 150"/>
                  <a:gd name="T48" fmla="*/ 129 w 136"/>
                  <a:gd name="T49" fmla="*/ 138 h 150"/>
                  <a:gd name="T50" fmla="*/ 133 w 136"/>
                  <a:gd name="T51" fmla="*/ 132 h 150"/>
                  <a:gd name="T52" fmla="*/ 133 w 136"/>
                  <a:gd name="T53" fmla="*/ 127 h 150"/>
                  <a:gd name="T54" fmla="*/ 133 w 136"/>
                  <a:gd name="T55" fmla="*/ 115 h 150"/>
                  <a:gd name="T56" fmla="*/ 133 w 136"/>
                  <a:gd name="T57" fmla="*/ 111 h 150"/>
                  <a:gd name="T58" fmla="*/ 136 w 136"/>
                  <a:gd name="T59" fmla="*/ 97 h 150"/>
                  <a:gd name="T60" fmla="*/ 136 w 136"/>
                  <a:gd name="T61" fmla="*/ 89 h 150"/>
                  <a:gd name="T62" fmla="*/ 133 w 136"/>
                  <a:gd name="T63" fmla="*/ 83 h 150"/>
                  <a:gd name="T64" fmla="*/ 128 w 136"/>
                  <a:gd name="T65" fmla="*/ 83 h 150"/>
                  <a:gd name="T66" fmla="*/ 120 w 136"/>
                  <a:gd name="T67" fmla="*/ 85 h 150"/>
                  <a:gd name="T68" fmla="*/ 114 w 136"/>
                  <a:gd name="T69" fmla="*/ 75 h 150"/>
                  <a:gd name="T70" fmla="*/ 108 w 136"/>
                  <a:gd name="T71" fmla="*/ 61 h 150"/>
                  <a:gd name="T72" fmla="*/ 101 w 136"/>
                  <a:gd name="T73" fmla="*/ 54 h 150"/>
                  <a:gd name="T74" fmla="*/ 95 w 136"/>
                  <a:gd name="T75" fmla="*/ 53 h 150"/>
                  <a:gd name="T76" fmla="*/ 92 w 136"/>
                  <a:gd name="T77" fmla="*/ 58 h 150"/>
                  <a:gd name="T78" fmla="*/ 84 w 136"/>
                  <a:gd name="T79" fmla="*/ 54 h 150"/>
                  <a:gd name="T80" fmla="*/ 76 w 136"/>
                  <a:gd name="T81" fmla="*/ 53 h 150"/>
                  <a:gd name="T82" fmla="*/ 72 w 136"/>
                  <a:gd name="T83" fmla="*/ 47 h 150"/>
                  <a:gd name="T84" fmla="*/ 75 w 136"/>
                  <a:gd name="T85" fmla="*/ 41 h 150"/>
                  <a:gd name="T86" fmla="*/ 72 w 136"/>
                  <a:gd name="T87" fmla="*/ 40 h 150"/>
                  <a:gd name="T88" fmla="*/ 75 w 136"/>
                  <a:gd name="T89" fmla="*/ 32 h 150"/>
                  <a:gd name="T90" fmla="*/ 72 w 136"/>
                  <a:gd name="T91" fmla="*/ 26 h 150"/>
                  <a:gd name="T92" fmla="*/ 68 w 136"/>
                  <a:gd name="T93" fmla="*/ 18 h 150"/>
                  <a:gd name="T94" fmla="*/ 67 w 136"/>
                  <a:gd name="T95" fmla="*/ 14 h 150"/>
                  <a:gd name="T96" fmla="*/ 67 w 136"/>
                  <a:gd name="T97" fmla="*/ 10 h 150"/>
                  <a:gd name="T98" fmla="*/ 59 w 136"/>
                  <a:gd name="T99" fmla="*/ 4 h 150"/>
                  <a:gd name="T100" fmla="*/ 45 w 136"/>
                  <a:gd name="T101" fmla="*/ 0 h 150"/>
                  <a:gd name="T102" fmla="*/ 32 w 136"/>
                  <a:gd name="T103" fmla="*/ 1 h 150"/>
                  <a:gd name="T104" fmla="*/ 10 w 136"/>
                  <a:gd name="T105" fmla="*/ 6 h 150"/>
                  <a:gd name="T106" fmla="*/ 6 w 136"/>
                  <a:gd name="T107" fmla="*/ 17 h 150"/>
                  <a:gd name="T108" fmla="*/ 4 w 136"/>
                  <a:gd name="T109" fmla="*/ 26 h 150"/>
                  <a:gd name="T110" fmla="*/ 0 w 136"/>
                  <a:gd name="T111" fmla="*/ 53 h 150"/>
                  <a:gd name="T112" fmla="*/ 6 w 136"/>
                  <a:gd name="T113" fmla="*/ 58 h 150"/>
                  <a:gd name="T114" fmla="*/ 6 w 136"/>
                  <a:gd name="T115" fmla="*/ 58 h 150"/>
                  <a:gd name="T116" fmla="*/ 6 w 136"/>
                  <a:gd name="T117" fmla="*/ 58 h 150"/>
                  <a:gd name="T118" fmla="*/ 6 w 136"/>
                  <a:gd name="T119" fmla="*/ 5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6" h="150">
                    <a:moveTo>
                      <a:pt x="6" y="58"/>
                    </a:moveTo>
                    <a:lnTo>
                      <a:pt x="10" y="61"/>
                    </a:lnTo>
                    <a:lnTo>
                      <a:pt x="11" y="66"/>
                    </a:lnTo>
                    <a:lnTo>
                      <a:pt x="15" y="70"/>
                    </a:lnTo>
                    <a:lnTo>
                      <a:pt x="18" y="71"/>
                    </a:lnTo>
                    <a:lnTo>
                      <a:pt x="24" y="75"/>
                    </a:lnTo>
                    <a:lnTo>
                      <a:pt x="28" y="81"/>
                    </a:lnTo>
                    <a:lnTo>
                      <a:pt x="32" y="83"/>
                    </a:lnTo>
                    <a:lnTo>
                      <a:pt x="36" y="83"/>
                    </a:lnTo>
                    <a:lnTo>
                      <a:pt x="40" y="85"/>
                    </a:lnTo>
                    <a:lnTo>
                      <a:pt x="44" y="85"/>
                    </a:lnTo>
                    <a:lnTo>
                      <a:pt x="48" y="87"/>
                    </a:lnTo>
                    <a:lnTo>
                      <a:pt x="51" y="89"/>
                    </a:lnTo>
                    <a:lnTo>
                      <a:pt x="59" y="94"/>
                    </a:lnTo>
                    <a:lnTo>
                      <a:pt x="67" y="98"/>
                    </a:lnTo>
                    <a:lnTo>
                      <a:pt x="72" y="101"/>
                    </a:lnTo>
                    <a:lnTo>
                      <a:pt x="75" y="102"/>
                    </a:lnTo>
                    <a:lnTo>
                      <a:pt x="76" y="105"/>
                    </a:lnTo>
                    <a:lnTo>
                      <a:pt x="80" y="105"/>
                    </a:lnTo>
                    <a:lnTo>
                      <a:pt x="84" y="106"/>
                    </a:lnTo>
                    <a:lnTo>
                      <a:pt x="85" y="110"/>
                    </a:lnTo>
                    <a:lnTo>
                      <a:pt x="88" y="111"/>
                    </a:lnTo>
                    <a:lnTo>
                      <a:pt x="85" y="115"/>
                    </a:lnTo>
                    <a:lnTo>
                      <a:pt x="84" y="119"/>
                    </a:lnTo>
                    <a:lnTo>
                      <a:pt x="81" y="124"/>
                    </a:lnTo>
                    <a:lnTo>
                      <a:pt x="80" y="127"/>
                    </a:lnTo>
                    <a:lnTo>
                      <a:pt x="80" y="131"/>
                    </a:lnTo>
                    <a:lnTo>
                      <a:pt x="80" y="135"/>
                    </a:lnTo>
                    <a:lnTo>
                      <a:pt x="79" y="136"/>
                    </a:lnTo>
                    <a:lnTo>
                      <a:pt x="76" y="142"/>
                    </a:lnTo>
                    <a:lnTo>
                      <a:pt x="76" y="144"/>
                    </a:lnTo>
                    <a:lnTo>
                      <a:pt x="76" y="146"/>
                    </a:lnTo>
                    <a:lnTo>
                      <a:pt x="80" y="144"/>
                    </a:lnTo>
                    <a:lnTo>
                      <a:pt x="85" y="144"/>
                    </a:lnTo>
                    <a:lnTo>
                      <a:pt x="93" y="148"/>
                    </a:lnTo>
                    <a:lnTo>
                      <a:pt x="97" y="148"/>
                    </a:lnTo>
                    <a:lnTo>
                      <a:pt x="103" y="148"/>
                    </a:lnTo>
                    <a:lnTo>
                      <a:pt x="105" y="148"/>
                    </a:lnTo>
                    <a:lnTo>
                      <a:pt x="107" y="148"/>
                    </a:lnTo>
                    <a:lnTo>
                      <a:pt x="108" y="148"/>
                    </a:lnTo>
                    <a:lnTo>
                      <a:pt x="112" y="150"/>
                    </a:lnTo>
                    <a:lnTo>
                      <a:pt x="112" y="148"/>
                    </a:lnTo>
                    <a:lnTo>
                      <a:pt x="116" y="146"/>
                    </a:lnTo>
                    <a:lnTo>
                      <a:pt x="118" y="146"/>
                    </a:lnTo>
                    <a:lnTo>
                      <a:pt x="120" y="148"/>
                    </a:lnTo>
                    <a:lnTo>
                      <a:pt x="121" y="146"/>
                    </a:lnTo>
                    <a:lnTo>
                      <a:pt x="124" y="144"/>
                    </a:lnTo>
                    <a:lnTo>
                      <a:pt x="124" y="140"/>
                    </a:lnTo>
                    <a:lnTo>
                      <a:pt x="128" y="138"/>
                    </a:lnTo>
                    <a:lnTo>
                      <a:pt x="129" y="138"/>
                    </a:lnTo>
                    <a:lnTo>
                      <a:pt x="132" y="132"/>
                    </a:lnTo>
                    <a:lnTo>
                      <a:pt x="133" y="132"/>
                    </a:lnTo>
                    <a:lnTo>
                      <a:pt x="133" y="131"/>
                    </a:lnTo>
                    <a:lnTo>
                      <a:pt x="133" y="127"/>
                    </a:lnTo>
                    <a:lnTo>
                      <a:pt x="133" y="118"/>
                    </a:lnTo>
                    <a:lnTo>
                      <a:pt x="133" y="115"/>
                    </a:lnTo>
                    <a:lnTo>
                      <a:pt x="133" y="114"/>
                    </a:lnTo>
                    <a:lnTo>
                      <a:pt x="133" y="111"/>
                    </a:lnTo>
                    <a:lnTo>
                      <a:pt x="136" y="101"/>
                    </a:lnTo>
                    <a:lnTo>
                      <a:pt x="136" y="97"/>
                    </a:lnTo>
                    <a:lnTo>
                      <a:pt x="136" y="93"/>
                    </a:lnTo>
                    <a:lnTo>
                      <a:pt x="136" y="89"/>
                    </a:lnTo>
                    <a:lnTo>
                      <a:pt x="136" y="87"/>
                    </a:lnTo>
                    <a:lnTo>
                      <a:pt x="133" y="83"/>
                    </a:lnTo>
                    <a:lnTo>
                      <a:pt x="129" y="83"/>
                    </a:lnTo>
                    <a:lnTo>
                      <a:pt x="128" y="83"/>
                    </a:lnTo>
                    <a:lnTo>
                      <a:pt x="124" y="85"/>
                    </a:lnTo>
                    <a:lnTo>
                      <a:pt x="120" y="85"/>
                    </a:lnTo>
                    <a:lnTo>
                      <a:pt x="118" y="83"/>
                    </a:lnTo>
                    <a:lnTo>
                      <a:pt x="114" y="75"/>
                    </a:lnTo>
                    <a:lnTo>
                      <a:pt x="112" y="67"/>
                    </a:lnTo>
                    <a:lnTo>
                      <a:pt x="108" y="61"/>
                    </a:lnTo>
                    <a:lnTo>
                      <a:pt x="105" y="54"/>
                    </a:lnTo>
                    <a:lnTo>
                      <a:pt x="101" y="54"/>
                    </a:lnTo>
                    <a:lnTo>
                      <a:pt x="99" y="53"/>
                    </a:lnTo>
                    <a:lnTo>
                      <a:pt x="95" y="53"/>
                    </a:lnTo>
                    <a:lnTo>
                      <a:pt x="93" y="54"/>
                    </a:lnTo>
                    <a:lnTo>
                      <a:pt x="92" y="58"/>
                    </a:lnTo>
                    <a:lnTo>
                      <a:pt x="88" y="54"/>
                    </a:lnTo>
                    <a:lnTo>
                      <a:pt x="84" y="54"/>
                    </a:lnTo>
                    <a:lnTo>
                      <a:pt x="80" y="53"/>
                    </a:lnTo>
                    <a:lnTo>
                      <a:pt x="76" y="53"/>
                    </a:lnTo>
                    <a:lnTo>
                      <a:pt x="72" y="50"/>
                    </a:lnTo>
                    <a:lnTo>
                      <a:pt x="72" y="47"/>
                    </a:lnTo>
                    <a:lnTo>
                      <a:pt x="75" y="45"/>
                    </a:lnTo>
                    <a:lnTo>
                      <a:pt x="75" y="41"/>
                    </a:lnTo>
                    <a:lnTo>
                      <a:pt x="75" y="41"/>
                    </a:lnTo>
                    <a:lnTo>
                      <a:pt x="72" y="40"/>
                    </a:lnTo>
                    <a:lnTo>
                      <a:pt x="75" y="36"/>
                    </a:lnTo>
                    <a:lnTo>
                      <a:pt x="75" y="32"/>
                    </a:lnTo>
                    <a:lnTo>
                      <a:pt x="72" y="28"/>
                    </a:lnTo>
                    <a:lnTo>
                      <a:pt x="72" y="26"/>
                    </a:lnTo>
                    <a:lnTo>
                      <a:pt x="71" y="22"/>
                    </a:lnTo>
                    <a:lnTo>
                      <a:pt x="68" y="18"/>
                    </a:lnTo>
                    <a:lnTo>
                      <a:pt x="67" y="14"/>
                    </a:lnTo>
                    <a:lnTo>
                      <a:pt x="67" y="14"/>
                    </a:lnTo>
                    <a:lnTo>
                      <a:pt x="67" y="13"/>
                    </a:lnTo>
                    <a:lnTo>
                      <a:pt x="67" y="10"/>
                    </a:lnTo>
                    <a:lnTo>
                      <a:pt x="64" y="6"/>
                    </a:lnTo>
                    <a:lnTo>
                      <a:pt x="59" y="4"/>
                    </a:lnTo>
                    <a:lnTo>
                      <a:pt x="51" y="1"/>
                    </a:lnTo>
                    <a:lnTo>
                      <a:pt x="45" y="0"/>
                    </a:lnTo>
                    <a:lnTo>
                      <a:pt x="40" y="0"/>
                    </a:lnTo>
                    <a:lnTo>
                      <a:pt x="32" y="1"/>
                    </a:lnTo>
                    <a:lnTo>
                      <a:pt x="14" y="5"/>
                    </a:lnTo>
                    <a:lnTo>
                      <a:pt x="10" y="6"/>
                    </a:lnTo>
                    <a:lnTo>
                      <a:pt x="7" y="9"/>
                    </a:lnTo>
                    <a:lnTo>
                      <a:pt x="6" y="17"/>
                    </a:lnTo>
                    <a:lnTo>
                      <a:pt x="4" y="20"/>
                    </a:lnTo>
                    <a:lnTo>
                      <a:pt x="4" y="26"/>
                    </a:lnTo>
                    <a:lnTo>
                      <a:pt x="4" y="36"/>
                    </a:lnTo>
                    <a:lnTo>
                      <a:pt x="0" y="53"/>
                    </a:lnTo>
                    <a:lnTo>
                      <a:pt x="4" y="57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6" y="58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Freeform 25">
                <a:extLst>
                  <a:ext uri="{FF2B5EF4-FFF2-40B4-BE49-F238E27FC236}">
                    <a16:creationId xmlns:a16="http://schemas.microsoft.com/office/drawing/2014/main" id="{B6CBDADA-12C9-47DD-8D32-2071286A3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8075" y="4151313"/>
                <a:ext cx="320675" cy="381000"/>
              </a:xfrm>
              <a:custGeom>
                <a:avLst/>
                <a:gdLst>
                  <a:gd name="T0" fmla="*/ 149 w 152"/>
                  <a:gd name="T1" fmla="*/ 108 h 181"/>
                  <a:gd name="T2" fmla="*/ 146 w 152"/>
                  <a:gd name="T3" fmla="*/ 106 h 181"/>
                  <a:gd name="T4" fmla="*/ 139 w 152"/>
                  <a:gd name="T5" fmla="*/ 96 h 181"/>
                  <a:gd name="T6" fmla="*/ 129 w 152"/>
                  <a:gd name="T7" fmla="*/ 91 h 181"/>
                  <a:gd name="T8" fmla="*/ 119 w 152"/>
                  <a:gd name="T9" fmla="*/ 89 h 181"/>
                  <a:gd name="T10" fmla="*/ 115 w 152"/>
                  <a:gd name="T11" fmla="*/ 78 h 181"/>
                  <a:gd name="T12" fmla="*/ 116 w 152"/>
                  <a:gd name="T13" fmla="*/ 73 h 181"/>
                  <a:gd name="T14" fmla="*/ 114 w 152"/>
                  <a:gd name="T15" fmla="*/ 58 h 181"/>
                  <a:gd name="T16" fmla="*/ 103 w 152"/>
                  <a:gd name="T17" fmla="*/ 52 h 181"/>
                  <a:gd name="T18" fmla="*/ 92 w 152"/>
                  <a:gd name="T19" fmla="*/ 48 h 181"/>
                  <a:gd name="T20" fmla="*/ 86 w 152"/>
                  <a:gd name="T21" fmla="*/ 45 h 181"/>
                  <a:gd name="T22" fmla="*/ 81 w 152"/>
                  <a:gd name="T23" fmla="*/ 42 h 181"/>
                  <a:gd name="T24" fmla="*/ 76 w 152"/>
                  <a:gd name="T25" fmla="*/ 40 h 181"/>
                  <a:gd name="T26" fmla="*/ 72 w 152"/>
                  <a:gd name="T27" fmla="*/ 39 h 181"/>
                  <a:gd name="T28" fmla="*/ 63 w 152"/>
                  <a:gd name="T29" fmla="*/ 35 h 181"/>
                  <a:gd name="T30" fmla="*/ 56 w 152"/>
                  <a:gd name="T31" fmla="*/ 30 h 181"/>
                  <a:gd name="T32" fmla="*/ 53 w 152"/>
                  <a:gd name="T33" fmla="*/ 28 h 181"/>
                  <a:gd name="T34" fmla="*/ 52 w 152"/>
                  <a:gd name="T35" fmla="*/ 17 h 181"/>
                  <a:gd name="T36" fmla="*/ 50 w 152"/>
                  <a:gd name="T37" fmla="*/ 12 h 181"/>
                  <a:gd name="T38" fmla="*/ 50 w 152"/>
                  <a:gd name="T39" fmla="*/ 2 h 181"/>
                  <a:gd name="T40" fmla="*/ 42 w 152"/>
                  <a:gd name="T41" fmla="*/ 2 h 181"/>
                  <a:gd name="T42" fmla="*/ 30 w 152"/>
                  <a:gd name="T43" fmla="*/ 7 h 181"/>
                  <a:gd name="T44" fmla="*/ 25 w 152"/>
                  <a:gd name="T45" fmla="*/ 10 h 181"/>
                  <a:gd name="T46" fmla="*/ 22 w 152"/>
                  <a:gd name="T47" fmla="*/ 13 h 181"/>
                  <a:gd name="T48" fmla="*/ 17 w 152"/>
                  <a:gd name="T49" fmla="*/ 16 h 181"/>
                  <a:gd name="T50" fmla="*/ 12 w 152"/>
                  <a:gd name="T51" fmla="*/ 19 h 181"/>
                  <a:gd name="T52" fmla="*/ 7 w 152"/>
                  <a:gd name="T53" fmla="*/ 17 h 181"/>
                  <a:gd name="T54" fmla="*/ 0 w 152"/>
                  <a:gd name="T55" fmla="*/ 17 h 181"/>
                  <a:gd name="T56" fmla="*/ 10 w 152"/>
                  <a:gd name="T57" fmla="*/ 42 h 181"/>
                  <a:gd name="T58" fmla="*/ 10 w 152"/>
                  <a:gd name="T59" fmla="*/ 50 h 181"/>
                  <a:gd name="T60" fmla="*/ 12 w 152"/>
                  <a:gd name="T61" fmla="*/ 60 h 181"/>
                  <a:gd name="T62" fmla="*/ 7 w 152"/>
                  <a:gd name="T63" fmla="*/ 71 h 181"/>
                  <a:gd name="T64" fmla="*/ 10 w 152"/>
                  <a:gd name="T65" fmla="*/ 77 h 181"/>
                  <a:gd name="T66" fmla="*/ 13 w 152"/>
                  <a:gd name="T67" fmla="*/ 83 h 181"/>
                  <a:gd name="T68" fmla="*/ 16 w 152"/>
                  <a:gd name="T69" fmla="*/ 89 h 181"/>
                  <a:gd name="T70" fmla="*/ 17 w 152"/>
                  <a:gd name="T71" fmla="*/ 91 h 181"/>
                  <a:gd name="T72" fmla="*/ 15 w 152"/>
                  <a:gd name="T73" fmla="*/ 93 h 181"/>
                  <a:gd name="T74" fmla="*/ 9 w 152"/>
                  <a:gd name="T75" fmla="*/ 102 h 181"/>
                  <a:gd name="T76" fmla="*/ 10 w 152"/>
                  <a:gd name="T77" fmla="*/ 109 h 181"/>
                  <a:gd name="T78" fmla="*/ 17 w 152"/>
                  <a:gd name="T79" fmla="*/ 159 h 181"/>
                  <a:gd name="T80" fmla="*/ 38 w 152"/>
                  <a:gd name="T81" fmla="*/ 179 h 181"/>
                  <a:gd name="T82" fmla="*/ 48 w 152"/>
                  <a:gd name="T83" fmla="*/ 175 h 181"/>
                  <a:gd name="T84" fmla="*/ 55 w 152"/>
                  <a:gd name="T85" fmla="*/ 169 h 181"/>
                  <a:gd name="T86" fmla="*/ 60 w 152"/>
                  <a:gd name="T87" fmla="*/ 168 h 181"/>
                  <a:gd name="T88" fmla="*/ 71 w 152"/>
                  <a:gd name="T89" fmla="*/ 169 h 181"/>
                  <a:gd name="T90" fmla="*/ 79 w 152"/>
                  <a:gd name="T91" fmla="*/ 179 h 181"/>
                  <a:gd name="T92" fmla="*/ 83 w 152"/>
                  <a:gd name="T93" fmla="*/ 168 h 181"/>
                  <a:gd name="T94" fmla="*/ 95 w 152"/>
                  <a:gd name="T95" fmla="*/ 168 h 181"/>
                  <a:gd name="T96" fmla="*/ 101 w 152"/>
                  <a:gd name="T97" fmla="*/ 158 h 181"/>
                  <a:gd name="T98" fmla="*/ 102 w 152"/>
                  <a:gd name="T99" fmla="*/ 144 h 181"/>
                  <a:gd name="T100" fmla="*/ 108 w 152"/>
                  <a:gd name="T101" fmla="*/ 135 h 181"/>
                  <a:gd name="T102" fmla="*/ 132 w 152"/>
                  <a:gd name="T103" fmla="*/ 131 h 181"/>
                  <a:gd name="T104" fmla="*/ 146 w 152"/>
                  <a:gd name="T105" fmla="*/ 136 h 181"/>
                  <a:gd name="T106" fmla="*/ 148 w 152"/>
                  <a:gd name="T107" fmla="*/ 142 h 181"/>
                  <a:gd name="T108" fmla="*/ 151 w 152"/>
                  <a:gd name="T109" fmla="*/ 139 h 181"/>
                  <a:gd name="T110" fmla="*/ 151 w 152"/>
                  <a:gd name="T111" fmla="*/ 131 h 181"/>
                  <a:gd name="T112" fmla="*/ 151 w 152"/>
                  <a:gd name="T113" fmla="*/ 12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2" h="181">
                    <a:moveTo>
                      <a:pt x="152" y="116"/>
                    </a:moveTo>
                    <a:cubicBezTo>
                      <a:pt x="151" y="112"/>
                      <a:pt x="151" y="112"/>
                      <a:pt x="151" y="112"/>
                    </a:cubicBezTo>
                    <a:cubicBezTo>
                      <a:pt x="149" y="108"/>
                      <a:pt x="149" y="108"/>
                      <a:pt x="149" y="108"/>
                    </a:cubicBezTo>
                    <a:cubicBezTo>
                      <a:pt x="149" y="106"/>
                      <a:pt x="149" y="106"/>
                      <a:pt x="149" y="106"/>
                    </a:cubicBezTo>
                    <a:cubicBezTo>
                      <a:pt x="148" y="106"/>
                      <a:pt x="148" y="106"/>
                      <a:pt x="148" y="106"/>
                    </a:cubicBezTo>
                    <a:cubicBezTo>
                      <a:pt x="146" y="106"/>
                      <a:pt x="146" y="106"/>
                      <a:pt x="146" y="106"/>
                    </a:cubicBezTo>
                    <a:cubicBezTo>
                      <a:pt x="144" y="106"/>
                      <a:pt x="144" y="106"/>
                      <a:pt x="144" y="106"/>
                    </a:cubicBezTo>
                    <a:cubicBezTo>
                      <a:pt x="141" y="102"/>
                      <a:pt x="141" y="102"/>
                      <a:pt x="141" y="102"/>
                    </a:cubicBezTo>
                    <a:cubicBezTo>
                      <a:pt x="139" y="96"/>
                      <a:pt x="139" y="96"/>
                      <a:pt x="139" y="96"/>
                    </a:cubicBezTo>
                    <a:cubicBezTo>
                      <a:pt x="141" y="91"/>
                      <a:pt x="141" y="91"/>
                      <a:pt x="141" y="91"/>
                    </a:cubicBezTo>
                    <a:cubicBezTo>
                      <a:pt x="135" y="91"/>
                      <a:pt x="135" y="91"/>
                      <a:pt x="135" y="91"/>
                    </a:cubicBezTo>
                    <a:cubicBezTo>
                      <a:pt x="129" y="91"/>
                      <a:pt x="129" y="91"/>
                      <a:pt x="129" y="91"/>
                    </a:cubicBezTo>
                    <a:cubicBezTo>
                      <a:pt x="124" y="91"/>
                      <a:pt x="124" y="91"/>
                      <a:pt x="124" y="91"/>
                    </a:cubicBezTo>
                    <a:cubicBezTo>
                      <a:pt x="122" y="91"/>
                      <a:pt x="122" y="91"/>
                      <a:pt x="122" y="91"/>
                    </a:cubicBezTo>
                    <a:cubicBezTo>
                      <a:pt x="119" y="89"/>
                      <a:pt x="119" y="89"/>
                      <a:pt x="119" y="89"/>
                    </a:cubicBezTo>
                    <a:cubicBezTo>
                      <a:pt x="118" y="85"/>
                      <a:pt x="118" y="85"/>
                      <a:pt x="118" y="85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5" y="78"/>
                      <a:pt x="115" y="78"/>
                      <a:pt x="115" y="78"/>
                    </a:cubicBezTo>
                    <a:cubicBezTo>
                      <a:pt x="115" y="76"/>
                      <a:pt x="115" y="76"/>
                      <a:pt x="115" y="76"/>
                    </a:cubicBezTo>
                    <a:cubicBezTo>
                      <a:pt x="114" y="73"/>
                      <a:pt x="114" y="73"/>
                      <a:pt x="114" y="73"/>
                    </a:cubicBezTo>
                    <a:cubicBezTo>
                      <a:pt x="116" y="73"/>
                      <a:pt x="116" y="73"/>
                      <a:pt x="116" y="73"/>
                    </a:cubicBezTo>
                    <a:cubicBezTo>
                      <a:pt x="114" y="63"/>
                      <a:pt x="114" y="63"/>
                      <a:pt x="114" y="63"/>
                    </a:cubicBezTo>
                    <a:cubicBezTo>
                      <a:pt x="114" y="60"/>
                      <a:pt x="114" y="60"/>
                      <a:pt x="114" y="60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2" y="56"/>
                      <a:pt x="112" y="56"/>
                      <a:pt x="112" y="56"/>
                    </a:cubicBezTo>
                    <a:cubicBezTo>
                      <a:pt x="106" y="53"/>
                      <a:pt x="106" y="53"/>
                      <a:pt x="106" y="53"/>
                    </a:cubicBezTo>
                    <a:cubicBezTo>
                      <a:pt x="103" y="52"/>
                      <a:pt x="103" y="52"/>
                      <a:pt x="103" y="52"/>
                    </a:cubicBezTo>
                    <a:cubicBezTo>
                      <a:pt x="96" y="52"/>
                      <a:pt x="96" y="52"/>
                      <a:pt x="96" y="52"/>
                    </a:cubicBezTo>
                    <a:cubicBezTo>
                      <a:pt x="93" y="50"/>
                      <a:pt x="93" y="50"/>
                      <a:pt x="93" y="50"/>
                    </a:cubicBezTo>
                    <a:cubicBezTo>
                      <a:pt x="92" y="48"/>
                      <a:pt x="92" y="48"/>
                      <a:pt x="92" y="48"/>
                    </a:cubicBezTo>
                    <a:cubicBezTo>
                      <a:pt x="91" y="48"/>
                      <a:pt x="91" y="48"/>
                      <a:pt x="91" y="48"/>
                    </a:cubicBezTo>
                    <a:cubicBezTo>
                      <a:pt x="89" y="48"/>
                      <a:pt x="89" y="48"/>
                      <a:pt x="89" y="48"/>
                    </a:cubicBezTo>
                    <a:cubicBezTo>
                      <a:pt x="86" y="45"/>
                      <a:pt x="86" y="45"/>
                      <a:pt x="86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2" y="43"/>
                      <a:pt x="82" y="43"/>
                      <a:pt x="82" y="43"/>
                    </a:cubicBezTo>
                    <a:cubicBezTo>
                      <a:pt x="81" y="42"/>
                      <a:pt x="81" y="42"/>
                      <a:pt x="81" y="42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78" y="40"/>
                      <a:pt x="78" y="40"/>
                      <a:pt x="78" y="40"/>
                    </a:cubicBezTo>
                    <a:cubicBezTo>
                      <a:pt x="76" y="40"/>
                      <a:pt x="76" y="40"/>
                      <a:pt x="76" y="40"/>
                    </a:cubicBezTo>
                    <a:cubicBezTo>
                      <a:pt x="75" y="39"/>
                      <a:pt x="75" y="39"/>
                      <a:pt x="75" y="39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68" y="39"/>
                      <a:pt x="68" y="39"/>
                      <a:pt x="68" y="39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63" y="35"/>
                      <a:pt x="63" y="35"/>
                      <a:pt x="63" y="35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58" y="32"/>
                      <a:pt x="58" y="32"/>
                      <a:pt x="58" y="32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3" y="28"/>
                      <a:pt x="53" y="28"/>
                      <a:pt x="53" y="28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7" y="71"/>
                      <a:pt x="7" y="71"/>
                      <a:pt x="7" y="71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9" y="81"/>
                      <a:pt x="9" y="81"/>
                      <a:pt x="9" y="81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5" y="85"/>
                      <a:pt x="15" y="85"/>
                      <a:pt x="15" y="85"/>
                    </a:cubicBezTo>
                    <a:cubicBezTo>
                      <a:pt x="15" y="89"/>
                      <a:pt x="15" y="89"/>
                      <a:pt x="15" y="89"/>
                    </a:cubicBezTo>
                    <a:cubicBezTo>
                      <a:pt x="16" y="89"/>
                      <a:pt x="16" y="89"/>
                      <a:pt x="16" y="89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9" y="91"/>
                      <a:pt x="19" y="91"/>
                      <a:pt x="19" y="91"/>
                    </a:cubicBezTo>
                    <a:cubicBezTo>
                      <a:pt x="17" y="91"/>
                      <a:pt x="17" y="91"/>
                      <a:pt x="17" y="91"/>
                    </a:cubicBezTo>
                    <a:cubicBezTo>
                      <a:pt x="15" y="92"/>
                      <a:pt x="15" y="92"/>
                      <a:pt x="15" y="92"/>
                    </a:cubicBezTo>
                    <a:cubicBezTo>
                      <a:pt x="16" y="93"/>
                      <a:pt x="16" y="93"/>
                      <a:pt x="16" y="93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15" y="95"/>
                      <a:pt x="15" y="95"/>
                      <a:pt x="15" y="95"/>
                    </a:cubicBezTo>
                    <a:cubicBezTo>
                      <a:pt x="12" y="98"/>
                      <a:pt x="12" y="98"/>
                      <a:pt x="12" y="98"/>
                    </a:cubicBezTo>
                    <a:cubicBezTo>
                      <a:pt x="9" y="102"/>
                      <a:pt x="9" y="102"/>
                      <a:pt x="9" y="102"/>
                    </a:cubicBezTo>
                    <a:cubicBezTo>
                      <a:pt x="7" y="103"/>
                      <a:pt x="7" y="103"/>
                      <a:pt x="7" y="103"/>
                    </a:cubicBezTo>
                    <a:cubicBezTo>
                      <a:pt x="9" y="105"/>
                      <a:pt x="9" y="105"/>
                      <a:pt x="9" y="105"/>
                    </a:cubicBezTo>
                    <a:cubicBezTo>
                      <a:pt x="10" y="109"/>
                      <a:pt x="10" y="109"/>
                      <a:pt x="10" y="109"/>
                    </a:cubicBezTo>
                    <a:cubicBezTo>
                      <a:pt x="11" y="111"/>
                      <a:pt x="11" y="111"/>
                      <a:pt x="11" y="111"/>
                    </a:cubicBezTo>
                    <a:cubicBezTo>
                      <a:pt x="9" y="113"/>
                      <a:pt x="9" y="113"/>
                      <a:pt x="9" y="113"/>
                    </a:cubicBezTo>
                    <a:cubicBezTo>
                      <a:pt x="9" y="113"/>
                      <a:pt x="16" y="157"/>
                      <a:pt x="17" y="159"/>
                    </a:cubicBezTo>
                    <a:cubicBezTo>
                      <a:pt x="17" y="160"/>
                      <a:pt x="25" y="164"/>
                      <a:pt x="35" y="169"/>
                    </a:cubicBezTo>
                    <a:cubicBezTo>
                      <a:pt x="36" y="172"/>
                      <a:pt x="36" y="172"/>
                      <a:pt x="36" y="172"/>
                    </a:cubicBezTo>
                    <a:cubicBezTo>
                      <a:pt x="38" y="179"/>
                      <a:pt x="38" y="179"/>
                      <a:pt x="38" y="179"/>
                    </a:cubicBezTo>
                    <a:cubicBezTo>
                      <a:pt x="42" y="181"/>
                      <a:pt x="42" y="181"/>
                      <a:pt x="42" y="181"/>
                    </a:cubicBezTo>
                    <a:cubicBezTo>
                      <a:pt x="45" y="179"/>
                      <a:pt x="45" y="179"/>
                      <a:pt x="45" y="179"/>
                    </a:cubicBezTo>
                    <a:cubicBezTo>
                      <a:pt x="48" y="175"/>
                      <a:pt x="48" y="175"/>
                      <a:pt x="48" y="175"/>
                    </a:cubicBezTo>
                    <a:cubicBezTo>
                      <a:pt x="49" y="172"/>
                      <a:pt x="49" y="172"/>
                      <a:pt x="49" y="172"/>
                    </a:cubicBezTo>
                    <a:cubicBezTo>
                      <a:pt x="52" y="171"/>
                      <a:pt x="52" y="171"/>
                      <a:pt x="52" y="171"/>
                    </a:cubicBezTo>
                    <a:cubicBezTo>
                      <a:pt x="55" y="169"/>
                      <a:pt x="55" y="169"/>
                      <a:pt x="55" y="169"/>
                    </a:cubicBezTo>
                    <a:cubicBezTo>
                      <a:pt x="55" y="165"/>
                      <a:pt x="55" y="165"/>
                      <a:pt x="55" y="165"/>
                    </a:cubicBezTo>
                    <a:cubicBezTo>
                      <a:pt x="59" y="167"/>
                      <a:pt x="59" y="167"/>
                      <a:pt x="59" y="167"/>
                    </a:cubicBezTo>
                    <a:cubicBezTo>
                      <a:pt x="60" y="168"/>
                      <a:pt x="60" y="168"/>
                      <a:pt x="60" y="168"/>
                    </a:cubicBezTo>
                    <a:cubicBezTo>
                      <a:pt x="62" y="169"/>
                      <a:pt x="62" y="169"/>
                      <a:pt x="62" y="169"/>
                    </a:cubicBezTo>
                    <a:cubicBezTo>
                      <a:pt x="66" y="169"/>
                      <a:pt x="66" y="169"/>
                      <a:pt x="66" y="169"/>
                    </a:cubicBezTo>
                    <a:cubicBezTo>
                      <a:pt x="71" y="169"/>
                      <a:pt x="71" y="169"/>
                      <a:pt x="71" y="169"/>
                    </a:cubicBezTo>
                    <a:cubicBezTo>
                      <a:pt x="73" y="171"/>
                      <a:pt x="73" y="171"/>
                      <a:pt x="73" y="171"/>
                    </a:cubicBezTo>
                    <a:cubicBezTo>
                      <a:pt x="76" y="174"/>
                      <a:pt x="76" y="174"/>
                      <a:pt x="76" y="174"/>
                    </a:cubicBezTo>
                    <a:cubicBezTo>
                      <a:pt x="79" y="179"/>
                      <a:pt x="79" y="179"/>
                      <a:pt x="79" y="179"/>
                    </a:cubicBezTo>
                    <a:cubicBezTo>
                      <a:pt x="81" y="174"/>
                      <a:pt x="81" y="174"/>
                      <a:pt x="81" y="174"/>
                    </a:cubicBezTo>
                    <a:cubicBezTo>
                      <a:pt x="82" y="171"/>
                      <a:pt x="82" y="171"/>
                      <a:pt x="82" y="171"/>
                    </a:cubicBezTo>
                    <a:cubicBezTo>
                      <a:pt x="83" y="168"/>
                      <a:pt x="83" y="168"/>
                      <a:pt x="83" y="168"/>
                    </a:cubicBezTo>
                    <a:cubicBezTo>
                      <a:pt x="86" y="168"/>
                      <a:pt x="86" y="168"/>
                      <a:pt x="86" y="168"/>
                    </a:cubicBezTo>
                    <a:cubicBezTo>
                      <a:pt x="92" y="168"/>
                      <a:pt x="92" y="168"/>
                      <a:pt x="92" y="168"/>
                    </a:cubicBezTo>
                    <a:cubicBezTo>
                      <a:pt x="95" y="168"/>
                      <a:pt x="95" y="168"/>
                      <a:pt x="95" y="168"/>
                    </a:cubicBezTo>
                    <a:cubicBezTo>
                      <a:pt x="96" y="169"/>
                      <a:pt x="96" y="169"/>
                      <a:pt x="96" y="169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101" y="158"/>
                      <a:pt x="101" y="158"/>
                      <a:pt x="101" y="158"/>
                    </a:cubicBezTo>
                    <a:cubicBezTo>
                      <a:pt x="101" y="151"/>
                      <a:pt x="101" y="151"/>
                      <a:pt x="101" y="151"/>
                    </a:cubicBezTo>
                    <a:cubicBezTo>
                      <a:pt x="101" y="146"/>
                      <a:pt x="101" y="146"/>
                      <a:pt x="101" y="146"/>
                    </a:cubicBezTo>
                    <a:cubicBezTo>
                      <a:pt x="102" y="144"/>
                      <a:pt x="102" y="144"/>
                      <a:pt x="102" y="144"/>
                    </a:cubicBezTo>
                    <a:cubicBezTo>
                      <a:pt x="103" y="138"/>
                      <a:pt x="103" y="138"/>
                      <a:pt x="103" y="138"/>
                    </a:cubicBezTo>
                    <a:cubicBezTo>
                      <a:pt x="105" y="136"/>
                      <a:pt x="105" y="136"/>
                      <a:pt x="105" y="136"/>
                    </a:cubicBezTo>
                    <a:cubicBezTo>
                      <a:pt x="108" y="135"/>
                      <a:pt x="108" y="135"/>
                      <a:pt x="108" y="135"/>
                    </a:cubicBezTo>
                    <a:cubicBezTo>
                      <a:pt x="122" y="132"/>
                      <a:pt x="122" y="132"/>
                      <a:pt x="122" y="132"/>
                    </a:cubicBezTo>
                    <a:cubicBezTo>
                      <a:pt x="128" y="131"/>
                      <a:pt x="128" y="131"/>
                      <a:pt x="128" y="131"/>
                    </a:cubicBezTo>
                    <a:cubicBezTo>
                      <a:pt x="132" y="131"/>
                      <a:pt x="132" y="131"/>
                      <a:pt x="132" y="131"/>
                    </a:cubicBezTo>
                    <a:cubicBezTo>
                      <a:pt x="136" y="132"/>
                      <a:pt x="136" y="132"/>
                      <a:pt x="136" y="132"/>
                    </a:cubicBezTo>
                    <a:cubicBezTo>
                      <a:pt x="142" y="134"/>
                      <a:pt x="142" y="134"/>
                      <a:pt x="142" y="134"/>
                    </a:cubicBezTo>
                    <a:cubicBezTo>
                      <a:pt x="146" y="136"/>
                      <a:pt x="146" y="136"/>
                      <a:pt x="146" y="136"/>
                    </a:cubicBezTo>
                    <a:cubicBezTo>
                      <a:pt x="148" y="139"/>
                      <a:pt x="148" y="139"/>
                      <a:pt x="148" y="139"/>
                    </a:cubicBezTo>
                    <a:cubicBezTo>
                      <a:pt x="148" y="141"/>
                      <a:pt x="148" y="141"/>
                      <a:pt x="148" y="141"/>
                    </a:cubicBezTo>
                    <a:cubicBezTo>
                      <a:pt x="148" y="142"/>
                      <a:pt x="148" y="142"/>
                      <a:pt x="148" y="142"/>
                    </a:cubicBezTo>
                    <a:cubicBezTo>
                      <a:pt x="149" y="142"/>
                      <a:pt x="149" y="142"/>
                      <a:pt x="149" y="142"/>
                    </a:cubicBezTo>
                    <a:cubicBezTo>
                      <a:pt x="151" y="141"/>
                      <a:pt x="151" y="141"/>
                      <a:pt x="151" y="141"/>
                    </a:cubicBezTo>
                    <a:cubicBezTo>
                      <a:pt x="151" y="139"/>
                      <a:pt x="151" y="139"/>
                      <a:pt x="151" y="139"/>
                    </a:cubicBezTo>
                    <a:cubicBezTo>
                      <a:pt x="149" y="138"/>
                      <a:pt x="149" y="138"/>
                      <a:pt x="149" y="138"/>
                    </a:cubicBezTo>
                    <a:cubicBezTo>
                      <a:pt x="148" y="135"/>
                      <a:pt x="148" y="135"/>
                      <a:pt x="148" y="135"/>
                    </a:cubicBezTo>
                    <a:cubicBezTo>
                      <a:pt x="151" y="131"/>
                      <a:pt x="151" y="131"/>
                      <a:pt x="151" y="131"/>
                    </a:cubicBezTo>
                    <a:cubicBezTo>
                      <a:pt x="151" y="128"/>
                      <a:pt x="151" y="128"/>
                      <a:pt x="151" y="128"/>
                    </a:cubicBezTo>
                    <a:cubicBezTo>
                      <a:pt x="152" y="126"/>
                      <a:pt x="152" y="126"/>
                      <a:pt x="152" y="126"/>
                    </a:cubicBezTo>
                    <a:cubicBezTo>
                      <a:pt x="151" y="124"/>
                      <a:pt x="151" y="124"/>
                      <a:pt x="151" y="124"/>
                    </a:cubicBezTo>
                    <a:cubicBezTo>
                      <a:pt x="152" y="122"/>
                      <a:pt x="152" y="122"/>
                      <a:pt x="152" y="122"/>
                    </a:cubicBezTo>
                    <a:lnTo>
                      <a:pt x="152" y="116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Freeform 26">
                <a:extLst>
                  <a:ext uri="{FF2B5EF4-FFF2-40B4-BE49-F238E27FC236}">
                    <a16:creationId xmlns:a16="http://schemas.microsoft.com/office/drawing/2014/main" id="{6EE20BCA-404E-4AC6-8BC7-19806755C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275" y="3873500"/>
                <a:ext cx="336550" cy="528638"/>
              </a:xfrm>
              <a:custGeom>
                <a:avLst/>
                <a:gdLst>
                  <a:gd name="T0" fmla="*/ 200 w 212"/>
                  <a:gd name="T1" fmla="*/ 323 h 333"/>
                  <a:gd name="T2" fmla="*/ 204 w 212"/>
                  <a:gd name="T3" fmla="*/ 316 h 333"/>
                  <a:gd name="T4" fmla="*/ 208 w 212"/>
                  <a:gd name="T5" fmla="*/ 305 h 333"/>
                  <a:gd name="T6" fmla="*/ 208 w 212"/>
                  <a:gd name="T7" fmla="*/ 293 h 333"/>
                  <a:gd name="T8" fmla="*/ 200 w 212"/>
                  <a:gd name="T9" fmla="*/ 288 h 333"/>
                  <a:gd name="T10" fmla="*/ 195 w 212"/>
                  <a:gd name="T11" fmla="*/ 282 h 333"/>
                  <a:gd name="T12" fmla="*/ 199 w 212"/>
                  <a:gd name="T13" fmla="*/ 278 h 333"/>
                  <a:gd name="T14" fmla="*/ 204 w 212"/>
                  <a:gd name="T15" fmla="*/ 270 h 333"/>
                  <a:gd name="T16" fmla="*/ 208 w 212"/>
                  <a:gd name="T17" fmla="*/ 252 h 333"/>
                  <a:gd name="T18" fmla="*/ 205 w 212"/>
                  <a:gd name="T19" fmla="*/ 231 h 333"/>
                  <a:gd name="T20" fmla="*/ 185 w 212"/>
                  <a:gd name="T21" fmla="*/ 197 h 333"/>
                  <a:gd name="T22" fmla="*/ 178 w 212"/>
                  <a:gd name="T23" fmla="*/ 175 h 333"/>
                  <a:gd name="T24" fmla="*/ 171 w 212"/>
                  <a:gd name="T25" fmla="*/ 174 h 333"/>
                  <a:gd name="T26" fmla="*/ 151 w 212"/>
                  <a:gd name="T27" fmla="*/ 175 h 333"/>
                  <a:gd name="T28" fmla="*/ 135 w 212"/>
                  <a:gd name="T29" fmla="*/ 166 h 333"/>
                  <a:gd name="T30" fmla="*/ 126 w 212"/>
                  <a:gd name="T31" fmla="*/ 147 h 333"/>
                  <a:gd name="T32" fmla="*/ 120 w 212"/>
                  <a:gd name="T33" fmla="*/ 134 h 333"/>
                  <a:gd name="T34" fmla="*/ 124 w 212"/>
                  <a:gd name="T35" fmla="*/ 122 h 333"/>
                  <a:gd name="T36" fmla="*/ 131 w 212"/>
                  <a:gd name="T37" fmla="*/ 111 h 333"/>
                  <a:gd name="T38" fmla="*/ 134 w 212"/>
                  <a:gd name="T39" fmla="*/ 95 h 333"/>
                  <a:gd name="T40" fmla="*/ 144 w 212"/>
                  <a:gd name="T41" fmla="*/ 86 h 333"/>
                  <a:gd name="T42" fmla="*/ 166 w 212"/>
                  <a:gd name="T43" fmla="*/ 77 h 333"/>
                  <a:gd name="T44" fmla="*/ 179 w 212"/>
                  <a:gd name="T45" fmla="*/ 77 h 333"/>
                  <a:gd name="T46" fmla="*/ 175 w 212"/>
                  <a:gd name="T47" fmla="*/ 69 h 333"/>
                  <a:gd name="T48" fmla="*/ 178 w 212"/>
                  <a:gd name="T49" fmla="*/ 54 h 333"/>
                  <a:gd name="T50" fmla="*/ 162 w 212"/>
                  <a:gd name="T51" fmla="*/ 41 h 333"/>
                  <a:gd name="T52" fmla="*/ 148 w 212"/>
                  <a:gd name="T53" fmla="*/ 42 h 333"/>
                  <a:gd name="T54" fmla="*/ 131 w 212"/>
                  <a:gd name="T55" fmla="*/ 42 h 333"/>
                  <a:gd name="T56" fmla="*/ 124 w 212"/>
                  <a:gd name="T57" fmla="*/ 30 h 333"/>
                  <a:gd name="T58" fmla="*/ 114 w 212"/>
                  <a:gd name="T59" fmla="*/ 20 h 333"/>
                  <a:gd name="T60" fmla="*/ 104 w 212"/>
                  <a:gd name="T61" fmla="*/ 6 h 333"/>
                  <a:gd name="T62" fmla="*/ 91 w 212"/>
                  <a:gd name="T63" fmla="*/ 2 h 333"/>
                  <a:gd name="T64" fmla="*/ 95 w 212"/>
                  <a:gd name="T65" fmla="*/ 12 h 333"/>
                  <a:gd name="T66" fmla="*/ 86 w 212"/>
                  <a:gd name="T67" fmla="*/ 33 h 333"/>
                  <a:gd name="T68" fmla="*/ 54 w 212"/>
                  <a:gd name="T69" fmla="*/ 54 h 333"/>
                  <a:gd name="T70" fmla="*/ 47 w 212"/>
                  <a:gd name="T71" fmla="*/ 61 h 333"/>
                  <a:gd name="T72" fmla="*/ 38 w 212"/>
                  <a:gd name="T73" fmla="*/ 86 h 333"/>
                  <a:gd name="T74" fmla="*/ 29 w 212"/>
                  <a:gd name="T75" fmla="*/ 82 h 333"/>
                  <a:gd name="T76" fmla="*/ 17 w 212"/>
                  <a:gd name="T77" fmla="*/ 77 h 333"/>
                  <a:gd name="T78" fmla="*/ 14 w 212"/>
                  <a:gd name="T79" fmla="*/ 74 h 333"/>
                  <a:gd name="T80" fmla="*/ 15 w 212"/>
                  <a:gd name="T81" fmla="*/ 61 h 333"/>
                  <a:gd name="T82" fmla="*/ 6 w 212"/>
                  <a:gd name="T83" fmla="*/ 69 h 333"/>
                  <a:gd name="T84" fmla="*/ 4 w 212"/>
                  <a:gd name="T85" fmla="*/ 90 h 333"/>
                  <a:gd name="T86" fmla="*/ 8 w 212"/>
                  <a:gd name="T87" fmla="*/ 104 h 333"/>
                  <a:gd name="T88" fmla="*/ 6 w 212"/>
                  <a:gd name="T89" fmla="*/ 111 h 333"/>
                  <a:gd name="T90" fmla="*/ 30 w 212"/>
                  <a:gd name="T91" fmla="*/ 134 h 333"/>
                  <a:gd name="T92" fmla="*/ 50 w 212"/>
                  <a:gd name="T93" fmla="*/ 168 h 333"/>
                  <a:gd name="T94" fmla="*/ 65 w 212"/>
                  <a:gd name="T95" fmla="*/ 204 h 333"/>
                  <a:gd name="T96" fmla="*/ 74 w 212"/>
                  <a:gd name="T97" fmla="*/ 217 h 333"/>
                  <a:gd name="T98" fmla="*/ 90 w 212"/>
                  <a:gd name="T99" fmla="*/ 241 h 333"/>
                  <a:gd name="T100" fmla="*/ 91 w 212"/>
                  <a:gd name="T101" fmla="*/ 253 h 333"/>
                  <a:gd name="T102" fmla="*/ 100 w 212"/>
                  <a:gd name="T103" fmla="*/ 269 h 333"/>
                  <a:gd name="T104" fmla="*/ 134 w 212"/>
                  <a:gd name="T105" fmla="*/ 293 h 333"/>
                  <a:gd name="T106" fmla="*/ 170 w 212"/>
                  <a:gd name="T107" fmla="*/ 312 h 333"/>
                  <a:gd name="T108" fmla="*/ 187 w 212"/>
                  <a:gd name="T109" fmla="*/ 327 h 333"/>
                  <a:gd name="T110" fmla="*/ 192 w 212"/>
                  <a:gd name="T111" fmla="*/ 331 h 333"/>
                  <a:gd name="T112" fmla="*/ 192 w 212"/>
                  <a:gd name="T113" fmla="*/ 331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2" h="333">
                    <a:moveTo>
                      <a:pt x="192" y="331"/>
                    </a:moveTo>
                    <a:lnTo>
                      <a:pt x="199" y="331"/>
                    </a:lnTo>
                    <a:lnTo>
                      <a:pt x="200" y="329"/>
                    </a:lnTo>
                    <a:lnTo>
                      <a:pt x="200" y="327"/>
                    </a:lnTo>
                    <a:lnTo>
                      <a:pt x="200" y="323"/>
                    </a:lnTo>
                    <a:lnTo>
                      <a:pt x="200" y="322"/>
                    </a:lnTo>
                    <a:lnTo>
                      <a:pt x="200" y="320"/>
                    </a:lnTo>
                    <a:lnTo>
                      <a:pt x="201" y="320"/>
                    </a:lnTo>
                    <a:lnTo>
                      <a:pt x="204" y="318"/>
                    </a:lnTo>
                    <a:lnTo>
                      <a:pt x="204" y="316"/>
                    </a:lnTo>
                    <a:lnTo>
                      <a:pt x="205" y="320"/>
                    </a:lnTo>
                    <a:lnTo>
                      <a:pt x="204" y="314"/>
                    </a:lnTo>
                    <a:lnTo>
                      <a:pt x="201" y="312"/>
                    </a:lnTo>
                    <a:lnTo>
                      <a:pt x="204" y="310"/>
                    </a:lnTo>
                    <a:lnTo>
                      <a:pt x="208" y="305"/>
                    </a:lnTo>
                    <a:lnTo>
                      <a:pt x="212" y="301"/>
                    </a:lnTo>
                    <a:lnTo>
                      <a:pt x="212" y="298"/>
                    </a:lnTo>
                    <a:lnTo>
                      <a:pt x="209" y="298"/>
                    </a:lnTo>
                    <a:lnTo>
                      <a:pt x="209" y="293"/>
                    </a:lnTo>
                    <a:lnTo>
                      <a:pt x="208" y="293"/>
                    </a:lnTo>
                    <a:lnTo>
                      <a:pt x="205" y="293"/>
                    </a:lnTo>
                    <a:lnTo>
                      <a:pt x="201" y="293"/>
                    </a:lnTo>
                    <a:lnTo>
                      <a:pt x="204" y="289"/>
                    </a:lnTo>
                    <a:lnTo>
                      <a:pt x="201" y="289"/>
                    </a:lnTo>
                    <a:lnTo>
                      <a:pt x="200" y="288"/>
                    </a:lnTo>
                    <a:lnTo>
                      <a:pt x="199" y="288"/>
                    </a:lnTo>
                    <a:lnTo>
                      <a:pt x="196" y="288"/>
                    </a:lnTo>
                    <a:lnTo>
                      <a:pt x="195" y="285"/>
                    </a:lnTo>
                    <a:lnTo>
                      <a:pt x="192" y="284"/>
                    </a:lnTo>
                    <a:lnTo>
                      <a:pt x="195" y="282"/>
                    </a:lnTo>
                    <a:lnTo>
                      <a:pt x="196" y="284"/>
                    </a:lnTo>
                    <a:lnTo>
                      <a:pt x="195" y="280"/>
                    </a:lnTo>
                    <a:lnTo>
                      <a:pt x="195" y="278"/>
                    </a:lnTo>
                    <a:lnTo>
                      <a:pt x="196" y="276"/>
                    </a:lnTo>
                    <a:lnTo>
                      <a:pt x="199" y="278"/>
                    </a:lnTo>
                    <a:lnTo>
                      <a:pt x="204" y="282"/>
                    </a:lnTo>
                    <a:lnTo>
                      <a:pt x="205" y="278"/>
                    </a:lnTo>
                    <a:lnTo>
                      <a:pt x="205" y="277"/>
                    </a:lnTo>
                    <a:lnTo>
                      <a:pt x="205" y="274"/>
                    </a:lnTo>
                    <a:lnTo>
                      <a:pt x="204" y="270"/>
                    </a:lnTo>
                    <a:lnTo>
                      <a:pt x="201" y="269"/>
                    </a:lnTo>
                    <a:lnTo>
                      <a:pt x="204" y="266"/>
                    </a:lnTo>
                    <a:lnTo>
                      <a:pt x="208" y="258"/>
                    </a:lnTo>
                    <a:lnTo>
                      <a:pt x="208" y="254"/>
                    </a:lnTo>
                    <a:lnTo>
                      <a:pt x="208" y="252"/>
                    </a:lnTo>
                    <a:lnTo>
                      <a:pt x="205" y="248"/>
                    </a:lnTo>
                    <a:lnTo>
                      <a:pt x="205" y="241"/>
                    </a:lnTo>
                    <a:lnTo>
                      <a:pt x="205" y="236"/>
                    </a:lnTo>
                    <a:lnTo>
                      <a:pt x="205" y="235"/>
                    </a:lnTo>
                    <a:lnTo>
                      <a:pt x="205" y="231"/>
                    </a:lnTo>
                    <a:lnTo>
                      <a:pt x="209" y="228"/>
                    </a:lnTo>
                    <a:lnTo>
                      <a:pt x="208" y="225"/>
                    </a:lnTo>
                    <a:lnTo>
                      <a:pt x="192" y="197"/>
                    </a:lnTo>
                    <a:lnTo>
                      <a:pt x="188" y="197"/>
                    </a:lnTo>
                    <a:lnTo>
                      <a:pt x="185" y="197"/>
                    </a:lnTo>
                    <a:lnTo>
                      <a:pt x="182" y="200"/>
                    </a:lnTo>
                    <a:lnTo>
                      <a:pt x="179" y="197"/>
                    </a:lnTo>
                    <a:lnTo>
                      <a:pt x="178" y="197"/>
                    </a:lnTo>
                    <a:lnTo>
                      <a:pt x="175" y="181"/>
                    </a:lnTo>
                    <a:lnTo>
                      <a:pt x="178" y="175"/>
                    </a:lnTo>
                    <a:lnTo>
                      <a:pt x="175" y="174"/>
                    </a:lnTo>
                    <a:lnTo>
                      <a:pt x="175" y="171"/>
                    </a:lnTo>
                    <a:lnTo>
                      <a:pt x="178" y="170"/>
                    </a:lnTo>
                    <a:lnTo>
                      <a:pt x="174" y="171"/>
                    </a:lnTo>
                    <a:lnTo>
                      <a:pt x="171" y="174"/>
                    </a:lnTo>
                    <a:lnTo>
                      <a:pt x="166" y="179"/>
                    </a:lnTo>
                    <a:lnTo>
                      <a:pt x="162" y="181"/>
                    </a:lnTo>
                    <a:lnTo>
                      <a:pt x="158" y="181"/>
                    </a:lnTo>
                    <a:lnTo>
                      <a:pt x="151" y="181"/>
                    </a:lnTo>
                    <a:lnTo>
                      <a:pt x="151" y="175"/>
                    </a:lnTo>
                    <a:lnTo>
                      <a:pt x="147" y="171"/>
                    </a:lnTo>
                    <a:lnTo>
                      <a:pt x="144" y="171"/>
                    </a:lnTo>
                    <a:lnTo>
                      <a:pt x="142" y="170"/>
                    </a:lnTo>
                    <a:lnTo>
                      <a:pt x="134" y="170"/>
                    </a:lnTo>
                    <a:lnTo>
                      <a:pt x="135" y="166"/>
                    </a:lnTo>
                    <a:lnTo>
                      <a:pt x="138" y="162"/>
                    </a:lnTo>
                    <a:lnTo>
                      <a:pt x="131" y="156"/>
                    </a:lnTo>
                    <a:lnTo>
                      <a:pt x="130" y="155"/>
                    </a:lnTo>
                    <a:lnTo>
                      <a:pt x="128" y="151"/>
                    </a:lnTo>
                    <a:lnTo>
                      <a:pt x="126" y="147"/>
                    </a:lnTo>
                    <a:lnTo>
                      <a:pt x="124" y="143"/>
                    </a:lnTo>
                    <a:lnTo>
                      <a:pt x="124" y="140"/>
                    </a:lnTo>
                    <a:lnTo>
                      <a:pt x="122" y="139"/>
                    </a:lnTo>
                    <a:lnTo>
                      <a:pt x="120" y="135"/>
                    </a:lnTo>
                    <a:lnTo>
                      <a:pt x="120" y="134"/>
                    </a:lnTo>
                    <a:lnTo>
                      <a:pt x="122" y="131"/>
                    </a:lnTo>
                    <a:lnTo>
                      <a:pt x="124" y="131"/>
                    </a:lnTo>
                    <a:lnTo>
                      <a:pt x="124" y="130"/>
                    </a:lnTo>
                    <a:lnTo>
                      <a:pt x="122" y="126"/>
                    </a:lnTo>
                    <a:lnTo>
                      <a:pt x="124" y="122"/>
                    </a:lnTo>
                    <a:lnTo>
                      <a:pt x="126" y="120"/>
                    </a:lnTo>
                    <a:lnTo>
                      <a:pt x="131" y="118"/>
                    </a:lnTo>
                    <a:lnTo>
                      <a:pt x="131" y="116"/>
                    </a:lnTo>
                    <a:lnTo>
                      <a:pt x="131" y="114"/>
                    </a:lnTo>
                    <a:lnTo>
                      <a:pt x="131" y="111"/>
                    </a:lnTo>
                    <a:lnTo>
                      <a:pt x="131" y="107"/>
                    </a:lnTo>
                    <a:lnTo>
                      <a:pt x="134" y="104"/>
                    </a:lnTo>
                    <a:lnTo>
                      <a:pt x="134" y="100"/>
                    </a:lnTo>
                    <a:lnTo>
                      <a:pt x="134" y="98"/>
                    </a:lnTo>
                    <a:lnTo>
                      <a:pt x="134" y="95"/>
                    </a:lnTo>
                    <a:lnTo>
                      <a:pt x="135" y="91"/>
                    </a:lnTo>
                    <a:lnTo>
                      <a:pt x="139" y="90"/>
                    </a:lnTo>
                    <a:lnTo>
                      <a:pt x="142" y="90"/>
                    </a:lnTo>
                    <a:lnTo>
                      <a:pt x="143" y="87"/>
                    </a:lnTo>
                    <a:lnTo>
                      <a:pt x="144" y="86"/>
                    </a:lnTo>
                    <a:lnTo>
                      <a:pt x="151" y="81"/>
                    </a:lnTo>
                    <a:lnTo>
                      <a:pt x="155" y="81"/>
                    </a:lnTo>
                    <a:lnTo>
                      <a:pt x="160" y="81"/>
                    </a:lnTo>
                    <a:lnTo>
                      <a:pt x="164" y="78"/>
                    </a:lnTo>
                    <a:lnTo>
                      <a:pt x="166" y="77"/>
                    </a:lnTo>
                    <a:lnTo>
                      <a:pt x="168" y="77"/>
                    </a:lnTo>
                    <a:lnTo>
                      <a:pt x="171" y="74"/>
                    </a:lnTo>
                    <a:lnTo>
                      <a:pt x="174" y="74"/>
                    </a:lnTo>
                    <a:lnTo>
                      <a:pt x="178" y="78"/>
                    </a:lnTo>
                    <a:lnTo>
                      <a:pt x="179" y="77"/>
                    </a:lnTo>
                    <a:lnTo>
                      <a:pt x="182" y="78"/>
                    </a:lnTo>
                    <a:lnTo>
                      <a:pt x="182" y="77"/>
                    </a:lnTo>
                    <a:lnTo>
                      <a:pt x="182" y="74"/>
                    </a:lnTo>
                    <a:lnTo>
                      <a:pt x="178" y="69"/>
                    </a:lnTo>
                    <a:lnTo>
                      <a:pt x="175" y="69"/>
                    </a:lnTo>
                    <a:lnTo>
                      <a:pt x="171" y="69"/>
                    </a:lnTo>
                    <a:lnTo>
                      <a:pt x="170" y="69"/>
                    </a:lnTo>
                    <a:lnTo>
                      <a:pt x="170" y="67"/>
                    </a:lnTo>
                    <a:lnTo>
                      <a:pt x="174" y="59"/>
                    </a:lnTo>
                    <a:lnTo>
                      <a:pt x="178" y="54"/>
                    </a:lnTo>
                    <a:lnTo>
                      <a:pt x="179" y="50"/>
                    </a:lnTo>
                    <a:lnTo>
                      <a:pt x="175" y="43"/>
                    </a:lnTo>
                    <a:lnTo>
                      <a:pt x="170" y="43"/>
                    </a:lnTo>
                    <a:lnTo>
                      <a:pt x="166" y="41"/>
                    </a:lnTo>
                    <a:lnTo>
                      <a:pt x="162" y="41"/>
                    </a:lnTo>
                    <a:lnTo>
                      <a:pt x="158" y="42"/>
                    </a:lnTo>
                    <a:lnTo>
                      <a:pt x="155" y="41"/>
                    </a:lnTo>
                    <a:lnTo>
                      <a:pt x="152" y="38"/>
                    </a:lnTo>
                    <a:lnTo>
                      <a:pt x="151" y="41"/>
                    </a:lnTo>
                    <a:lnTo>
                      <a:pt x="148" y="42"/>
                    </a:lnTo>
                    <a:lnTo>
                      <a:pt x="143" y="43"/>
                    </a:lnTo>
                    <a:lnTo>
                      <a:pt x="139" y="43"/>
                    </a:lnTo>
                    <a:lnTo>
                      <a:pt x="135" y="43"/>
                    </a:lnTo>
                    <a:lnTo>
                      <a:pt x="134" y="43"/>
                    </a:lnTo>
                    <a:lnTo>
                      <a:pt x="131" y="42"/>
                    </a:lnTo>
                    <a:lnTo>
                      <a:pt x="130" y="41"/>
                    </a:lnTo>
                    <a:lnTo>
                      <a:pt x="130" y="37"/>
                    </a:lnTo>
                    <a:lnTo>
                      <a:pt x="130" y="34"/>
                    </a:lnTo>
                    <a:lnTo>
                      <a:pt x="128" y="33"/>
                    </a:lnTo>
                    <a:lnTo>
                      <a:pt x="124" y="30"/>
                    </a:lnTo>
                    <a:lnTo>
                      <a:pt x="124" y="26"/>
                    </a:lnTo>
                    <a:lnTo>
                      <a:pt x="122" y="25"/>
                    </a:lnTo>
                    <a:lnTo>
                      <a:pt x="120" y="24"/>
                    </a:lnTo>
                    <a:lnTo>
                      <a:pt x="116" y="21"/>
                    </a:lnTo>
                    <a:lnTo>
                      <a:pt x="114" y="20"/>
                    </a:lnTo>
                    <a:lnTo>
                      <a:pt x="112" y="17"/>
                    </a:lnTo>
                    <a:lnTo>
                      <a:pt x="111" y="17"/>
                    </a:lnTo>
                    <a:lnTo>
                      <a:pt x="111" y="16"/>
                    </a:lnTo>
                    <a:lnTo>
                      <a:pt x="108" y="10"/>
                    </a:lnTo>
                    <a:lnTo>
                      <a:pt x="104" y="6"/>
                    </a:lnTo>
                    <a:lnTo>
                      <a:pt x="100" y="2"/>
                    </a:lnTo>
                    <a:lnTo>
                      <a:pt x="98" y="0"/>
                    </a:lnTo>
                    <a:lnTo>
                      <a:pt x="95" y="0"/>
                    </a:lnTo>
                    <a:lnTo>
                      <a:pt x="94" y="1"/>
                    </a:lnTo>
                    <a:lnTo>
                      <a:pt x="91" y="2"/>
                    </a:lnTo>
                    <a:lnTo>
                      <a:pt x="90" y="2"/>
                    </a:lnTo>
                    <a:lnTo>
                      <a:pt x="91" y="4"/>
                    </a:lnTo>
                    <a:lnTo>
                      <a:pt x="93" y="6"/>
                    </a:lnTo>
                    <a:lnTo>
                      <a:pt x="94" y="8"/>
                    </a:lnTo>
                    <a:lnTo>
                      <a:pt x="95" y="12"/>
                    </a:lnTo>
                    <a:lnTo>
                      <a:pt x="95" y="17"/>
                    </a:lnTo>
                    <a:lnTo>
                      <a:pt x="94" y="16"/>
                    </a:lnTo>
                    <a:lnTo>
                      <a:pt x="90" y="24"/>
                    </a:lnTo>
                    <a:lnTo>
                      <a:pt x="90" y="25"/>
                    </a:lnTo>
                    <a:lnTo>
                      <a:pt x="86" y="33"/>
                    </a:lnTo>
                    <a:lnTo>
                      <a:pt x="81" y="41"/>
                    </a:lnTo>
                    <a:lnTo>
                      <a:pt x="74" y="46"/>
                    </a:lnTo>
                    <a:lnTo>
                      <a:pt x="65" y="50"/>
                    </a:lnTo>
                    <a:lnTo>
                      <a:pt x="57" y="51"/>
                    </a:lnTo>
                    <a:lnTo>
                      <a:pt x="54" y="54"/>
                    </a:lnTo>
                    <a:lnTo>
                      <a:pt x="51" y="57"/>
                    </a:lnTo>
                    <a:lnTo>
                      <a:pt x="50" y="59"/>
                    </a:lnTo>
                    <a:lnTo>
                      <a:pt x="50" y="61"/>
                    </a:lnTo>
                    <a:lnTo>
                      <a:pt x="50" y="63"/>
                    </a:lnTo>
                    <a:lnTo>
                      <a:pt x="47" y="61"/>
                    </a:lnTo>
                    <a:lnTo>
                      <a:pt x="46" y="63"/>
                    </a:lnTo>
                    <a:lnTo>
                      <a:pt x="46" y="65"/>
                    </a:lnTo>
                    <a:lnTo>
                      <a:pt x="45" y="66"/>
                    </a:lnTo>
                    <a:lnTo>
                      <a:pt x="43" y="65"/>
                    </a:lnTo>
                    <a:lnTo>
                      <a:pt x="38" y="86"/>
                    </a:lnTo>
                    <a:lnTo>
                      <a:pt x="37" y="87"/>
                    </a:lnTo>
                    <a:lnTo>
                      <a:pt x="34" y="90"/>
                    </a:lnTo>
                    <a:lnTo>
                      <a:pt x="33" y="87"/>
                    </a:lnTo>
                    <a:lnTo>
                      <a:pt x="30" y="86"/>
                    </a:lnTo>
                    <a:lnTo>
                      <a:pt x="29" y="82"/>
                    </a:lnTo>
                    <a:lnTo>
                      <a:pt x="27" y="81"/>
                    </a:lnTo>
                    <a:lnTo>
                      <a:pt x="25" y="81"/>
                    </a:lnTo>
                    <a:lnTo>
                      <a:pt x="23" y="81"/>
                    </a:lnTo>
                    <a:lnTo>
                      <a:pt x="19" y="77"/>
                    </a:lnTo>
                    <a:lnTo>
                      <a:pt x="17" y="77"/>
                    </a:lnTo>
                    <a:lnTo>
                      <a:pt x="15" y="78"/>
                    </a:lnTo>
                    <a:lnTo>
                      <a:pt x="15" y="79"/>
                    </a:lnTo>
                    <a:lnTo>
                      <a:pt x="14" y="81"/>
                    </a:lnTo>
                    <a:lnTo>
                      <a:pt x="15" y="77"/>
                    </a:lnTo>
                    <a:lnTo>
                      <a:pt x="14" y="74"/>
                    </a:lnTo>
                    <a:lnTo>
                      <a:pt x="14" y="73"/>
                    </a:lnTo>
                    <a:lnTo>
                      <a:pt x="17" y="70"/>
                    </a:lnTo>
                    <a:lnTo>
                      <a:pt x="17" y="69"/>
                    </a:lnTo>
                    <a:lnTo>
                      <a:pt x="17" y="65"/>
                    </a:lnTo>
                    <a:lnTo>
                      <a:pt x="15" y="61"/>
                    </a:lnTo>
                    <a:lnTo>
                      <a:pt x="15" y="61"/>
                    </a:lnTo>
                    <a:lnTo>
                      <a:pt x="15" y="61"/>
                    </a:lnTo>
                    <a:lnTo>
                      <a:pt x="14" y="63"/>
                    </a:lnTo>
                    <a:lnTo>
                      <a:pt x="10" y="65"/>
                    </a:lnTo>
                    <a:lnTo>
                      <a:pt x="6" y="69"/>
                    </a:lnTo>
                    <a:lnTo>
                      <a:pt x="2" y="74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2" y="87"/>
                    </a:lnTo>
                    <a:lnTo>
                      <a:pt x="4" y="90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6" y="99"/>
                    </a:lnTo>
                    <a:lnTo>
                      <a:pt x="8" y="103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4" y="107"/>
                    </a:lnTo>
                    <a:lnTo>
                      <a:pt x="4" y="108"/>
                    </a:lnTo>
                    <a:lnTo>
                      <a:pt x="6" y="111"/>
                    </a:lnTo>
                    <a:lnTo>
                      <a:pt x="8" y="112"/>
                    </a:lnTo>
                    <a:lnTo>
                      <a:pt x="15" y="116"/>
                    </a:lnTo>
                    <a:lnTo>
                      <a:pt x="21" y="120"/>
                    </a:lnTo>
                    <a:lnTo>
                      <a:pt x="27" y="127"/>
                    </a:lnTo>
                    <a:lnTo>
                      <a:pt x="30" y="134"/>
                    </a:lnTo>
                    <a:lnTo>
                      <a:pt x="34" y="140"/>
                    </a:lnTo>
                    <a:lnTo>
                      <a:pt x="38" y="147"/>
                    </a:lnTo>
                    <a:lnTo>
                      <a:pt x="42" y="152"/>
                    </a:lnTo>
                    <a:lnTo>
                      <a:pt x="43" y="158"/>
                    </a:lnTo>
                    <a:lnTo>
                      <a:pt x="50" y="168"/>
                    </a:lnTo>
                    <a:lnTo>
                      <a:pt x="54" y="177"/>
                    </a:lnTo>
                    <a:lnTo>
                      <a:pt x="57" y="187"/>
                    </a:lnTo>
                    <a:lnTo>
                      <a:pt x="63" y="196"/>
                    </a:lnTo>
                    <a:lnTo>
                      <a:pt x="65" y="201"/>
                    </a:lnTo>
                    <a:lnTo>
                      <a:pt x="65" y="204"/>
                    </a:lnTo>
                    <a:lnTo>
                      <a:pt x="67" y="205"/>
                    </a:lnTo>
                    <a:lnTo>
                      <a:pt x="69" y="208"/>
                    </a:lnTo>
                    <a:lnTo>
                      <a:pt x="73" y="212"/>
                    </a:lnTo>
                    <a:lnTo>
                      <a:pt x="74" y="213"/>
                    </a:lnTo>
                    <a:lnTo>
                      <a:pt x="74" y="217"/>
                    </a:lnTo>
                    <a:lnTo>
                      <a:pt x="74" y="219"/>
                    </a:lnTo>
                    <a:lnTo>
                      <a:pt x="77" y="221"/>
                    </a:lnTo>
                    <a:lnTo>
                      <a:pt x="82" y="227"/>
                    </a:lnTo>
                    <a:lnTo>
                      <a:pt x="86" y="235"/>
                    </a:lnTo>
                    <a:lnTo>
                      <a:pt x="90" y="241"/>
                    </a:lnTo>
                    <a:lnTo>
                      <a:pt x="91" y="245"/>
                    </a:lnTo>
                    <a:lnTo>
                      <a:pt x="91" y="249"/>
                    </a:lnTo>
                    <a:lnTo>
                      <a:pt x="90" y="249"/>
                    </a:lnTo>
                    <a:lnTo>
                      <a:pt x="90" y="252"/>
                    </a:lnTo>
                    <a:lnTo>
                      <a:pt x="91" y="253"/>
                    </a:lnTo>
                    <a:lnTo>
                      <a:pt x="91" y="254"/>
                    </a:lnTo>
                    <a:lnTo>
                      <a:pt x="91" y="257"/>
                    </a:lnTo>
                    <a:lnTo>
                      <a:pt x="95" y="258"/>
                    </a:lnTo>
                    <a:lnTo>
                      <a:pt x="98" y="262"/>
                    </a:lnTo>
                    <a:lnTo>
                      <a:pt x="100" y="269"/>
                    </a:lnTo>
                    <a:lnTo>
                      <a:pt x="107" y="272"/>
                    </a:lnTo>
                    <a:lnTo>
                      <a:pt x="111" y="276"/>
                    </a:lnTo>
                    <a:lnTo>
                      <a:pt x="114" y="280"/>
                    </a:lnTo>
                    <a:lnTo>
                      <a:pt x="126" y="285"/>
                    </a:lnTo>
                    <a:lnTo>
                      <a:pt x="134" y="293"/>
                    </a:lnTo>
                    <a:lnTo>
                      <a:pt x="144" y="297"/>
                    </a:lnTo>
                    <a:lnTo>
                      <a:pt x="152" y="301"/>
                    </a:lnTo>
                    <a:lnTo>
                      <a:pt x="158" y="302"/>
                    </a:lnTo>
                    <a:lnTo>
                      <a:pt x="162" y="306"/>
                    </a:lnTo>
                    <a:lnTo>
                      <a:pt x="170" y="312"/>
                    </a:lnTo>
                    <a:lnTo>
                      <a:pt x="174" y="314"/>
                    </a:lnTo>
                    <a:lnTo>
                      <a:pt x="175" y="316"/>
                    </a:lnTo>
                    <a:lnTo>
                      <a:pt x="178" y="320"/>
                    </a:lnTo>
                    <a:lnTo>
                      <a:pt x="179" y="322"/>
                    </a:lnTo>
                    <a:lnTo>
                      <a:pt x="187" y="327"/>
                    </a:lnTo>
                    <a:lnTo>
                      <a:pt x="191" y="329"/>
                    </a:lnTo>
                    <a:lnTo>
                      <a:pt x="195" y="333"/>
                    </a:lnTo>
                    <a:lnTo>
                      <a:pt x="195" y="333"/>
                    </a:lnTo>
                    <a:lnTo>
                      <a:pt x="192" y="331"/>
                    </a:lnTo>
                    <a:lnTo>
                      <a:pt x="192" y="331"/>
                    </a:lnTo>
                    <a:lnTo>
                      <a:pt x="192" y="331"/>
                    </a:lnTo>
                    <a:lnTo>
                      <a:pt x="192" y="331"/>
                    </a:lnTo>
                    <a:lnTo>
                      <a:pt x="192" y="331"/>
                    </a:lnTo>
                    <a:lnTo>
                      <a:pt x="192" y="331"/>
                    </a:lnTo>
                    <a:lnTo>
                      <a:pt x="192" y="331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Freeform 27">
                <a:extLst>
                  <a:ext uri="{FF2B5EF4-FFF2-40B4-BE49-F238E27FC236}">
                    <a16:creationId xmlns:a16="http://schemas.microsoft.com/office/drawing/2014/main" id="{28E9C902-F8DC-4296-91CE-EBF3D6D9D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438" y="4762500"/>
                <a:ext cx="127000" cy="112713"/>
              </a:xfrm>
              <a:custGeom>
                <a:avLst/>
                <a:gdLst>
                  <a:gd name="T0" fmla="*/ 79 w 80"/>
                  <a:gd name="T1" fmla="*/ 38 h 71"/>
                  <a:gd name="T2" fmla="*/ 80 w 80"/>
                  <a:gd name="T3" fmla="*/ 32 h 71"/>
                  <a:gd name="T4" fmla="*/ 76 w 80"/>
                  <a:gd name="T5" fmla="*/ 28 h 71"/>
                  <a:gd name="T6" fmla="*/ 71 w 80"/>
                  <a:gd name="T7" fmla="*/ 24 h 71"/>
                  <a:gd name="T8" fmla="*/ 65 w 80"/>
                  <a:gd name="T9" fmla="*/ 18 h 71"/>
                  <a:gd name="T10" fmla="*/ 55 w 80"/>
                  <a:gd name="T11" fmla="*/ 10 h 71"/>
                  <a:gd name="T12" fmla="*/ 48 w 80"/>
                  <a:gd name="T13" fmla="*/ 8 h 71"/>
                  <a:gd name="T14" fmla="*/ 41 w 80"/>
                  <a:gd name="T15" fmla="*/ 5 h 71"/>
                  <a:gd name="T16" fmla="*/ 23 w 80"/>
                  <a:gd name="T17" fmla="*/ 8 h 71"/>
                  <a:gd name="T18" fmla="*/ 2 w 80"/>
                  <a:gd name="T19" fmla="*/ 1 h 71"/>
                  <a:gd name="T20" fmla="*/ 2 w 80"/>
                  <a:gd name="T21" fmla="*/ 9 h 71"/>
                  <a:gd name="T22" fmla="*/ 2 w 80"/>
                  <a:gd name="T23" fmla="*/ 13 h 71"/>
                  <a:gd name="T24" fmla="*/ 0 w 80"/>
                  <a:gd name="T25" fmla="*/ 21 h 71"/>
                  <a:gd name="T26" fmla="*/ 2 w 80"/>
                  <a:gd name="T27" fmla="*/ 26 h 71"/>
                  <a:gd name="T28" fmla="*/ 4 w 80"/>
                  <a:gd name="T29" fmla="*/ 36 h 71"/>
                  <a:gd name="T30" fmla="*/ 4 w 80"/>
                  <a:gd name="T31" fmla="*/ 40 h 71"/>
                  <a:gd name="T32" fmla="*/ 2 w 80"/>
                  <a:gd name="T33" fmla="*/ 41 h 71"/>
                  <a:gd name="T34" fmla="*/ 2 w 80"/>
                  <a:gd name="T35" fmla="*/ 49 h 71"/>
                  <a:gd name="T36" fmla="*/ 8 w 80"/>
                  <a:gd name="T37" fmla="*/ 57 h 71"/>
                  <a:gd name="T38" fmla="*/ 14 w 80"/>
                  <a:gd name="T39" fmla="*/ 62 h 71"/>
                  <a:gd name="T40" fmla="*/ 21 w 80"/>
                  <a:gd name="T41" fmla="*/ 65 h 71"/>
                  <a:gd name="T42" fmla="*/ 31 w 80"/>
                  <a:gd name="T43" fmla="*/ 67 h 71"/>
                  <a:gd name="T44" fmla="*/ 40 w 80"/>
                  <a:gd name="T45" fmla="*/ 70 h 71"/>
                  <a:gd name="T46" fmla="*/ 41 w 80"/>
                  <a:gd name="T47" fmla="*/ 71 h 71"/>
                  <a:gd name="T48" fmla="*/ 52 w 80"/>
                  <a:gd name="T49" fmla="*/ 70 h 71"/>
                  <a:gd name="T50" fmla="*/ 61 w 80"/>
                  <a:gd name="T51" fmla="*/ 71 h 71"/>
                  <a:gd name="T52" fmla="*/ 68 w 80"/>
                  <a:gd name="T53" fmla="*/ 70 h 71"/>
                  <a:gd name="T54" fmla="*/ 68 w 80"/>
                  <a:gd name="T55" fmla="*/ 66 h 71"/>
                  <a:gd name="T56" fmla="*/ 75 w 80"/>
                  <a:gd name="T57" fmla="*/ 66 h 71"/>
                  <a:gd name="T58" fmla="*/ 80 w 80"/>
                  <a:gd name="T59" fmla="*/ 54 h 71"/>
                  <a:gd name="T60" fmla="*/ 76 w 80"/>
                  <a:gd name="T61" fmla="*/ 48 h 71"/>
                  <a:gd name="T62" fmla="*/ 76 w 80"/>
                  <a:gd name="T63" fmla="*/ 41 h 71"/>
                  <a:gd name="T64" fmla="*/ 76 w 80"/>
                  <a:gd name="T65" fmla="*/ 41 h 71"/>
                  <a:gd name="T66" fmla="*/ 76 w 80"/>
                  <a:gd name="T67" fmla="*/ 4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0" h="71">
                    <a:moveTo>
                      <a:pt x="76" y="41"/>
                    </a:moveTo>
                    <a:lnTo>
                      <a:pt x="79" y="38"/>
                    </a:lnTo>
                    <a:lnTo>
                      <a:pt x="80" y="34"/>
                    </a:lnTo>
                    <a:lnTo>
                      <a:pt x="80" y="32"/>
                    </a:lnTo>
                    <a:lnTo>
                      <a:pt x="79" y="30"/>
                    </a:lnTo>
                    <a:lnTo>
                      <a:pt x="76" y="28"/>
                    </a:lnTo>
                    <a:lnTo>
                      <a:pt x="72" y="26"/>
                    </a:lnTo>
                    <a:lnTo>
                      <a:pt x="71" y="24"/>
                    </a:lnTo>
                    <a:lnTo>
                      <a:pt x="67" y="21"/>
                    </a:lnTo>
                    <a:lnTo>
                      <a:pt x="65" y="18"/>
                    </a:lnTo>
                    <a:lnTo>
                      <a:pt x="59" y="14"/>
                    </a:lnTo>
                    <a:lnTo>
                      <a:pt x="55" y="10"/>
                    </a:lnTo>
                    <a:lnTo>
                      <a:pt x="49" y="9"/>
                    </a:lnTo>
                    <a:lnTo>
                      <a:pt x="48" y="8"/>
                    </a:lnTo>
                    <a:lnTo>
                      <a:pt x="44" y="8"/>
                    </a:lnTo>
                    <a:lnTo>
                      <a:pt x="41" y="5"/>
                    </a:lnTo>
                    <a:lnTo>
                      <a:pt x="40" y="2"/>
                    </a:lnTo>
                    <a:lnTo>
                      <a:pt x="23" y="8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5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2" y="13"/>
                    </a:lnTo>
                    <a:lnTo>
                      <a:pt x="2" y="17"/>
                    </a:lnTo>
                    <a:lnTo>
                      <a:pt x="0" y="21"/>
                    </a:lnTo>
                    <a:lnTo>
                      <a:pt x="2" y="24"/>
                    </a:lnTo>
                    <a:lnTo>
                      <a:pt x="2" y="26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6" y="38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2" y="41"/>
                    </a:lnTo>
                    <a:lnTo>
                      <a:pt x="2" y="45"/>
                    </a:lnTo>
                    <a:lnTo>
                      <a:pt x="2" y="49"/>
                    </a:lnTo>
                    <a:lnTo>
                      <a:pt x="6" y="57"/>
                    </a:lnTo>
                    <a:lnTo>
                      <a:pt x="8" y="57"/>
                    </a:lnTo>
                    <a:lnTo>
                      <a:pt x="10" y="58"/>
                    </a:lnTo>
                    <a:lnTo>
                      <a:pt x="14" y="62"/>
                    </a:lnTo>
                    <a:lnTo>
                      <a:pt x="17" y="65"/>
                    </a:lnTo>
                    <a:lnTo>
                      <a:pt x="21" y="65"/>
                    </a:lnTo>
                    <a:lnTo>
                      <a:pt x="27" y="65"/>
                    </a:lnTo>
                    <a:lnTo>
                      <a:pt x="31" y="67"/>
                    </a:lnTo>
                    <a:lnTo>
                      <a:pt x="35" y="67"/>
                    </a:lnTo>
                    <a:lnTo>
                      <a:pt x="40" y="70"/>
                    </a:lnTo>
                    <a:lnTo>
                      <a:pt x="40" y="71"/>
                    </a:lnTo>
                    <a:lnTo>
                      <a:pt x="41" y="71"/>
                    </a:lnTo>
                    <a:lnTo>
                      <a:pt x="48" y="70"/>
                    </a:lnTo>
                    <a:lnTo>
                      <a:pt x="52" y="70"/>
                    </a:lnTo>
                    <a:lnTo>
                      <a:pt x="57" y="71"/>
                    </a:lnTo>
                    <a:lnTo>
                      <a:pt x="61" y="71"/>
                    </a:lnTo>
                    <a:lnTo>
                      <a:pt x="67" y="70"/>
                    </a:lnTo>
                    <a:lnTo>
                      <a:pt x="68" y="70"/>
                    </a:lnTo>
                    <a:lnTo>
                      <a:pt x="71" y="67"/>
                    </a:lnTo>
                    <a:lnTo>
                      <a:pt x="68" y="66"/>
                    </a:lnTo>
                    <a:lnTo>
                      <a:pt x="72" y="67"/>
                    </a:lnTo>
                    <a:lnTo>
                      <a:pt x="75" y="66"/>
                    </a:lnTo>
                    <a:lnTo>
                      <a:pt x="76" y="61"/>
                    </a:lnTo>
                    <a:lnTo>
                      <a:pt x="80" y="54"/>
                    </a:lnTo>
                    <a:lnTo>
                      <a:pt x="80" y="52"/>
                    </a:lnTo>
                    <a:lnTo>
                      <a:pt x="76" y="48"/>
                    </a:lnTo>
                    <a:lnTo>
                      <a:pt x="76" y="41"/>
                    </a:lnTo>
                    <a:lnTo>
                      <a:pt x="76" y="41"/>
                    </a:lnTo>
                    <a:lnTo>
                      <a:pt x="76" y="41"/>
                    </a:lnTo>
                    <a:lnTo>
                      <a:pt x="76" y="41"/>
                    </a:lnTo>
                    <a:lnTo>
                      <a:pt x="76" y="41"/>
                    </a:lnTo>
                    <a:lnTo>
                      <a:pt x="76" y="41"/>
                    </a:lnTo>
                    <a:lnTo>
                      <a:pt x="76" y="41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Freeform 28">
                <a:extLst>
                  <a:ext uri="{FF2B5EF4-FFF2-40B4-BE49-F238E27FC236}">
                    <a16:creationId xmlns:a16="http://schemas.microsoft.com/office/drawing/2014/main" id="{7CC5EE70-2BE4-484B-B25F-DDE4DE9FC0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63775" y="3719513"/>
                <a:ext cx="992188" cy="1125538"/>
              </a:xfrm>
              <a:custGeom>
                <a:avLst/>
                <a:gdLst>
                  <a:gd name="T0" fmla="*/ 354 w 625"/>
                  <a:gd name="T1" fmla="*/ 114 h 709"/>
                  <a:gd name="T2" fmla="*/ 378 w 625"/>
                  <a:gd name="T3" fmla="*/ 91 h 709"/>
                  <a:gd name="T4" fmla="*/ 594 w 625"/>
                  <a:gd name="T5" fmla="*/ 188 h 709"/>
                  <a:gd name="T6" fmla="*/ 522 w 625"/>
                  <a:gd name="T7" fmla="*/ 148 h 709"/>
                  <a:gd name="T8" fmla="*/ 479 w 625"/>
                  <a:gd name="T9" fmla="*/ 143 h 709"/>
                  <a:gd name="T10" fmla="*/ 467 w 625"/>
                  <a:gd name="T11" fmla="*/ 151 h 709"/>
                  <a:gd name="T12" fmla="*/ 463 w 625"/>
                  <a:gd name="T13" fmla="*/ 126 h 709"/>
                  <a:gd name="T14" fmla="*/ 448 w 625"/>
                  <a:gd name="T15" fmla="*/ 121 h 709"/>
                  <a:gd name="T16" fmla="*/ 428 w 625"/>
                  <a:gd name="T17" fmla="*/ 113 h 709"/>
                  <a:gd name="T18" fmla="*/ 409 w 625"/>
                  <a:gd name="T19" fmla="*/ 110 h 709"/>
                  <a:gd name="T20" fmla="*/ 388 w 625"/>
                  <a:gd name="T21" fmla="*/ 135 h 709"/>
                  <a:gd name="T22" fmla="*/ 367 w 625"/>
                  <a:gd name="T23" fmla="*/ 122 h 709"/>
                  <a:gd name="T24" fmla="*/ 404 w 625"/>
                  <a:gd name="T25" fmla="*/ 113 h 709"/>
                  <a:gd name="T26" fmla="*/ 371 w 625"/>
                  <a:gd name="T27" fmla="*/ 109 h 709"/>
                  <a:gd name="T28" fmla="*/ 344 w 625"/>
                  <a:gd name="T29" fmla="*/ 122 h 709"/>
                  <a:gd name="T30" fmla="*/ 380 w 625"/>
                  <a:gd name="T31" fmla="*/ 73 h 709"/>
                  <a:gd name="T32" fmla="*/ 362 w 625"/>
                  <a:gd name="T33" fmla="*/ 22 h 709"/>
                  <a:gd name="T34" fmla="*/ 320 w 625"/>
                  <a:gd name="T35" fmla="*/ 53 h 709"/>
                  <a:gd name="T36" fmla="*/ 283 w 625"/>
                  <a:gd name="T37" fmla="*/ 57 h 709"/>
                  <a:gd name="T38" fmla="*/ 239 w 625"/>
                  <a:gd name="T39" fmla="*/ 74 h 709"/>
                  <a:gd name="T40" fmla="*/ 225 w 625"/>
                  <a:gd name="T41" fmla="*/ 33 h 709"/>
                  <a:gd name="T42" fmla="*/ 209 w 625"/>
                  <a:gd name="T43" fmla="*/ 1 h 709"/>
                  <a:gd name="T44" fmla="*/ 181 w 625"/>
                  <a:gd name="T45" fmla="*/ 21 h 709"/>
                  <a:gd name="T46" fmla="*/ 152 w 625"/>
                  <a:gd name="T47" fmla="*/ 21 h 709"/>
                  <a:gd name="T48" fmla="*/ 164 w 625"/>
                  <a:gd name="T49" fmla="*/ 57 h 709"/>
                  <a:gd name="T50" fmla="*/ 128 w 625"/>
                  <a:gd name="T51" fmla="*/ 78 h 709"/>
                  <a:gd name="T52" fmla="*/ 99 w 625"/>
                  <a:gd name="T53" fmla="*/ 59 h 709"/>
                  <a:gd name="T54" fmla="*/ 65 w 625"/>
                  <a:gd name="T55" fmla="*/ 77 h 709"/>
                  <a:gd name="T56" fmla="*/ 67 w 625"/>
                  <a:gd name="T57" fmla="*/ 114 h 709"/>
                  <a:gd name="T58" fmla="*/ 40 w 625"/>
                  <a:gd name="T59" fmla="*/ 178 h 709"/>
                  <a:gd name="T60" fmla="*/ 11 w 625"/>
                  <a:gd name="T61" fmla="*/ 213 h 709"/>
                  <a:gd name="T62" fmla="*/ 10 w 625"/>
                  <a:gd name="T63" fmla="*/ 252 h 709"/>
                  <a:gd name="T64" fmla="*/ 58 w 625"/>
                  <a:gd name="T65" fmla="*/ 267 h 709"/>
                  <a:gd name="T66" fmla="*/ 85 w 625"/>
                  <a:gd name="T67" fmla="*/ 297 h 709"/>
                  <a:gd name="T68" fmla="*/ 123 w 625"/>
                  <a:gd name="T69" fmla="*/ 276 h 709"/>
                  <a:gd name="T70" fmla="*/ 147 w 625"/>
                  <a:gd name="T71" fmla="*/ 310 h 709"/>
                  <a:gd name="T72" fmla="*/ 182 w 625"/>
                  <a:gd name="T73" fmla="*/ 332 h 709"/>
                  <a:gd name="T74" fmla="*/ 225 w 625"/>
                  <a:gd name="T75" fmla="*/ 373 h 709"/>
                  <a:gd name="T76" fmla="*/ 270 w 625"/>
                  <a:gd name="T77" fmla="*/ 413 h 709"/>
                  <a:gd name="T78" fmla="*/ 269 w 625"/>
                  <a:gd name="T79" fmla="*/ 460 h 709"/>
                  <a:gd name="T80" fmla="*/ 286 w 625"/>
                  <a:gd name="T81" fmla="*/ 500 h 709"/>
                  <a:gd name="T82" fmla="*/ 331 w 625"/>
                  <a:gd name="T83" fmla="*/ 529 h 709"/>
                  <a:gd name="T84" fmla="*/ 352 w 625"/>
                  <a:gd name="T85" fmla="*/ 578 h 709"/>
                  <a:gd name="T86" fmla="*/ 320 w 625"/>
                  <a:gd name="T87" fmla="*/ 614 h 709"/>
                  <a:gd name="T88" fmla="*/ 340 w 625"/>
                  <a:gd name="T89" fmla="*/ 662 h 709"/>
                  <a:gd name="T90" fmla="*/ 375 w 625"/>
                  <a:gd name="T91" fmla="*/ 698 h 709"/>
                  <a:gd name="T92" fmla="*/ 392 w 625"/>
                  <a:gd name="T93" fmla="*/ 670 h 709"/>
                  <a:gd name="T94" fmla="*/ 409 w 625"/>
                  <a:gd name="T95" fmla="*/ 643 h 709"/>
                  <a:gd name="T96" fmla="*/ 396 w 625"/>
                  <a:gd name="T97" fmla="*/ 674 h 709"/>
                  <a:gd name="T98" fmla="*/ 435 w 625"/>
                  <a:gd name="T99" fmla="*/ 592 h 709"/>
                  <a:gd name="T100" fmla="*/ 432 w 625"/>
                  <a:gd name="T101" fmla="*/ 560 h 709"/>
                  <a:gd name="T102" fmla="*/ 461 w 625"/>
                  <a:gd name="T103" fmla="*/ 531 h 709"/>
                  <a:gd name="T104" fmla="*/ 485 w 625"/>
                  <a:gd name="T105" fmla="*/ 516 h 709"/>
                  <a:gd name="T106" fmla="*/ 516 w 625"/>
                  <a:gd name="T107" fmla="*/ 512 h 709"/>
                  <a:gd name="T108" fmla="*/ 545 w 625"/>
                  <a:gd name="T109" fmla="*/ 474 h 709"/>
                  <a:gd name="T110" fmla="*/ 564 w 625"/>
                  <a:gd name="T111" fmla="*/ 413 h 709"/>
                  <a:gd name="T112" fmla="*/ 564 w 625"/>
                  <a:gd name="T113" fmla="*/ 337 h 709"/>
                  <a:gd name="T114" fmla="*/ 586 w 625"/>
                  <a:gd name="T115" fmla="*/ 301 h 709"/>
                  <a:gd name="T116" fmla="*/ 623 w 625"/>
                  <a:gd name="T117" fmla="*/ 252 h 709"/>
                  <a:gd name="T118" fmla="*/ 621 w 625"/>
                  <a:gd name="T119" fmla="*/ 211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25" h="709">
                    <a:moveTo>
                      <a:pt x="354" y="114"/>
                    </a:moveTo>
                    <a:lnTo>
                      <a:pt x="352" y="117"/>
                    </a:lnTo>
                    <a:lnTo>
                      <a:pt x="351" y="121"/>
                    </a:lnTo>
                    <a:lnTo>
                      <a:pt x="351" y="123"/>
                    </a:lnTo>
                    <a:lnTo>
                      <a:pt x="354" y="121"/>
                    </a:lnTo>
                    <a:lnTo>
                      <a:pt x="358" y="117"/>
                    </a:lnTo>
                    <a:lnTo>
                      <a:pt x="362" y="113"/>
                    </a:lnTo>
                    <a:lnTo>
                      <a:pt x="362" y="107"/>
                    </a:lnTo>
                    <a:lnTo>
                      <a:pt x="360" y="105"/>
                    </a:lnTo>
                    <a:lnTo>
                      <a:pt x="356" y="107"/>
                    </a:lnTo>
                    <a:lnTo>
                      <a:pt x="354" y="113"/>
                    </a:lnTo>
                    <a:lnTo>
                      <a:pt x="354" y="114"/>
                    </a:lnTo>
                    <a:lnTo>
                      <a:pt x="354" y="114"/>
                    </a:lnTo>
                    <a:lnTo>
                      <a:pt x="354" y="114"/>
                    </a:lnTo>
                    <a:lnTo>
                      <a:pt x="354" y="114"/>
                    </a:lnTo>
                    <a:lnTo>
                      <a:pt x="354" y="114"/>
                    </a:lnTo>
                    <a:lnTo>
                      <a:pt x="354" y="114"/>
                    </a:lnTo>
                    <a:lnTo>
                      <a:pt x="354" y="114"/>
                    </a:lnTo>
                    <a:close/>
                    <a:moveTo>
                      <a:pt x="378" y="91"/>
                    </a:moveTo>
                    <a:lnTo>
                      <a:pt x="374" y="94"/>
                    </a:lnTo>
                    <a:lnTo>
                      <a:pt x="374" y="95"/>
                    </a:lnTo>
                    <a:lnTo>
                      <a:pt x="375" y="95"/>
                    </a:lnTo>
                    <a:lnTo>
                      <a:pt x="379" y="95"/>
                    </a:lnTo>
                    <a:lnTo>
                      <a:pt x="380" y="97"/>
                    </a:lnTo>
                    <a:lnTo>
                      <a:pt x="380" y="95"/>
                    </a:lnTo>
                    <a:lnTo>
                      <a:pt x="384" y="94"/>
                    </a:lnTo>
                    <a:lnTo>
                      <a:pt x="384" y="91"/>
                    </a:lnTo>
                    <a:lnTo>
                      <a:pt x="380" y="91"/>
                    </a:lnTo>
                    <a:lnTo>
                      <a:pt x="378" y="91"/>
                    </a:lnTo>
                    <a:lnTo>
                      <a:pt x="378" y="91"/>
                    </a:lnTo>
                    <a:lnTo>
                      <a:pt x="378" y="91"/>
                    </a:lnTo>
                    <a:lnTo>
                      <a:pt x="378" y="91"/>
                    </a:lnTo>
                    <a:lnTo>
                      <a:pt x="378" y="91"/>
                    </a:lnTo>
                    <a:lnTo>
                      <a:pt x="378" y="91"/>
                    </a:lnTo>
                    <a:lnTo>
                      <a:pt x="378" y="91"/>
                    </a:lnTo>
                    <a:close/>
                    <a:moveTo>
                      <a:pt x="621" y="211"/>
                    </a:moveTo>
                    <a:lnTo>
                      <a:pt x="621" y="209"/>
                    </a:lnTo>
                    <a:lnTo>
                      <a:pt x="621" y="205"/>
                    </a:lnTo>
                    <a:lnTo>
                      <a:pt x="619" y="197"/>
                    </a:lnTo>
                    <a:lnTo>
                      <a:pt x="615" y="192"/>
                    </a:lnTo>
                    <a:lnTo>
                      <a:pt x="613" y="191"/>
                    </a:lnTo>
                    <a:lnTo>
                      <a:pt x="607" y="188"/>
                    </a:lnTo>
                    <a:lnTo>
                      <a:pt x="603" y="188"/>
                    </a:lnTo>
                    <a:lnTo>
                      <a:pt x="598" y="188"/>
                    </a:lnTo>
                    <a:lnTo>
                      <a:pt x="594" y="188"/>
                    </a:lnTo>
                    <a:lnTo>
                      <a:pt x="593" y="187"/>
                    </a:lnTo>
                    <a:lnTo>
                      <a:pt x="589" y="184"/>
                    </a:lnTo>
                    <a:lnTo>
                      <a:pt x="585" y="183"/>
                    </a:lnTo>
                    <a:lnTo>
                      <a:pt x="581" y="180"/>
                    </a:lnTo>
                    <a:lnTo>
                      <a:pt x="577" y="178"/>
                    </a:lnTo>
                    <a:lnTo>
                      <a:pt x="571" y="171"/>
                    </a:lnTo>
                    <a:lnTo>
                      <a:pt x="567" y="166"/>
                    </a:lnTo>
                    <a:lnTo>
                      <a:pt x="564" y="164"/>
                    </a:lnTo>
                    <a:lnTo>
                      <a:pt x="560" y="162"/>
                    </a:lnTo>
                    <a:lnTo>
                      <a:pt x="550" y="152"/>
                    </a:lnTo>
                    <a:lnTo>
                      <a:pt x="545" y="151"/>
                    </a:lnTo>
                    <a:lnTo>
                      <a:pt x="537" y="147"/>
                    </a:lnTo>
                    <a:lnTo>
                      <a:pt x="532" y="147"/>
                    </a:lnTo>
                    <a:lnTo>
                      <a:pt x="525" y="148"/>
                    </a:lnTo>
                    <a:lnTo>
                      <a:pt x="522" y="148"/>
                    </a:lnTo>
                    <a:lnTo>
                      <a:pt x="520" y="151"/>
                    </a:lnTo>
                    <a:lnTo>
                      <a:pt x="518" y="151"/>
                    </a:lnTo>
                    <a:lnTo>
                      <a:pt x="514" y="148"/>
                    </a:lnTo>
                    <a:lnTo>
                      <a:pt x="510" y="147"/>
                    </a:lnTo>
                    <a:lnTo>
                      <a:pt x="509" y="147"/>
                    </a:lnTo>
                    <a:lnTo>
                      <a:pt x="505" y="147"/>
                    </a:lnTo>
                    <a:lnTo>
                      <a:pt x="501" y="144"/>
                    </a:lnTo>
                    <a:lnTo>
                      <a:pt x="497" y="143"/>
                    </a:lnTo>
                    <a:lnTo>
                      <a:pt x="489" y="139"/>
                    </a:lnTo>
                    <a:lnTo>
                      <a:pt x="488" y="139"/>
                    </a:lnTo>
                    <a:lnTo>
                      <a:pt x="485" y="140"/>
                    </a:lnTo>
                    <a:lnTo>
                      <a:pt x="481" y="140"/>
                    </a:lnTo>
                    <a:lnTo>
                      <a:pt x="480" y="143"/>
                    </a:lnTo>
                    <a:lnTo>
                      <a:pt x="479" y="144"/>
                    </a:lnTo>
                    <a:lnTo>
                      <a:pt x="479" y="143"/>
                    </a:lnTo>
                    <a:lnTo>
                      <a:pt x="476" y="144"/>
                    </a:lnTo>
                    <a:lnTo>
                      <a:pt x="475" y="148"/>
                    </a:lnTo>
                    <a:lnTo>
                      <a:pt x="475" y="147"/>
                    </a:lnTo>
                    <a:lnTo>
                      <a:pt x="472" y="147"/>
                    </a:lnTo>
                    <a:lnTo>
                      <a:pt x="475" y="144"/>
                    </a:lnTo>
                    <a:lnTo>
                      <a:pt x="476" y="143"/>
                    </a:lnTo>
                    <a:lnTo>
                      <a:pt x="476" y="140"/>
                    </a:lnTo>
                    <a:lnTo>
                      <a:pt x="475" y="140"/>
                    </a:lnTo>
                    <a:lnTo>
                      <a:pt x="471" y="143"/>
                    </a:lnTo>
                    <a:lnTo>
                      <a:pt x="471" y="147"/>
                    </a:lnTo>
                    <a:lnTo>
                      <a:pt x="468" y="151"/>
                    </a:lnTo>
                    <a:lnTo>
                      <a:pt x="467" y="152"/>
                    </a:lnTo>
                    <a:lnTo>
                      <a:pt x="465" y="156"/>
                    </a:lnTo>
                    <a:lnTo>
                      <a:pt x="465" y="154"/>
                    </a:lnTo>
                    <a:lnTo>
                      <a:pt x="467" y="151"/>
                    </a:lnTo>
                    <a:lnTo>
                      <a:pt x="467" y="147"/>
                    </a:lnTo>
                    <a:lnTo>
                      <a:pt x="467" y="143"/>
                    </a:lnTo>
                    <a:lnTo>
                      <a:pt x="471" y="139"/>
                    </a:lnTo>
                    <a:lnTo>
                      <a:pt x="471" y="138"/>
                    </a:lnTo>
                    <a:lnTo>
                      <a:pt x="468" y="135"/>
                    </a:lnTo>
                    <a:lnTo>
                      <a:pt x="467" y="135"/>
                    </a:lnTo>
                    <a:lnTo>
                      <a:pt x="468" y="131"/>
                    </a:lnTo>
                    <a:lnTo>
                      <a:pt x="468" y="130"/>
                    </a:lnTo>
                    <a:lnTo>
                      <a:pt x="467" y="130"/>
                    </a:lnTo>
                    <a:lnTo>
                      <a:pt x="467" y="127"/>
                    </a:lnTo>
                    <a:lnTo>
                      <a:pt x="465" y="130"/>
                    </a:lnTo>
                    <a:lnTo>
                      <a:pt x="463" y="130"/>
                    </a:lnTo>
                    <a:lnTo>
                      <a:pt x="465" y="127"/>
                    </a:lnTo>
                    <a:lnTo>
                      <a:pt x="463" y="127"/>
                    </a:lnTo>
                    <a:lnTo>
                      <a:pt x="463" y="126"/>
                    </a:lnTo>
                    <a:lnTo>
                      <a:pt x="461" y="126"/>
                    </a:lnTo>
                    <a:lnTo>
                      <a:pt x="459" y="123"/>
                    </a:lnTo>
                    <a:lnTo>
                      <a:pt x="457" y="123"/>
                    </a:lnTo>
                    <a:lnTo>
                      <a:pt x="457" y="126"/>
                    </a:lnTo>
                    <a:lnTo>
                      <a:pt x="455" y="127"/>
                    </a:lnTo>
                    <a:lnTo>
                      <a:pt x="455" y="123"/>
                    </a:lnTo>
                    <a:lnTo>
                      <a:pt x="455" y="122"/>
                    </a:lnTo>
                    <a:lnTo>
                      <a:pt x="453" y="123"/>
                    </a:lnTo>
                    <a:lnTo>
                      <a:pt x="453" y="122"/>
                    </a:lnTo>
                    <a:lnTo>
                      <a:pt x="453" y="121"/>
                    </a:lnTo>
                    <a:lnTo>
                      <a:pt x="452" y="122"/>
                    </a:lnTo>
                    <a:lnTo>
                      <a:pt x="452" y="121"/>
                    </a:lnTo>
                    <a:lnTo>
                      <a:pt x="449" y="122"/>
                    </a:lnTo>
                    <a:lnTo>
                      <a:pt x="449" y="118"/>
                    </a:lnTo>
                    <a:lnTo>
                      <a:pt x="448" y="121"/>
                    </a:lnTo>
                    <a:lnTo>
                      <a:pt x="445" y="118"/>
                    </a:lnTo>
                    <a:lnTo>
                      <a:pt x="444" y="117"/>
                    </a:lnTo>
                    <a:lnTo>
                      <a:pt x="441" y="118"/>
                    </a:lnTo>
                    <a:lnTo>
                      <a:pt x="441" y="117"/>
                    </a:lnTo>
                    <a:lnTo>
                      <a:pt x="441" y="114"/>
                    </a:lnTo>
                    <a:lnTo>
                      <a:pt x="440" y="117"/>
                    </a:lnTo>
                    <a:lnTo>
                      <a:pt x="437" y="117"/>
                    </a:lnTo>
                    <a:lnTo>
                      <a:pt x="437" y="114"/>
                    </a:lnTo>
                    <a:lnTo>
                      <a:pt x="436" y="114"/>
                    </a:lnTo>
                    <a:lnTo>
                      <a:pt x="435" y="114"/>
                    </a:lnTo>
                    <a:lnTo>
                      <a:pt x="435" y="113"/>
                    </a:lnTo>
                    <a:lnTo>
                      <a:pt x="432" y="113"/>
                    </a:lnTo>
                    <a:lnTo>
                      <a:pt x="432" y="110"/>
                    </a:lnTo>
                    <a:lnTo>
                      <a:pt x="431" y="109"/>
                    </a:lnTo>
                    <a:lnTo>
                      <a:pt x="428" y="113"/>
                    </a:lnTo>
                    <a:lnTo>
                      <a:pt x="428" y="110"/>
                    </a:lnTo>
                    <a:lnTo>
                      <a:pt x="427" y="110"/>
                    </a:lnTo>
                    <a:lnTo>
                      <a:pt x="427" y="109"/>
                    </a:lnTo>
                    <a:lnTo>
                      <a:pt x="424" y="110"/>
                    </a:lnTo>
                    <a:lnTo>
                      <a:pt x="424" y="109"/>
                    </a:lnTo>
                    <a:lnTo>
                      <a:pt x="421" y="107"/>
                    </a:lnTo>
                    <a:lnTo>
                      <a:pt x="421" y="109"/>
                    </a:lnTo>
                    <a:lnTo>
                      <a:pt x="421" y="110"/>
                    </a:lnTo>
                    <a:lnTo>
                      <a:pt x="419" y="109"/>
                    </a:lnTo>
                    <a:lnTo>
                      <a:pt x="417" y="110"/>
                    </a:lnTo>
                    <a:lnTo>
                      <a:pt x="417" y="109"/>
                    </a:lnTo>
                    <a:lnTo>
                      <a:pt x="415" y="109"/>
                    </a:lnTo>
                    <a:lnTo>
                      <a:pt x="413" y="110"/>
                    </a:lnTo>
                    <a:lnTo>
                      <a:pt x="411" y="110"/>
                    </a:lnTo>
                    <a:lnTo>
                      <a:pt x="409" y="110"/>
                    </a:lnTo>
                    <a:lnTo>
                      <a:pt x="408" y="114"/>
                    </a:lnTo>
                    <a:lnTo>
                      <a:pt x="408" y="117"/>
                    </a:lnTo>
                    <a:lnTo>
                      <a:pt x="408" y="121"/>
                    </a:lnTo>
                    <a:lnTo>
                      <a:pt x="405" y="121"/>
                    </a:lnTo>
                    <a:lnTo>
                      <a:pt x="404" y="123"/>
                    </a:lnTo>
                    <a:lnTo>
                      <a:pt x="405" y="126"/>
                    </a:lnTo>
                    <a:lnTo>
                      <a:pt x="401" y="123"/>
                    </a:lnTo>
                    <a:lnTo>
                      <a:pt x="400" y="123"/>
                    </a:lnTo>
                    <a:lnTo>
                      <a:pt x="398" y="126"/>
                    </a:lnTo>
                    <a:lnTo>
                      <a:pt x="396" y="127"/>
                    </a:lnTo>
                    <a:lnTo>
                      <a:pt x="395" y="130"/>
                    </a:lnTo>
                    <a:lnTo>
                      <a:pt x="392" y="134"/>
                    </a:lnTo>
                    <a:lnTo>
                      <a:pt x="391" y="135"/>
                    </a:lnTo>
                    <a:lnTo>
                      <a:pt x="388" y="143"/>
                    </a:lnTo>
                    <a:lnTo>
                      <a:pt x="388" y="135"/>
                    </a:lnTo>
                    <a:lnTo>
                      <a:pt x="392" y="127"/>
                    </a:lnTo>
                    <a:lnTo>
                      <a:pt x="391" y="127"/>
                    </a:lnTo>
                    <a:lnTo>
                      <a:pt x="388" y="130"/>
                    </a:lnTo>
                    <a:lnTo>
                      <a:pt x="387" y="130"/>
                    </a:lnTo>
                    <a:lnTo>
                      <a:pt x="384" y="131"/>
                    </a:lnTo>
                    <a:lnTo>
                      <a:pt x="383" y="134"/>
                    </a:lnTo>
                    <a:lnTo>
                      <a:pt x="380" y="130"/>
                    </a:lnTo>
                    <a:lnTo>
                      <a:pt x="379" y="130"/>
                    </a:lnTo>
                    <a:lnTo>
                      <a:pt x="374" y="131"/>
                    </a:lnTo>
                    <a:lnTo>
                      <a:pt x="374" y="130"/>
                    </a:lnTo>
                    <a:lnTo>
                      <a:pt x="371" y="130"/>
                    </a:lnTo>
                    <a:lnTo>
                      <a:pt x="370" y="130"/>
                    </a:lnTo>
                    <a:lnTo>
                      <a:pt x="370" y="127"/>
                    </a:lnTo>
                    <a:lnTo>
                      <a:pt x="367" y="123"/>
                    </a:lnTo>
                    <a:lnTo>
                      <a:pt x="367" y="122"/>
                    </a:lnTo>
                    <a:lnTo>
                      <a:pt x="371" y="127"/>
                    </a:lnTo>
                    <a:lnTo>
                      <a:pt x="374" y="130"/>
                    </a:lnTo>
                    <a:lnTo>
                      <a:pt x="375" y="130"/>
                    </a:lnTo>
                    <a:lnTo>
                      <a:pt x="375" y="127"/>
                    </a:lnTo>
                    <a:lnTo>
                      <a:pt x="380" y="127"/>
                    </a:lnTo>
                    <a:lnTo>
                      <a:pt x="383" y="127"/>
                    </a:lnTo>
                    <a:lnTo>
                      <a:pt x="384" y="127"/>
                    </a:lnTo>
                    <a:lnTo>
                      <a:pt x="387" y="127"/>
                    </a:lnTo>
                    <a:lnTo>
                      <a:pt x="388" y="123"/>
                    </a:lnTo>
                    <a:lnTo>
                      <a:pt x="391" y="126"/>
                    </a:lnTo>
                    <a:lnTo>
                      <a:pt x="392" y="126"/>
                    </a:lnTo>
                    <a:lnTo>
                      <a:pt x="396" y="123"/>
                    </a:lnTo>
                    <a:lnTo>
                      <a:pt x="400" y="121"/>
                    </a:lnTo>
                    <a:lnTo>
                      <a:pt x="401" y="117"/>
                    </a:lnTo>
                    <a:lnTo>
                      <a:pt x="404" y="113"/>
                    </a:lnTo>
                    <a:lnTo>
                      <a:pt x="404" y="109"/>
                    </a:lnTo>
                    <a:lnTo>
                      <a:pt x="405" y="103"/>
                    </a:lnTo>
                    <a:lnTo>
                      <a:pt x="405" y="101"/>
                    </a:lnTo>
                    <a:lnTo>
                      <a:pt x="404" y="101"/>
                    </a:lnTo>
                    <a:lnTo>
                      <a:pt x="396" y="99"/>
                    </a:lnTo>
                    <a:lnTo>
                      <a:pt x="391" y="99"/>
                    </a:lnTo>
                    <a:lnTo>
                      <a:pt x="391" y="101"/>
                    </a:lnTo>
                    <a:lnTo>
                      <a:pt x="388" y="101"/>
                    </a:lnTo>
                    <a:lnTo>
                      <a:pt x="380" y="99"/>
                    </a:lnTo>
                    <a:lnTo>
                      <a:pt x="375" y="99"/>
                    </a:lnTo>
                    <a:lnTo>
                      <a:pt x="371" y="99"/>
                    </a:lnTo>
                    <a:lnTo>
                      <a:pt x="370" y="101"/>
                    </a:lnTo>
                    <a:lnTo>
                      <a:pt x="370" y="105"/>
                    </a:lnTo>
                    <a:lnTo>
                      <a:pt x="370" y="107"/>
                    </a:lnTo>
                    <a:lnTo>
                      <a:pt x="371" y="109"/>
                    </a:lnTo>
                    <a:lnTo>
                      <a:pt x="367" y="109"/>
                    </a:lnTo>
                    <a:lnTo>
                      <a:pt x="367" y="110"/>
                    </a:lnTo>
                    <a:lnTo>
                      <a:pt x="367" y="113"/>
                    </a:lnTo>
                    <a:lnTo>
                      <a:pt x="367" y="114"/>
                    </a:lnTo>
                    <a:lnTo>
                      <a:pt x="366" y="113"/>
                    </a:lnTo>
                    <a:lnTo>
                      <a:pt x="362" y="118"/>
                    </a:lnTo>
                    <a:lnTo>
                      <a:pt x="356" y="121"/>
                    </a:lnTo>
                    <a:lnTo>
                      <a:pt x="351" y="123"/>
                    </a:lnTo>
                    <a:lnTo>
                      <a:pt x="347" y="126"/>
                    </a:lnTo>
                    <a:lnTo>
                      <a:pt x="344" y="127"/>
                    </a:lnTo>
                    <a:lnTo>
                      <a:pt x="344" y="126"/>
                    </a:lnTo>
                    <a:lnTo>
                      <a:pt x="340" y="123"/>
                    </a:lnTo>
                    <a:lnTo>
                      <a:pt x="338" y="126"/>
                    </a:lnTo>
                    <a:lnTo>
                      <a:pt x="340" y="122"/>
                    </a:lnTo>
                    <a:lnTo>
                      <a:pt x="344" y="122"/>
                    </a:lnTo>
                    <a:lnTo>
                      <a:pt x="347" y="122"/>
                    </a:lnTo>
                    <a:lnTo>
                      <a:pt x="348" y="122"/>
                    </a:lnTo>
                    <a:lnTo>
                      <a:pt x="348" y="121"/>
                    </a:lnTo>
                    <a:lnTo>
                      <a:pt x="351" y="117"/>
                    </a:lnTo>
                    <a:lnTo>
                      <a:pt x="352" y="114"/>
                    </a:lnTo>
                    <a:lnTo>
                      <a:pt x="352" y="110"/>
                    </a:lnTo>
                    <a:lnTo>
                      <a:pt x="356" y="107"/>
                    </a:lnTo>
                    <a:lnTo>
                      <a:pt x="362" y="97"/>
                    </a:lnTo>
                    <a:lnTo>
                      <a:pt x="370" y="91"/>
                    </a:lnTo>
                    <a:lnTo>
                      <a:pt x="371" y="86"/>
                    </a:lnTo>
                    <a:lnTo>
                      <a:pt x="375" y="82"/>
                    </a:lnTo>
                    <a:lnTo>
                      <a:pt x="378" y="78"/>
                    </a:lnTo>
                    <a:lnTo>
                      <a:pt x="380" y="74"/>
                    </a:lnTo>
                    <a:lnTo>
                      <a:pt x="379" y="74"/>
                    </a:lnTo>
                    <a:lnTo>
                      <a:pt x="380" y="73"/>
                    </a:lnTo>
                    <a:lnTo>
                      <a:pt x="383" y="69"/>
                    </a:lnTo>
                    <a:lnTo>
                      <a:pt x="380" y="66"/>
                    </a:lnTo>
                    <a:lnTo>
                      <a:pt x="379" y="63"/>
                    </a:lnTo>
                    <a:lnTo>
                      <a:pt x="375" y="63"/>
                    </a:lnTo>
                    <a:lnTo>
                      <a:pt x="374" y="63"/>
                    </a:lnTo>
                    <a:lnTo>
                      <a:pt x="371" y="61"/>
                    </a:lnTo>
                    <a:lnTo>
                      <a:pt x="371" y="59"/>
                    </a:lnTo>
                    <a:lnTo>
                      <a:pt x="367" y="57"/>
                    </a:lnTo>
                    <a:lnTo>
                      <a:pt x="370" y="55"/>
                    </a:lnTo>
                    <a:lnTo>
                      <a:pt x="370" y="51"/>
                    </a:lnTo>
                    <a:lnTo>
                      <a:pt x="366" y="46"/>
                    </a:lnTo>
                    <a:lnTo>
                      <a:pt x="364" y="37"/>
                    </a:lnTo>
                    <a:lnTo>
                      <a:pt x="364" y="25"/>
                    </a:lnTo>
                    <a:lnTo>
                      <a:pt x="362" y="26"/>
                    </a:lnTo>
                    <a:lnTo>
                      <a:pt x="362" y="22"/>
                    </a:lnTo>
                    <a:lnTo>
                      <a:pt x="360" y="20"/>
                    </a:lnTo>
                    <a:lnTo>
                      <a:pt x="358" y="17"/>
                    </a:lnTo>
                    <a:lnTo>
                      <a:pt x="356" y="20"/>
                    </a:lnTo>
                    <a:lnTo>
                      <a:pt x="354" y="16"/>
                    </a:lnTo>
                    <a:lnTo>
                      <a:pt x="354" y="17"/>
                    </a:lnTo>
                    <a:lnTo>
                      <a:pt x="354" y="20"/>
                    </a:lnTo>
                    <a:lnTo>
                      <a:pt x="352" y="25"/>
                    </a:lnTo>
                    <a:lnTo>
                      <a:pt x="344" y="37"/>
                    </a:lnTo>
                    <a:lnTo>
                      <a:pt x="338" y="51"/>
                    </a:lnTo>
                    <a:lnTo>
                      <a:pt x="334" y="55"/>
                    </a:lnTo>
                    <a:lnTo>
                      <a:pt x="331" y="55"/>
                    </a:lnTo>
                    <a:lnTo>
                      <a:pt x="327" y="55"/>
                    </a:lnTo>
                    <a:lnTo>
                      <a:pt x="326" y="55"/>
                    </a:lnTo>
                    <a:lnTo>
                      <a:pt x="322" y="55"/>
                    </a:lnTo>
                    <a:lnTo>
                      <a:pt x="320" y="53"/>
                    </a:lnTo>
                    <a:lnTo>
                      <a:pt x="314" y="57"/>
                    </a:lnTo>
                    <a:lnTo>
                      <a:pt x="313" y="57"/>
                    </a:lnTo>
                    <a:lnTo>
                      <a:pt x="309" y="55"/>
                    </a:lnTo>
                    <a:lnTo>
                      <a:pt x="307" y="53"/>
                    </a:lnTo>
                    <a:lnTo>
                      <a:pt x="305" y="51"/>
                    </a:lnTo>
                    <a:lnTo>
                      <a:pt x="303" y="51"/>
                    </a:lnTo>
                    <a:lnTo>
                      <a:pt x="301" y="50"/>
                    </a:lnTo>
                    <a:lnTo>
                      <a:pt x="301" y="50"/>
                    </a:lnTo>
                    <a:lnTo>
                      <a:pt x="295" y="50"/>
                    </a:lnTo>
                    <a:lnTo>
                      <a:pt x="290" y="51"/>
                    </a:lnTo>
                    <a:lnTo>
                      <a:pt x="287" y="51"/>
                    </a:lnTo>
                    <a:lnTo>
                      <a:pt x="286" y="51"/>
                    </a:lnTo>
                    <a:lnTo>
                      <a:pt x="283" y="53"/>
                    </a:lnTo>
                    <a:lnTo>
                      <a:pt x="283" y="55"/>
                    </a:lnTo>
                    <a:lnTo>
                      <a:pt x="283" y="57"/>
                    </a:lnTo>
                    <a:lnTo>
                      <a:pt x="286" y="59"/>
                    </a:lnTo>
                    <a:lnTo>
                      <a:pt x="286" y="61"/>
                    </a:lnTo>
                    <a:lnTo>
                      <a:pt x="283" y="63"/>
                    </a:lnTo>
                    <a:lnTo>
                      <a:pt x="282" y="63"/>
                    </a:lnTo>
                    <a:lnTo>
                      <a:pt x="277" y="61"/>
                    </a:lnTo>
                    <a:lnTo>
                      <a:pt x="273" y="61"/>
                    </a:lnTo>
                    <a:lnTo>
                      <a:pt x="269" y="61"/>
                    </a:lnTo>
                    <a:lnTo>
                      <a:pt x="263" y="61"/>
                    </a:lnTo>
                    <a:lnTo>
                      <a:pt x="259" y="63"/>
                    </a:lnTo>
                    <a:lnTo>
                      <a:pt x="257" y="65"/>
                    </a:lnTo>
                    <a:lnTo>
                      <a:pt x="255" y="65"/>
                    </a:lnTo>
                    <a:lnTo>
                      <a:pt x="250" y="66"/>
                    </a:lnTo>
                    <a:lnTo>
                      <a:pt x="243" y="70"/>
                    </a:lnTo>
                    <a:lnTo>
                      <a:pt x="242" y="73"/>
                    </a:lnTo>
                    <a:lnTo>
                      <a:pt x="239" y="74"/>
                    </a:lnTo>
                    <a:lnTo>
                      <a:pt x="238" y="74"/>
                    </a:lnTo>
                    <a:lnTo>
                      <a:pt x="237" y="73"/>
                    </a:lnTo>
                    <a:lnTo>
                      <a:pt x="234" y="73"/>
                    </a:lnTo>
                    <a:lnTo>
                      <a:pt x="233" y="70"/>
                    </a:lnTo>
                    <a:lnTo>
                      <a:pt x="229" y="66"/>
                    </a:lnTo>
                    <a:lnTo>
                      <a:pt x="225" y="65"/>
                    </a:lnTo>
                    <a:lnTo>
                      <a:pt x="226" y="63"/>
                    </a:lnTo>
                    <a:lnTo>
                      <a:pt x="225" y="61"/>
                    </a:lnTo>
                    <a:lnTo>
                      <a:pt x="225" y="59"/>
                    </a:lnTo>
                    <a:lnTo>
                      <a:pt x="225" y="57"/>
                    </a:lnTo>
                    <a:lnTo>
                      <a:pt x="224" y="55"/>
                    </a:lnTo>
                    <a:lnTo>
                      <a:pt x="221" y="50"/>
                    </a:lnTo>
                    <a:lnTo>
                      <a:pt x="221" y="44"/>
                    </a:lnTo>
                    <a:lnTo>
                      <a:pt x="224" y="37"/>
                    </a:lnTo>
                    <a:lnTo>
                      <a:pt x="225" y="33"/>
                    </a:lnTo>
                    <a:lnTo>
                      <a:pt x="226" y="29"/>
                    </a:lnTo>
                    <a:lnTo>
                      <a:pt x="229" y="26"/>
                    </a:lnTo>
                    <a:lnTo>
                      <a:pt x="229" y="25"/>
                    </a:lnTo>
                    <a:lnTo>
                      <a:pt x="225" y="20"/>
                    </a:lnTo>
                    <a:lnTo>
                      <a:pt x="226" y="17"/>
                    </a:lnTo>
                    <a:lnTo>
                      <a:pt x="221" y="16"/>
                    </a:lnTo>
                    <a:lnTo>
                      <a:pt x="220" y="13"/>
                    </a:lnTo>
                    <a:lnTo>
                      <a:pt x="221" y="8"/>
                    </a:lnTo>
                    <a:lnTo>
                      <a:pt x="221" y="6"/>
                    </a:lnTo>
                    <a:lnTo>
                      <a:pt x="221" y="2"/>
                    </a:lnTo>
                    <a:lnTo>
                      <a:pt x="220" y="0"/>
                    </a:lnTo>
                    <a:lnTo>
                      <a:pt x="217" y="0"/>
                    </a:lnTo>
                    <a:lnTo>
                      <a:pt x="210" y="1"/>
                    </a:lnTo>
                    <a:lnTo>
                      <a:pt x="210" y="1"/>
                    </a:lnTo>
                    <a:lnTo>
                      <a:pt x="209" y="1"/>
                    </a:lnTo>
                    <a:lnTo>
                      <a:pt x="209" y="1"/>
                    </a:lnTo>
                    <a:lnTo>
                      <a:pt x="209" y="1"/>
                    </a:lnTo>
                    <a:lnTo>
                      <a:pt x="210" y="4"/>
                    </a:lnTo>
                    <a:lnTo>
                      <a:pt x="210" y="5"/>
                    </a:lnTo>
                    <a:lnTo>
                      <a:pt x="210" y="8"/>
                    </a:lnTo>
                    <a:lnTo>
                      <a:pt x="210" y="8"/>
                    </a:lnTo>
                    <a:lnTo>
                      <a:pt x="209" y="8"/>
                    </a:lnTo>
                    <a:lnTo>
                      <a:pt x="206" y="13"/>
                    </a:lnTo>
                    <a:lnTo>
                      <a:pt x="204" y="16"/>
                    </a:lnTo>
                    <a:lnTo>
                      <a:pt x="202" y="13"/>
                    </a:lnTo>
                    <a:lnTo>
                      <a:pt x="196" y="16"/>
                    </a:lnTo>
                    <a:lnTo>
                      <a:pt x="193" y="20"/>
                    </a:lnTo>
                    <a:lnTo>
                      <a:pt x="186" y="21"/>
                    </a:lnTo>
                    <a:lnTo>
                      <a:pt x="182" y="21"/>
                    </a:lnTo>
                    <a:lnTo>
                      <a:pt x="181" y="21"/>
                    </a:lnTo>
                    <a:lnTo>
                      <a:pt x="180" y="22"/>
                    </a:lnTo>
                    <a:lnTo>
                      <a:pt x="177" y="22"/>
                    </a:lnTo>
                    <a:lnTo>
                      <a:pt x="177" y="29"/>
                    </a:lnTo>
                    <a:lnTo>
                      <a:pt x="177" y="30"/>
                    </a:lnTo>
                    <a:lnTo>
                      <a:pt x="176" y="30"/>
                    </a:lnTo>
                    <a:lnTo>
                      <a:pt x="172" y="30"/>
                    </a:lnTo>
                    <a:lnTo>
                      <a:pt x="169" y="26"/>
                    </a:lnTo>
                    <a:lnTo>
                      <a:pt x="168" y="25"/>
                    </a:lnTo>
                    <a:lnTo>
                      <a:pt x="166" y="25"/>
                    </a:lnTo>
                    <a:lnTo>
                      <a:pt x="164" y="25"/>
                    </a:lnTo>
                    <a:lnTo>
                      <a:pt x="158" y="25"/>
                    </a:lnTo>
                    <a:lnTo>
                      <a:pt x="156" y="25"/>
                    </a:lnTo>
                    <a:lnTo>
                      <a:pt x="156" y="22"/>
                    </a:lnTo>
                    <a:lnTo>
                      <a:pt x="154" y="21"/>
                    </a:lnTo>
                    <a:lnTo>
                      <a:pt x="152" y="21"/>
                    </a:lnTo>
                    <a:lnTo>
                      <a:pt x="149" y="21"/>
                    </a:lnTo>
                    <a:lnTo>
                      <a:pt x="147" y="20"/>
                    </a:lnTo>
                    <a:lnTo>
                      <a:pt x="145" y="20"/>
                    </a:lnTo>
                    <a:lnTo>
                      <a:pt x="145" y="21"/>
                    </a:lnTo>
                    <a:lnTo>
                      <a:pt x="145" y="22"/>
                    </a:lnTo>
                    <a:lnTo>
                      <a:pt x="149" y="26"/>
                    </a:lnTo>
                    <a:lnTo>
                      <a:pt x="152" y="30"/>
                    </a:lnTo>
                    <a:lnTo>
                      <a:pt x="152" y="34"/>
                    </a:lnTo>
                    <a:lnTo>
                      <a:pt x="154" y="42"/>
                    </a:lnTo>
                    <a:lnTo>
                      <a:pt x="156" y="46"/>
                    </a:lnTo>
                    <a:lnTo>
                      <a:pt x="156" y="51"/>
                    </a:lnTo>
                    <a:lnTo>
                      <a:pt x="158" y="51"/>
                    </a:lnTo>
                    <a:lnTo>
                      <a:pt x="162" y="51"/>
                    </a:lnTo>
                    <a:lnTo>
                      <a:pt x="166" y="53"/>
                    </a:lnTo>
                    <a:lnTo>
                      <a:pt x="164" y="57"/>
                    </a:lnTo>
                    <a:lnTo>
                      <a:pt x="160" y="59"/>
                    </a:lnTo>
                    <a:lnTo>
                      <a:pt x="156" y="61"/>
                    </a:lnTo>
                    <a:lnTo>
                      <a:pt x="154" y="63"/>
                    </a:lnTo>
                    <a:lnTo>
                      <a:pt x="152" y="66"/>
                    </a:lnTo>
                    <a:lnTo>
                      <a:pt x="150" y="70"/>
                    </a:lnTo>
                    <a:lnTo>
                      <a:pt x="149" y="70"/>
                    </a:lnTo>
                    <a:lnTo>
                      <a:pt x="147" y="70"/>
                    </a:lnTo>
                    <a:lnTo>
                      <a:pt x="141" y="74"/>
                    </a:lnTo>
                    <a:lnTo>
                      <a:pt x="137" y="77"/>
                    </a:lnTo>
                    <a:lnTo>
                      <a:pt x="136" y="78"/>
                    </a:lnTo>
                    <a:lnTo>
                      <a:pt x="133" y="82"/>
                    </a:lnTo>
                    <a:lnTo>
                      <a:pt x="132" y="83"/>
                    </a:lnTo>
                    <a:lnTo>
                      <a:pt x="132" y="79"/>
                    </a:lnTo>
                    <a:lnTo>
                      <a:pt x="129" y="78"/>
                    </a:lnTo>
                    <a:lnTo>
                      <a:pt x="128" y="78"/>
                    </a:lnTo>
                    <a:lnTo>
                      <a:pt x="123" y="82"/>
                    </a:lnTo>
                    <a:lnTo>
                      <a:pt x="120" y="82"/>
                    </a:lnTo>
                    <a:lnTo>
                      <a:pt x="119" y="82"/>
                    </a:lnTo>
                    <a:lnTo>
                      <a:pt x="115" y="78"/>
                    </a:lnTo>
                    <a:lnTo>
                      <a:pt x="115" y="78"/>
                    </a:lnTo>
                    <a:lnTo>
                      <a:pt x="115" y="78"/>
                    </a:lnTo>
                    <a:lnTo>
                      <a:pt x="111" y="74"/>
                    </a:lnTo>
                    <a:lnTo>
                      <a:pt x="108" y="74"/>
                    </a:lnTo>
                    <a:lnTo>
                      <a:pt x="107" y="74"/>
                    </a:lnTo>
                    <a:lnTo>
                      <a:pt x="107" y="73"/>
                    </a:lnTo>
                    <a:lnTo>
                      <a:pt x="107" y="66"/>
                    </a:lnTo>
                    <a:lnTo>
                      <a:pt x="105" y="63"/>
                    </a:lnTo>
                    <a:lnTo>
                      <a:pt x="103" y="59"/>
                    </a:lnTo>
                    <a:lnTo>
                      <a:pt x="101" y="57"/>
                    </a:lnTo>
                    <a:lnTo>
                      <a:pt x="99" y="59"/>
                    </a:lnTo>
                    <a:lnTo>
                      <a:pt x="95" y="61"/>
                    </a:lnTo>
                    <a:lnTo>
                      <a:pt x="93" y="65"/>
                    </a:lnTo>
                    <a:lnTo>
                      <a:pt x="92" y="63"/>
                    </a:lnTo>
                    <a:lnTo>
                      <a:pt x="89" y="61"/>
                    </a:lnTo>
                    <a:lnTo>
                      <a:pt x="88" y="61"/>
                    </a:lnTo>
                    <a:lnTo>
                      <a:pt x="88" y="65"/>
                    </a:lnTo>
                    <a:lnTo>
                      <a:pt x="85" y="65"/>
                    </a:lnTo>
                    <a:lnTo>
                      <a:pt x="84" y="65"/>
                    </a:lnTo>
                    <a:lnTo>
                      <a:pt x="71" y="65"/>
                    </a:lnTo>
                    <a:lnTo>
                      <a:pt x="67" y="65"/>
                    </a:lnTo>
                    <a:lnTo>
                      <a:pt x="63" y="65"/>
                    </a:lnTo>
                    <a:lnTo>
                      <a:pt x="62" y="65"/>
                    </a:lnTo>
                    <a:lnTo>
                      <a:pt x="62" y="70"/>
                    </a:lnTo>
                    <a:lnTo>
                      <a:pt x="63" y="77"/>
                    </a:lnTo>
                    <a:lnTo>
                      <a:pt x="65" y="77"/>
                    </a:lnTo>
                    <a:lnTo>
                      <a:pt x="68" y="77"/>
                    </a:lnTo>
                    <a:lnTo>
                      <a:pt x="72" y="78"/>
                    </a:lnTo>
                    <a:lnTo>
                      <a:pt x="72" y="82"/>
                    </a:lnTo>
                    <a:lnTo>
                      <a:pt x="72" y="83"/>
                    </a:lnTo>
                    <a:lnTo>
                      <a:pt x="71" y="83"/>
                    </a:lnTo>
                    <a:lnTo>
                      <a:pt x="67" y="82"/>
                    </a:lnTo>
                    <a:lnTo>
                      <a:pt x="65" y="83"/>
                    </a:lnTo>
                    <a:lnTo>
                      <a:pt x="59" y="86"/>
                    </a:lnTo>
                    <a:lnTo>
                      <a:pt x="59" y="90"/>
                    </a:lnTo>
                    <a:lnTo>
                      <a:pt x="59" y="94"/>
                    </a:lnTo>
                    <a:lnTo>
                      <a:pt x="59" y="97"/>
                    </a:lnTo>
                    <a:lnTo>
                      <a:pt x="62" y="103"/>
                    </a:lnTo>
                    <a:lnTo>
                      <a:pt x="65" y="105"/>
                    </a:lnTo>
                    <a:lnTo>
                      <a:pt x="67" y="109"/>
                    </a:lnTo>
                    <a:lnTo>
                      <a:pt x="67" y="114"/>
                    </a:lnTo>
                    <a:lnTo>
                      <a:pt x="68" y="118"/>
                    </a:lnTo>
                    <a:lnTo>
                      <a:pt x="68" y="122"/>
                    </a:lnTo>
                    <a:lnTo>
                      <a:pt x="68" y="127"/>
                    </a:lnTo>
                    <a:lnTo>
                      <a:pt x="65" y="151"/>
                    </a:lnTo>
                    <a:lnTo>
                      <a:pt x="63" y="167"/>
                    </a:lnTo>
                    <a:lnTo>
                      <a:pt x="62" y="174"/>
                    </a:lnTo>
                    <a:lnTo>
                      <a:pt x="62" y="175"/>
                    </a:lnTo>
                    <a:lnTo>
                      <a:pt x="59" y="174"/>
                    </a:lnTo>
                    <a:lnTo>
                      <a:pt x="58" y="175"/>
                    </a:lnTo>
                    <a:lnTo>
                      <a:pt x="54" y="171"/>
                    </a:lnTo>
                    <a:lnTo>
                      <a:pt x="51" y="171"/>
                    </a:lnTo>
                    <a:lnTo>
                      <a:pt x="48" y="174"/>
                    </a:lnTo>
                    <a:lnTo>
                      <a:pt x="46" y="174"/>
                    </a:lnTo>
                    <a:lnTo>
                      <a:pt x="44" y="175"/>
                    </a:lnTo>
                    <a:lnTo>
                      <a:pt x="40" y="178"/>
                    </a:lnTo>
                    <a:lnTo>
                      <a:pt x="35" y="178"/>
                    </a:lnTo>
                    <a:lnTo>
                      <a:pt x="31" y="178"/>
                    </a:lnTo>
                    <a:lnTo>
                      <a:pt x="24" y="183"/>
                    </a:lnTo>
                    <a:lnTo>
                      <a:pt x="23" y="184"/>
                    </a:lnTo>
                    <a:lnTo>
                      <a:pt x="22" y="187"/>
                    </a:lnTo>
                    <a:lnTo>
                      <a:pt x="19" y="187"/>
                    </a:lnTo>
                    <a:lnTo>
                      <a:pt x="15" y="188"/>
                    </a:lnTo>
                    <a:lnTo>
                      <a:pt x="14" y="192"/>
                    </a:lnTo>
                    <a:lnTo>
                      <a:pt x="14" y="195"/>
                    </a:lnTo>
                    <a:lnTo>
                      <a:pt x="14" y="197"/>
                    </a:lnTo>
                    <a:lnTo>
                      <a:pt x="14" y="201"/>
                    </a:lnTo>
                    <a:lnTo>
                      <a:pt x="11" y="204"/>
                    </a:lnTo>
                    <a:lnTo>
                      <a:pt x="11" y="208"/>
                    </a:lnTo>
                    <a:lnTo>
                      <a:pt x="11" y="211"/>
                    </a:lnTo>
                    <a:lnTo>
                      <a:pt x="11" y="213"/>
                    </a:lnTo>
                    <a:lnTo>
                      <a:pt x="11" y="215"/>
                    </a:lnTo>
                    <a:lnTo>
                      <a:pt x="6" y="217"/>
                    </a:lnTo>
                    <a:lnTo>
                      <a:pt x="4" y="219"/>
                    </a:lnTo>
                    <a:lnTo>
                      <a:pt x="2" y="223"/>
                    </a:lnTo>
                    <a:lnTo>
                      <a:pt x="4" y="227"/>
                    </a:lnTo>
                    <a:lnTo>
                      <a:pt x="4" y="228"/>
                    </a:lnTo>
                    <a:lnTo>
                      <a:pt x="2" y="228"/>
                    </a:lnTo>
                    <a:lnTo>
                      <a:pt x="0" y="231"/>
                    </a:lnTo>
                    <a:lnTo>
                      <a:pt x="0" y="232"/>
                    </a:lnTo>
                    <a:lnTo>
                      <a:pt x="2" y="236"/>
                    </a:lnTo>
                    <a:lnTo>
                      <a:pt x="4" y="237"/>
                    </a:lnTo>
                    <a:lnTo>
                      <a:pt x="4" y="240"/>
                    </a:lnTo>
                    <a:lnTo>
                      <a:pt x="6" y="244"/>
                    </a:lnTo>
                    <a:lnTo>
                      <a:pt x="8" y="248"/>
                    </a:lnTo>
                    <a:lnTo>
                      <a:pt x="10" y="252"/>
                    </a:lnTo>
                    <a:lnTo>
                      <a:pt x="11" y="253"/>
                    </a:lnTo>
                    <a:lnTo>
                      <a:pt x="18" y="259"/>
                    </a:lnTo>
                    <a:lnTo>
                      <a:pt x="15" y="263"/>
                    </a:lnTo>
                    <a:lnTo>
                      <a:pt x="14" y="267"/>
                    </a:lnTo>
                    <a:lnTo>
                      <a:pt x="22" y="267"/>
                    </a:lnTo>
                    <a:lnTo>
                      <a:pt x="24" y="268"/>
                    </a:lnTo>
                    <a:lnTo>
                      <a:pt x="27" y="268"/>
                    </a:lnTo>
                    <a:lnTo>
                      <a:pt x="31" y="272"/>
                    </a:lnTo>
                    <a:lnTo>
                      <a:pt x="31" y="278"/>
                    </a:lnTo>
                    <a:lnTo>
                      <a:pt x="38" y="278"/>
                    </a:lnTo>
                    <a:lnTo>
                      <a:pt x="42" y="278"/>
                    </a:lnTo>
                    <a:lnTo>
                      <a:pt x="46" y="276"/>
                    </a:lnTo>
                    <a:lnTo>
                      <a:pt x="51" y="271"/>
                    </a:lnTo>
                    <a:lnTo>
                      <a:pt x="54" y="268"/>
                    </a:lnTo>
                    <a:lnTo>
                      <a:pt x="58" y="267"/>
                    </a:lnTo>
                    <a:lnTo>
                      <a:pt x="55" y="268"/>
                    </a:lnTo>
                    <a:lnTo>
                      <a:pt x="55" y="271"/>
                    </a:lnTo>
                    <a:lnTo>
                      <a:pt x="58" y="272"/>
                    </a:lnTo>
                    <a:lnTo>
                      <a:pt x="55" y="278"/>
                    </a:lnTo>
                    <a:lnTo>
                      <a:pt x="58" y="294"/>
                    </a:lnTo>
                    <a:lnTo>
                      <a:pt x="59" y="294"/>
                    </a:lnTo>
                    <a:lnTo>
                      <a:pt x="62" y="297"/>
                    </a:lnTo>
                    <a:lnTo>
                      <a:pt x="65" y="294"/>
                    </a:lnTo>
                    <a:lnTo>
                      <a:pt x="68" y="294"/>
                    </a:lnTo>
                    <a:lnTo>
                      <a:pt x="72" y="294"/>
                    </a:lnTo>
                    <a:lnTo>
                      <a:pt x="76" y="294"/>
                    </a:lnTo>
                    <a:lnTo>
                      <a:pt x="77" y="294"/>
                    </a:lnTo>
                    <a:lnTo>
                      <a:pt x="81" y="294"/>
                    </a:lnTo>
                    <a:lnTo>
                      <a:pt x="85" y="294"/>
                    </a:lnTo>
                    <a:lnTo>
                      <a:pt x="85" y="297"/>
                    </a:lnTo>
                    <a:lnTo>
                      <a:pt x="88" y="297"/>
                    </a:lnTo>
                    <a:lnTo>
                      <a:pt x="89" y="297"/>
                    </a:lnTo>
                    <a:lnTo>
                      <a:pt x="93" y="294"/>
                    </a:lnTo>
                    <a:lnTo>
                      <a:pt x="95" y="293"/>
                    </a:lnTo>
                    <a:lnTo>
                      <a:pt x="97" y="292"/>
                    </a:lnTo>
                    <a:lnTo>
                      <a:pt x="99" y="289"/>
                    </a:lnTo>
                    <a:lnTo>
                      <a:pt x="101" y="289"/>
                    </a:lnTo>
                    <a:lnTo>
                      <a:pt x="101" y="289"/>
                    </a:lnTo>
                    <a:lnTo>
                      <a:pt x="103" y="288"/>
                    </a:lnTo>
                    <a:lnTo>
                      <a:pt x="105" y="285"/>
                    </a:lnTo>
                    <a:lnTo>
                      <a:pt x="108" y="284"/>
                    </a:lnTo>
                    <a:lnTo>
                      <a:pt x="111" y="284"/>
                    </a:lnTo>
                    <a:lnTo>
                      <a:pt x="112" y="281"/>
                    </a:lnTo>
                    <a:lnTo>
                      <a:pt x="116" y="278"/>
                    </a:lnTo>
                    <a:lnTo>
                      <a:pt x="123" y="276"/>
                    </a:lnTo>
                    <a:lnTo>
                      <a:pt x="128" y="274"/>
                    </a:lnTo>
                    <a:lnTo>
                      <a:pt x="136" y="274"/>
                    </a:lnTo>
                    <a:lnTo>
                      <a:pt x="137" y="272"/>
                    </a:lnTo>
                    <a:lnTo>
                      <a:pt x="139" y="274"/>
                    </a:lnTo>
                    <a:lnTo>
                      <a:pt x="141" y="276"/>
                    </a:lnTo>
                    <a:lnTo>
                      <a:pt x="139" y="281"/>
                    </a:lnTo>
                    <a:lnTo>
                      <a:pt x="139" y="288"/>
                    </a:lnTo>
                    <a:lnTo>
                      <a:pt x="139" y="292"/>
                    </a:lnTo>
                    <a:lnTo>
                      <a:pt x="141" y="293"/>
                    </a:lnTo>
                    <a:lnTo>
                      <a:pt x="141" y="294"/>
                    </a:lnTo>
                    <a:lnTo>
                      <a:pt x="139" y="298"/>
                    </a:lnTo>
                    <a:lnTo>
                      <a:pt x="141" y="305"/>
                    </a:lnTo>
                    <a:lnTo>
                      <a:pt x="143" y="309"/>
                    </a:lnTo>
                    <a:lnTo>
                      <a:pt x="145" y="309"/>
                    </a:lnTo>
                    <a:lnTo>
                      <a:pt x="147" y="310"/>
                    </a:lnTo>
                    <a:lnTo>
                      <a:pt x="147" y="312"/>
                    </a:lnTo>
                    <a:lnTo>
                      <a:pt x="149" y="314"/>
                    </a:lnTo>
                    <a:lnTo>
                      <a:pt x="152" y="316"/>
                    </a:lnTo>
                    <a:lnTo>
                      <a:pt x="156" y="318"/>
                    </a:lnTo>
                    <a:lnTo>
                      <a:pt x="158" y="322"/>
                    </a:lnTo>
                    <a:lnTo>
                      <a:pt x="162" y="324"/>
                    </a:lnTo>
                    <a:lnTo>
                      <a:pt x="168" y="324"/>
                    </a:lnTo>
                    <a:lnTo>
                      <a:pt x="169" y="322"/>
                    </a:lnTo>
                    <a:lnTo>
                      <a:pt x="172" y="324"/>
                    </a:lnTo>
                    <a:lnTo>
                      <a:pt x="173" y="325"/>
                    </a:lnTo>
                    <a:lnTo>
                      <a:pt x="176" y="325"/>
                    </a:lnTo>
                    <a:lnTo>
                      <a:pt x="177" y="325"/>
                    </a:lnTo>
                    <a:lnTo>
                      <a:pt x="180" y="328"/>
                    </a:lnTo>
                    <a:lnTo>
                      <a:pt x="181" y="329"/>
                    </a:lnTo>
                    <a:lnTo>
                      <a:pt x="182" y="332"/>
                    </a:lnTo>
                    <a:lnTo>
                      <a:pt x="186" y="332"/>
                    </a:lnTo>
                    <a:lnTo>
                      <a:pt x="190" y="336"/>
                    </a:lnTo>
                    <a:lnTo>
                      <a:pt x="193" y="336"/>
                    </a:lnTo>
                    <a:lnTo>
                      <a:pt x="194" y="336"/>
                    </a:lnTo>
                    <a:lnTo>
                      <a:pt x="196" y="338"/>
                    </a:lnTo>
                    <a:lnTo>
                      <a:pt x="200" y="341"/>
                    </a:lnTo>
                    <a:lnTo>
                      <a:pt x="209" y="341"/>
                    </a:lnTo>
                    <a:lnTo>
                      <a:pt x="213" y="342"/>
                    </a:lnTo>
                    <a:lnTo>
                      <a:pt x="221" y="346"/>
                    </a:lnTo>
                    <a:lnTo>
                      <a:pt x="224" y="349"/>
                    </a:lnTo>
                    <a:lnTo>
                      <a:pt x="224" y="351"/>
                    </a:lnTo>
                    <a:lnTo>
                      <a:pt x="224" y="355"/>
                    </a:lnTo>
                    <a:lnTo>
                      <a:pt x="226" y="369"/>
                    </a:lnTo>
                    <a:lnTo>
                      <a:pt x="224" y="369"/>
                    </a:lnTo>
                    <a:lnTo>
                      <a:pt x="225" y="373"/>
                    </a:lnTo>
                    <a:lnTo>
                      <a:pt x="225" y="375"/>
                    </a:lnTo>
                    <a:lnTo>
                      <a:pt x="229" y="381"/>
                    </a:lnTo>
                    <a:lnTo>
                      <a:pt x="229" y="385"/>
                    </a:lnTo>
                    <a:lnTo>
                      <a:pt x="230" y="390"/>
                    </a:lnTo>
                    <a:lnTo>
                      <a:pt x="234" y="393"/>
                    </a:lnTo>
                    <a:lnTo>
                      <a:pt x="237" y="393"/>
                    </a:lnTo>
                    <a:lnTo>
                      <a:pt x="243" y="393"/>
                    </a:lnTo>
                    <a:lnTo>
                      <a:pt x="251" y="393"/>
                    </a:lnTo>
                    <a:lnTo>
                      <a:pt x="259" y="393"/>
                    </a:lnTo>
                    <a:lnTo>
                      <a:pt x="257" y="399"/>
                    </a:lnTo>
                    <a:lnTo>
                      <a:pt x="259" y="407"/>
                    </a:lnTo>
                    <a:lnTo>
                      <a:pt x="263" y="413"/>
                    </a:lnTo>
                    <a:lnTo>
                      <a:pt x="266" y="413"/>
                    </a:lnTo>
                    <a:lnTo>
                      <a:pt x="269" y="413"/>
                    </a:lnTo>
                    <a:lnTo>
                      <a:pt x="270" y="413"/>
                    </a:lnTo>
                    <a:lnTo>
                      <a:pt x="270" y="415"/>
                    </a:lnTo>
                    <a:lnTo>
                      <a:pt x="273" y="420"/>
                    </a:lnTo>
                    <a:lnTo>
                      <a:pt x="274" y="426"/>
                    </a:lnTo>
                    <a:lnTo>
                      <a:pt x="274" y="434"/>
                    </a:lnTo>
                    <a:lnTo>
                      <a:pt x="273" y="436"/>
                    </a:lnTo>
                    <a:lnTo>
                      <a:pt x="274" y="439"/>
                    </a:lnTo>
                    <a:lnTo>
                      <a:pt x="273" y="442"/>
                    </a:lnTo>
                    <a:lnTo>
                      <a:pt x="273" y="446"/>
                    </a:lnTo>
                    <a:lnTo>
                      <a:pt x="269" y="451"/>
                    </a:lnTo>
                    <a:lnTo>
                      <a:pt x="270" y="455"/>
                    </a:lnTo>
                    <a:lnTo>
                      <a:pt x="273" y="456"/>
                    </a:lnTo>
                    <a:lnTo>
                      <a:pt x="273" y="459"/>
                    </a:lnTo>
                    <a:lnTo>
                      <a:pt x="270" y="460"/>
                    </a:lnTo>
                    <a:lnTo>
                      <a:pt x="269" y="460"/>
                    </a:lnTo>
                    <a:lnTo>
                      <a:pt x="269" y="460"/>
                    </a:lnTo>
                    <a:lnTo>
                      <a:pt x="270" y="464"/>
                    </a:lnTo>
                    <a:lnTo>
                      <a:pt x="273" y="468"/>
                    </a:lnTo>
                    <a:lnTo>
                      <a:pt x="274" y="472"/>
                    </a:lnTo>
                    <a:lnTo>
                      <a:pt x="274" y="474"/>
                    </a:lnTo>
                    <a:lnTo>
                      <a:pt x="277" y="478"/>
                    </a:lnTo>
                    <a:lnTo>
                      <a:pt x="277" y="482"/>
                    </a:lnTo>
                    <a:lnTo>
                      <a:pt x="274" y="486"/>
                    </a:lnTo>
                    <a:lnTo>
                      <a:pt x="277" y="487"/>
                    </a:lnTo>
                    <a:lnTo>
                      <a:pt x="277" y="487"/>
                    </a:lnTo>
                    <a:lnTo>
                      <a:pt x="277" y="491"/>
                    </a:lnTo>
                    <a:lnTo>
                      <a:pt x="274" y="493"/>
                    </a:lnTo>
                    <a:lnTo>
                      <a:pt x="274" y="496"/>
                    </a:lnTo>
                    <a:lnTo>
                      <a:pt x="278" y="499"/>
                    </a:lnTo>
                    <a:lnTo>
                      <a:pt x="282" y="499"/>
                    </a:lnTo>
                    <a:lnTo>
                      <a:pt x="286" y="500"/>
                    </a:lnTo>
                    <a:lnTo>
                      <a:pt x="290" y="500"/>
                    </a:lnTo>
                    <a:lnTo>
                      <a:pt x="294" y="504"/>
                    </a:lnTo>
                    <a:lnTo>
                      <a:pt x="295" y="500"/>
                    </a:lnTo>
                    <a:lnTo>
                      <a:pt x="297" y="499"/>
                    </a:lnTo>
                    <a:lnTo>
                      <a:pt x="301" y="499"/>
                    </a:lnTo>
                    <a:lnTo>
                      <a:pt x="303" y="500"/>
                    </a:lnTo>
                    <a:lnTo>
                      <a:pt x="307" y="500"/>
                    </a:lnTo>
                    <a:lnTo>
                      <a:pt x="310" y="507"/>
                    </a:lnTo>
                    <a:lnTo>
                      <a:pt x="314" y="513"/>
                    </a:lnTo>
                    <a:lnTo>
                      <a:pt x="316" y="521"/>
                    </a:lnTo>
                    <a:lnTo>
                      <a:pt x="320" y="529"/>
                    </a:lnTo>
                    <a:lnTo>
                      <a:pt x="322" y="531"/>
                    </a:lnTo>
                    <a:lnTo>
                      <a:pt x="326" y="531"/>
                    </a:lnTo>
                    <a:lnTo>
                      <a:pt x="330" y="529"/>
                    </a:lnTo>
                    <a:lnTo>
                      <a:pt x="331" y="529"/>
                    </a:lnTo>
                    <a:lnTo>
                      <a:pt x="335" y="529"/>
                    </a:lnTo>
                    <a:lnTo>
                      <a:pt x="338" y="533"/>
                    </a:lnTo>
                    <a:lnTo>
                      <a:pt x="338" y="535"/>
                    </a:lnTo>
                    <a:lnTo>
                      <a:pt x="338" y="539"/>
                    </a:lnTo>
                    <a:lnTo>
                      <a:pt x="338" y="543"/>
                    </a:lnTo>
                    <a:lnTo>
                      <a:pt x="338" y="547"/>
                    </a:lnTo>
                    <a:lnTo>
                      <a:pt x="335" y="557"/>
                    </a:lnTo>
                    <a:lnTo>
                      <a:pt x="335" y="560"/>
                    </a:lnTo>
                    <a:lnTo>
                      <a:pt x="339" y="561"/>
                    </a:lnTo>
                    <a:lnTo>
                      <a:pt x="339" y="560"/>
                    </a:lnTo>
                    <a:lnTo>
                      <a:pt x="340" y="560"/>
                    </a:lnTo>
                    <a:lnTo>
                      <a:pt x="344" y="560"/>
                    </a:lnTo>
                    <a:lnTo>
                      <a:pt x="348" y="564"/>
                    </a:lnTo>
                    <a:lnTo>
                      <a:pt x="351" y="566"/>
                    </a:lnTo>
                    <a:lnTo>
                      <a:pt x="352" y="578"/>
                    </a:lnTo>
                    <a:lnTo>
                      <a:pt x="352" y="586"/>
                    </a:lnTo>
                    <a:lnTo>
                      <a:pt x="352" y="588"/>
                    </a:lnTo>
                    <a:lnTo>
                      <a:pt x="352" y="588"/>
                    </a:lnTo>
                    <a:lnTo>
                      <a:pt x="348" y="590"/>
                    </a:lnTo>
                    <a:lnTo>
                      <a:pt x="343" y="594"/>
                    </a:lnTo>
                    <a:lnTo>
                      <a:pt x="339" y="596"/>
                    </a:lnTo>
                    <a:lnTo>
                      <a:pt x="338" y="597"/>
                    </a:lnTo>
                    <a:lnTo>
                      <a:pt x="335" y="600"/>
                    </a:lnTo>
                    <a:lnTo>
                      <a:pt x="331" y="601"/>
                    </a:lnTo>
                    <a:lnTo>
                      <a:pt x="330" y="605"/>
                    </a:lnTo>
                    <a:lnTo>
                      <a:pt x="323" y="609"/>
                    </a:lnTo>
                    <a:lnTo>
                      <a:pt x="326" y="609"/>
                    </a:lnTo>
                    <a:lnTo>
                      <a:pt x="326" y="610"/>
                    </a:lnTo>
                    <a:lnTo>
                      <a:pt x="323" y="610"/>
                    </a:lnTo>
                    <a:lnTo>
                      <a:pt x="320" y="614"/>
                    </a:lnTo>
                    <a:lnTo>
                      <a:pt x="316" y="622"/>
                    </a:lnTo>
                    <a:lnTo>
                      <a:pt x="313" y="630"/>
                    </a:lnTo>
                    <a:lnTo>
                      <a:pt x="310" y="634"/>
                    </a:lnTo>
                    <a:lnTo>
                      <a:pt x="309" y="636"/>
                    </a:lnTo>
                    <a:lnTo>
                      <a:pt x="305" y="638"/>
                    </a:lnTo>
                    <a:lnTo>
                      <a:pt x="305" y="641"/>
                    </a:lnTo>
                    <a:lnTo>
                      <a:pt x="301" y="643"/>
                    </a:lnTo>
                    <a:lnTo>
                      <a:pt x="301" y="645"/>
                    </a:lnTo>
                    <a:lnTo>
                      <a:pt x="301" y="649"/>
                    </a:lnTo>
                    <a:lnTo>
                      <a:pt x="299" y="651"/>
                    </a:lnTo>
                    <a:lnTo>
                      <a:pt x="301" y="654"/>
                    </a:lnTo>
                    <a:lnTo>
                      <a:pt x="301" y="657"/>
                    </a:lnTo>
                    <a:lnTo>
                      <a:pt x="322" y="665"/>
                    </a:lnTo>
                    <a:lnTo>
                      <a:pt x="339" y="659"/>
                    </a:lnTo>
                    <a:lnTo>
                      <a:pt x="340" y="662"/>
                    </a:lnTo>
                    <a:lnTo>
                      <a:pt x="343" y="665"/>
                    </a:lnTo>
                    <a:lnTo>
                      <a:pt x="347" y="665"/>
                    </a:lnTo>
                    <a:lnTo>
                      <a:pt x="348" y="666"/>
                    </a:lnTo>
                    <a:lnTo>
                      <a:pt x="354" y="667"/>
                    </a:lnTo>
                    <a:lnTo>
                      <a:pt x="358" y="671"/>
                    </a:lnTo>
                    <a:lnTo>
                      <a:pt x="364" y="675"/>
                    </a:lnTo>
                    <a:lnTo>
                      <a:pt x="366" y="678"/>
                    </a:lnTo>
                    <a:lnTo>
                      <a:pt x="370" y="681"/>
                    </a:lnTo>
                    <a:lnTo>
                      <a:pt x="371" y="683"/>
                    </a:lnTo>
                    <a:lnTo>
                      <a:pt x="375" y="685"/>
                    </a:lnTo>
                    <a:lnTo>
                      <a:pt x="378" y="687"/>
                    </a:lnTo>
                    <a:lnTo>
                      <a:pt x="379" y="689"/>
                    </a:lnTo>
                    <a:lnTo>
                      <a:pt x="379" y="691"/>
                    </a:lnTo>
                    <a:lnTo>
                      <a:pt x="378" y="695"/>
                    </a:lnTo>
                    <a:lnTo>
                      <a:pt x="375" y="698"/>
                    </a:lnTo>
                    <a:lnTo>
                      <a:pt x="375" y="705"/>
                    </a:lnTo>
                    <a:lnTo>
                      <a:pt x="379" y="709"/>
                    </a:lnTo>
                    <a:lnTo>
                      <a:pt x="380" y="706"/>
                    </a:lnTo>
                    <a:lnTo>
                      <a:pt x="383" y="705"/>
                    </a:lnTo>
                    <a:lnTo>
                      <a:pt x="387" y="698"/>
                    </a:lnTo>
                    <a:lnTo>
                      <a:pt x="391" y="691"/>
                    </a:lnTo>
                    <a:lnTo>
                      <a:pt x="391" y="687"/>
                    </a:lnTo>
                    <a:lnTo>
                      <a:pt x="391" y="683"/>
                    </a:lnTo>
                    <a:lnTo>
                      <a:pt x="392" y="679"/>
                    </a:lnTo>
                    <a:lnTo>
                      <a:pt x="392" y="678"/>
                    </a:lnTo>
                    <a:lnTo>
                      <a:pt x="391" y="678"/>
                    </a:lnTo>
                    <a:lnTo>
                      <a:pt x="392" y="675"/>
                    </a:lnTo>
                    <a:lnTo>
                      <a:pt x="391" y="674"/>
                    </a:lnTo>
                    <a:lnTo>
                      <a:pt x="391" y="671"/>
                    </a:lnTo>
                    <a:lnTo>
                      <a:pt x="392" y="670"/>
                    </a:lnTo>
                    <a:lnTo>
                      <a:pt x="392" y="666"/>
                    </a:lnTo>
                    <a:lnTo>
                      <a:pt x="395" y="665"/>
                    </a:lnTo>
                    <a:lnTo>
                      <a:pt x="398" y="662"/>
                    </a:lnTo>
                    <a:lnTo>
                      <a:pt x="398" y="661"/>
                    </a:lnTo>
                    <a:lnTo>
                      <a:pt x="398" y="657"/>
                    </a:lnTo>
                    <a:lnTo>
                      <a:pt x="400" y="657"/>
                    </a:lnTo>
                    <a:lnTo>
                      <a:pt x="400" y="651"/>
                    </a:lnTo>
                    <a:lnTo>
                      <a:pt x="400" y="649"/>
                    </a:lnTo>
                    <a:lnTo>
                      <a:pt x="401" y="647"/>
                    </a:lnTo>
                    <a:lnTo>
                      <a:pt x="400" y="645"/>
                    </a:lnTo>
                    <a:lnTo>
                      <a:pt x="398" y="641"/>
                    </a:lnTo>
                    <a:lnTo>
                      <a:pt x="400" y="643"/>
                    </a:lnTo>
                    <a:lnTo>
                      <a:pt x="401" y="645"/>
                    </a:lnTo>
                    <a:lnTo>
                      <a:pt x="405" y="647"/>
                    </a:lnTo>
                    <a:lnTo>
                      <a:pt x="409" y="643"/>
                    </a:lnTo>
                    <a:lnTo>
                      <a:pt x="411" y="645"/>
                    </a:lnTo>
                    <a:lnTo>
                      <a:pt x="411" y="649"/>
                    </a:lnTo>
                    <a:lnTo>
                      <a:pt x="409" y="647"/>
                    </a:lnTo>
                    <a:lnTo>
                      <a:pt x="409" y="649"/>
                    </a:lnTo>
                    <a:lnTo>
                      <a:pt x="409" y="651"/>
                    </a:lnTo>
                    <a:lnTo>
                      <a:pt x="409" y="653"/>
                    </a:lnTo>
                    <a:lnTo>
                      <a:pt x="409" y="657"/>
                    </a:lnTo>
                    <a:lnTo>
                      <a:pt x="408" y="658"/>
                    </a:lnTo>
                    <a:lnTo>
                      <a:pt x="408" y="661"/>
                    </a:lnTo>
                    <a:lnTo>
                      <a:pt x="405" y="661"/>
                    </a:lnTo>
                    <a:lnTo>
                      <a:pt x="404" y="662"/>
                    </a:lnTo>
                    <a:lnTo>
                      <a:pt x="404" y="666"/>
                    </a:lnTo>
                    <a:lnTo>
                      <a:pt x="401" y="667"/>
                    </a:lnTo>
                    <a:lnTo>
                      <a:pt x="398" y="671"/>
                    </a:lnTo>
                    <a:lnTo>
                      <a:pt x="396" y="674"/>
                    </a:lnTo>
                    <a:lnTo>
                      <a:pt x="392" y="674"/>
                    </a:lnTo>
                    <a:lnTo>
                      <a:pt x="395" y="675"/>
                    </a:lnTo>
                    <a:lnTo>
                      <a:pt x="395" y="679"/>
                    </a:lnTo>
                    <a:lnTo>
                      <a:pt x="400" y="671"/>
                    </a:lnTo>
                    <a:lnTo>
                      <a:pt x="408" y="665"/>
                    </a:lnTo>
                    <a:lnTo>
                      <a:pt x="411" y="657"/>
                    </a:lnTo>
                    <a:lnTo>
                      <a:pt x="415" y="647"/>
                    </a:lnTo>
                    <a:lnTo>
                      <a:pt x="417" y="636"/>
                    </a:lnTo>
                    <a:lnTo>
                      <a:pt x="421" y="626"/>
                    </a:lnTo>
                    <a:lnTo>
                      <a:pt x="427" y="618"/>
                    </a:lnTo>
                    <a:lnTo>
                      <a:pt x="435" y="613"/>
                    </a:lnTo>
                    <a:lnTo>
                      <a:pt x="435" y="608"/>
                    </a:lnTo>
                    <a:lnTo>
                      <a:pt x="435" y="601"/>
                    </a:lnTo>
                    <a:lnTo>
                      <a:pt x="435" y="596"/>
                    </a:lnTo>
                    <a:lnTo>
                      <a:pt x="435" y="592"/>
                    </a:lnTo>
                    <a:lnTo>
                      <a:pt x="432" y="590"/>
                    </a:lnTo>
                    <a:lnTo>
                      <a:pt x="435" y="588"/>
                    </a:lnTo>
                    <a:lnTo>
                      <a:pt x="432" y="588"/>
                    </a:lnTo>
                    <a:lnTo>
                      <a:pt x="432" y="586"/>
                    </a:lnTo>
                    <a:lnTo>
                      <a:pt x="432" y="584"/>
                    </a:lnTo>
                    <a:lnTo>
                      <a:pt x="431" y="578"/>
                    </a:lnTo>
                    <a:lnTo>
                      <a:pt x="431" y="577"/>
                    </a:lnTo>
                    <a:lnTo>
                      <a:pt x="428" y="573"/>
                    </a:lnTo>
                    <a:lnTo>
                      <a:pt x="427" y="569"/>
                    </a:lnTo>
                    <a:lnTo>
                      <a:pt x="428" y="570"/>
                    </a:lnTo>
                    <a:lnTo>
                      <a:pt x="431" y="569"/>
                    </a:lnTo>
                    <a:lnTo>
                      <a:pt x="431" y="565"/>
                    </a:lnTo>
                    <a:lnTo>
                      <a:pt x="428" y="565"/>
                    </a:lnTo>
                    <a:lnTo>
                      <a:pt x="431" y="564"/>
                    </a:lnTo>
                    <a:lnTo>
                      <a:pt x="432" y="560"/>
                    </a:lnTo>
                    <a:lnTo>
                      <a:pt x="428" y="560"/>
                    </a:lnTo>
                    <a:lnTo>
                      <a:pt x="427" y="557"/>
                    </a:lnTo>
                    <a:lnTo>
                      <a:pt x="428" y="557"/>
                    </a:lnTo>
                    <a:lnTo>
                      <a:pt x="431" y="557"/>
                    </a:lnTo>
                    <a:lnTo>
                      <a:pt x="431" y="553"/>
                    </a:lnTo>
                    <a:lnTo>
                      <a:pt x="432" y="556"/>
                    </a:lnTo>
                    <a:lnTo>
                      <a:pt x="436" y="553"/>
                    </a:lnTo>
                    <a:lnTo>
                      <a:pt x="435" y="557"/>
                    </a:lnTo>
                    <a:lnTo>
                      <a:pt x="437" y="552"/>
                    </a:lnTo>
                    <a:lnTo>
                      <a:pt x="437" y="551"/>
                    </a:lnTo>
                    <a:lnTo>
                      <a:pt x="441" y="544"/>
                    </a:lnTo>
                    <a:lnTo>
                      <a:pt x="449" y="540"/>
                    </a:lnTo>
                    <a:lnTo>
                      <a:pt x="455" y="535"/>
                    </a:lnTo>
                    <a:lnTo>
                      <a:pt x="459" y="533"/>
                    </a:lnTo>
                    <a:lnTo>
                      <a:pt x="461" y="531"/>
                    </a:lnTo>
                    <a:lnTo>
                      <a:pt x="463" y="531"/>
                    </a:lnTo>
                    <a:lnTo>
                      <a:pt x="465" y="531"/>
                    </a:lnTo>
                    <a:lnTo>
                      <a:pt x="465" y="529"/>
                    </a:lnTo>
                    <a:lnTo>
                      <a:pt x="468" y="527"/>
                    </a:lnTo>
                    <a:lnTo>
                      <a:pt x="471" y="527"/>
                    </a:lnTo>
                    <a:lnTo>
                      <a:pt x="472" y="529"/>
                    </a:lnTo>
                    <a:lnTo>
                      <a:pt x="475" y="529"/>
                    </a:lnTo>
                    <a:lnTo>
                      <a:pt x="476" y="525"/>
                    </a:lnTo>
                    <a:lnTo>
                      <a:pt x="476" y="524"/>
                    </a:lnTo>
                    <a:lnTo>
                      <a:pt x="479" y="524"/>
                    </a:lnTo>
                    <a:lnTo>
                      <a:pt x="481" y="521"/>
                    </a:lnTo>
                    <a:lnTo>
                      <a:pt x="484" y="520"/>
                    </a:lnTo>
                    <a:lnTo>
                      <a:pt x="489" y="517"/>
                    </a:lnTo>
                    <a:lnTo>
                      <a:pt x="485" y="517"/>
                    </a:lnTo>
                    <a:lnTo>
                      <a:pt x="485" y="516"/>
                    </a:lnTo>
                    <a:lnTo>
                      <a:pt x="488" y="513"/>
                    </a:lnTo>
                    <a:lnTo>
                      <a:pt x="489" y="512"/>
                    </a:lnTo>
                    <a:lnTo>
                      <a:pt x="493" y="513"/>
                    </a:lnTo>
                    <a:lnTo>
                      <a:pt x="496" y="512"/>
                    </a:lnTo>
                    <a:lnTo>
                      <a:pt x="498" y="512"/>
                    </a:lnTo>
                    <a:lnTo>
                      <a:pt x="502" y="513"/>
                    </a:lnTo>
                    <a:lnTo>
                      <a:pt x="506" y="513"/>
                    </a:lnTo>
                    <a:lnTo>
                      <a:pt x="509" y="512"/>
                    </a:lnTo>
                    <a:lnTo>
                      <a:pt x="509" y="509"/>
                    </a:lnTo>
                    <a:lnTo>
                      <a:pt x="509" y="508"/>
                    </a:lnTo>
                    <a:lnTo>
                      <a:pt x="510" y="508"/>
                    </a:lnTo>
                    <a:lnTo>
                      <a:pt x="510" y="509"/>
                    </a:lnTo>
                    <a:lnTo>
                      <a:pt x="510" y="512"/>
                    </a:lnTo>
                    <a:lnTo>
                      <a:pt x="514" y="513"/>
                    </a:lnTo>
                    <a:lnTo>
                      <a:pt x="516" y="512"/>
                    </a:lnTo>
                    <a:lnTo>
                      <a:pt x="522" y="512"/>
                    </a:lnTo>
                    <a:lnTo>
                      <a:pt x="525" y="512"/>
                    </a:lnTo>
                    <a:lnTo>
                      <a:pt x="528" y="513"/>
                    </a:lnTo>
                    <a:lnTo>
                      <a:pt x="528" y="512"/>
                    </a:lnTo>
                    <a:lnTo>
                      <a:pt x="528" y="509"/>
                    </a:lnTo>
                    <a:lnTo>
                      <a:pt x="528" y="507"/>
                    </a:lnTo>
                    <a:lnTo>
                      <a:pt x="532" y="500"/>
                    </a:lnTo>
                    <a:lnTo>
                      <a:pt x="537" y="499"/>
                    </a:lnTo>
                    <a:lnTo>
                      <a:pt x="541" y="495"/>
                    </a:lnTo>
                    <a:lnTo>
                      <a:pt x="541" y="493"/>
                    </a:lnTo>
                    <a:lnTo>
                      <a:pt x="541" y="490"/>
                    </a:lnTo>
                    <a:lnTo>
                      <a:pt x="541" y="483"/>
                    </a:lnTo>
                    <a:lnTo>
                      <a:pt x="542" y="480"/>
                    </a:lnTo>
                    <a:lnTo>
                      <a:pt x="542" y="476"/>
                    </a:lnTo>
                    <a:lnTo>
                      <a:pt x="545" y="474"/>
                    </a:lnTo>
                    <a:lnTo>
                      <a:pt x="549" y="470"/>
                    </a:lnTo>
                    <a:lnTo>
                      <a:pt x="550" y="466"/>
                    </a:lnTo>
                    <a:lnTo>
                      <a:pt x="549" y="464"/>
                    </a:lnTo>
                    <a:lnTo>
                      <a:pt x="553" y="463"/>
                    </a:lnTo>
                    <a:lnTo>
                      <a:pt x="553" y="459"/>
                    </a:lnTo>
                    <a:lnTo>
                      <a:pt x="553" y="455"/>
                    </a:lnTo>
                    <a:lnTo>
                      <a:pt x="556" y="452"/>
                    </a:lnTo>
                    <a:lnTo>
                      <a:pt x="558" y="451"/>
                    </a:lnTo>
                    <a:lnTo>
                      <a:pt x="558" y="447"/>
                    </a:lnTo>
                    <a:lnTo>
                      <a:pt x="558" y="439"/>
                    </a:lnTo>
                    <a:lnTo>
                      <a:pt x="556" y="432"/>
                    </a:lnTo>
                    <a:lnTo>
                      <a:pt x="560" y="423"/>
                    </a:lnTo>
                    <a:lnTo>
                      <a:pt x="564" y="419"/>
                    </a:lnTo>
                    <a:lnTo>
                      <a:pt x="564" y="417"/>
                    </a:lnTo>
                    <a:lnTo>
                      <a:pt x="564" y="413"/>
                    </a:lnTo>
                    <a:lnTo>
                      <a:pt x="564" y="406"/>
                    </a:lnTo>
                    <a:lnTo>
                      <a:pt x="564" y="398"/>
                    </a:lnTo>
                    <a:lnTo>
                      <a:pt x="566" y="390"/>
                    </a:lnTo>
                    <a:lnTo>
                      <a:pt x="567" y="385"/>
                    </a:lnTo>
                    <a:lnTo>
                      <a:pt x="566" y="375"/>
                    </a:lnTo>
                    <a:lnTo>
                      <a:pt x="564" y="367"/>
                    </a:lnTo>
                    <a:lnTo>
                      <a:pt x="564" y="358"/>
                    </a:lnTo>
                    <a:lnTo>
                      <a:pt x="564" y="351"/>
                    </a:lnTo>
                    <a:lnTo>
                      <a:pt x="564" y="349"/>
                    </a:lnTo>
                    <a:lnTo>
                      <a:pt x="562" y="345"/>
                    </a:lnTo>
                    <a:lnTo>
                      <a:pt x="564" y="346"/>
                    </a:lnTo>
                    <a:lnTo>
                      <a:pt x="562" y="341"/>
                    </a:lnTo>
                    <a:lnTo>
                      <a:pt x="562" y="338"/>
                    </a:lnTo>
                    <a:lnTo>
                      <a:pt x="564" y="338"/>
                    </a:lnTo>
                    <a:lnTo>
                      <a:pt x="564" y="337"/>
                    </a:lnTo>
                    <a:lnTo>
                      <a:pt x="564" y="336"/>
                    </a:lnTo>
                    <a:lnTo>
                      <a:pt x="566" y="332"/>
                    </a:lnTo>
                    <a:lnTo>
                      <a:pt x="566" y="329"/>
                    </a:lnTo>
                    <a:lnTo>
                      <a:pt x="565" y="329"/>
                    </a:lnTo>
                    <a:lnTo>
                      <a:pt x="566" y="328"/>
                    </a:lnTo>
                    <a:lnTo>
                      <a:pt x="567" y="324"/>
                    </a:lnTo>
                    <a:lnTo>
                      <a:pt x="569" y="328"/>
                    </a:lnTo>
                    <a:lnTo>
                      <a:pt x="569" y="329"/>
                    </a:lnTo>
                    <a:lnTo>
                      <a:pt x="569" y="332"/>
                    </a:lnTo>
                    <a:lnTo>
                      <a:pt x="573" y="332"/>
                    </a:lnTo>
                    <a:lnTo>
                      <a:pt x="575" y="329"/>
                    </a:lnTo>
                    <a:lnTo>
                      <a:pt x="581" y="320"/>
                    </a:lnTo>
                    <a:lnTo>
                      <a:pt x="586" y="305"/>
                    </a:lnTo>
                    <a:lnTo>
                      <a:pt x="585" y="305"/>
                    </a:lnTo>
                    <a:lnTo>
                      <a:pt x="586" y="301"/>
                    </a:lnTo>
                    <a:lnTo>
                      <a:pt x="586" y="302"/>
                    </a:lnTo>
                    <a:lnTo>
                      <a:pt x="589" y="301"/>
                    </a:lnTo>
                    <a:lnTo>
                      <a:pt x="590" y="298"/>
                    </a:lnTo>
                    <a:lnTo>
                      <a:pt x="590" y="297"/>
                    </a:lnTo>
                    <a:lnTo>
                      <a:pt x="593" y="294"/>
                    </a:lnTo>
                    <a:lnTo>
                      <a:pt x="590" y="292"/>
                    </a:lnTo>
                    <a:lnTo>
                      <a:pt x="593" y="292"/>
                    </a:lnTo>
                    <a:lnTo>
                      <a:pt x="593" y="293"/>
                    </a:lnTo>
                    <a:lnTo>
                      <a:pt x="595" y="289"/>
                    </a:lnTo>
                    <a:lnTo>
                      <a:pt x="602" y="285"/>
                    </a:lnTo>
                    <a:lnTo>
                      <a:pt x="607" y="280"/>
                    </a:lnTo>
                    <a:lnTo>
                      <a:pt x="611" y="272"/>
                    </a:lnTo>
                    <a:lnTo>
                      <a:pt x="615" y="267"/>
                    </a:lnTo>
                    <a:lnTo>
                      <a:pt x="619" y="263"/>
                    </a:lnTo>
                    <a:lnTo>
                      <a:pt x="623" y="252"/>
                    </a:lnTo>
                    <a:lnTo>
                      <a:pt x="623" y="248"/>
                    </a:lnTo>
                    <a:lnTo>
                      <a:pt x="625" y="241"/>
                    </a:lnTo>
                    <a:lnTo>
                      <a:pt x="625" y="237"/>
                    </a:lnTo>
                    <a:lnTo>
                      <a:pt x="625" y="235"/>
                    </a:lnTo>
                    <a:lnTo>
                      <a:pt x="623" y="232"/>
                    </a:lnTo>
                    <a:lnTo>
                      <a:pt x="625" y="231"/>
                    </a:lnTo>
                    <a:lnTo>
                      <a:pt x="625" y="228"/>
                    </a:lnTo>
                    <a:lnTo>
                      <a:pt x="625" y="223"/>
                    </a:lnTo>
                    <a:lnTo>
                      <a:pt x="625" y="219"/>
                    </a:lnTo>
                    <a:lnTo>
                      <a:pt x="621" y="211"/>
                    </a:lnTo>
                    <a:lnTo>
                      <a:pt x="621" y="211"/>
                    </a:lnTo>
                    <a:lnTo>
                      <a:pt x="621" y="211"/>
                    </a:lnTo>
                    <a:lnTo>
                      <a:pt x="621" y="211"/>
                    </a:lnTo>
                    <a:lnTo>
                      <a:pt x="621" y="211"/>
                    </a:lnTo>
                    <a:lnTo>
                      <a:pt x="621" y="211"/>
                    </a:lnTo>
                    <a:lnTo>
                      <a:pt x="621" y="211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Freeform 29">
                <a:extLst>
                  <a:ext uri="{FF2B5EF4-FFF2-40B4-BE49-F238E27FC236}">
                    <a16:creationId xmlns:a16="http://schemas.microsoft.com/office/drawing/2014/main" id="{4DCFD457-0A3D-42C3-A7E8-2597E3AD6A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78075" y="4375150"/>
                <a:ext cx="377825" cy="1084263"/>
              </a:xfrm>
              <a:custGeom>
                <a:avLst/>
                <a:gdLst>
                  <a:gd name="T0" fmla="*/ 135 w 179"/>
                  <a:gd name="T1" fmla="*/ 489 h 515"/>
                  <a:gd name="T2" fmla="*/ 52 w 179"/>
                  <a:gd name="T3" fmla="*/ 372 h 515"/>
                  <a:gd name="T4" fmla="*/ 105 w 179"/>
                  <a:gd name="T5" fmla="*/ 488 h 515"/>
                  <a:gd name="T6" fmla="*/ 114 w 179"/>
                  <a:gd name="T7" fmla="*/ 495 h 515"/>
                  <a:gd name="T8" fmla="*/ 60 w 179"/>
                  <a:gd name="T9" fmla="*/ 422 h 515"/>
                  <a:gd name="T10" fmla="*/ 60 w 179"/>
                  <a:gd name="T11" fmla="*/ 432 h 515"/>
                  <a:gd name="T12" fmla="*/ 65 w 179"/>
                  <a:gd name="T13" fmla="*/ 438 h 515"/>
                  <a:gd name="T14" fmla="*/ 63 w 179"/>
                  <a:gd name="T15" fmla="*/ 426 h 515"/>
                  <a:gd name="T16" fmla="*/ 152 w 179"/>
                  <a:gd name="T17" fmla="*/ 511 h 515"/>
                  <a:gd name="T18" fmla="*/ 174 w 179"/>
                  <a:gd name="T19" fmla="*/ 515 h 515"/>
                  <a:gd name="T20" fmla="*/ 178 w 179"/>
                  <a:gd name="T21" fmla="*/ 508 h 515"/>
                  <a:gd name="T22" fmla="*/ 145 w 179"/>
                  <a:gd name="T23" fmla="*/ 476 h 515"/>
                  <a:gd name="T24" fmla="*/ 132 w 179"/>
                  <a:gd name="T25" fmla="*/ 481 h 515"/>
                  <a:gd name="T26" fmla="*/ 144 w 179"/>
                  <a:gd name="T27" fmla="*/ 496 h 515"/>
                  <a:gd name="T28" fmla="*/ 145 w 179"/>
                  <a:gd name="T29" fmla="*/ 498 h 515"/>
                  <a:gd name="T30" fmla="*/ 138 w 179"/>
                  <a:gd name="T31" fmla="*/ 505 h 515"/>
                  <a:gd name="T32" fmla="*/ 118 w 179"/>
                  <a:gd name="T33" fmla="*/ 468 h 515"/>
                  <a:gd name="T34" fmla="*/ 91 w 179"/>
                  <a:gd name="T35" fmla="*/ 452 h 515"/>
                  <a:gd name="T36" fmla="*/ 78 w 179"/>
                  <a:gd name="T37" fmla="*/ 433 h 515"/>
                  <a:gd name="T38" fmla="*/ 81 w 179"/>
                  <a:gd name="T39" fmla="*/ 407 h 515"/>
                  <a:gd name="T40" fmla="*/ 76 w 179"/>
                  <a:gd name="T41" fmla="*/ 382 h 515"/>
                  <a:gd name="T42" fmla="*/ 68 w 179"/>
                  <a:gd name="T43" fmla="*/ 366 h 515"/>
                  <a:gd name="T44" fmla="*/ 55 w 179"/>
                  <a:gd name="T45" fmla="*/ 342 h 515"/>
                  <a:gd name="T46" fmla="*/ 46 w 179"/>
                  <a:gd name="T47" fmla="*/ 309 h 515"/>
                  <a:gd name="T48" fmla="*/ 45 w 179"/>
                  <a:gd name="T49" fmla="*/ 280 h 515"/>
                  <a:gd name="T50" fmla="*/ 42 w 179"/>
                  <a:gd name="T51" fmla="*/ 243 h 515"/>
                  <a:gd name="T52" fmla="*/ 39 w 179"/>
                  <a:gd name="T53" fmla="*/ 211 h 515"/>
                  <a:gd name="T54" fmla="*/ 29 w 179"/>
                  <a:gd name="T55" fmla="*/ 180 h 515"/>
                  <a:gd name="T56" fmla="*/ 36 w 179"/>
                  <a:gd name="T57" fmla="*/ 132 h 515"/>
                  <a:gd name="T58" fmla="*/ 35 w 179"/>
                  <a:gd name="T59" fmla="*/ 102 h 515"/>
                  <a:gd name="T60" fmla="*/ 36 w 179"/>
                  <a:gd name="T61" fmla="*/ 66 h 515"/>
                  <a:gd name="T62" fmla="*/ 5 w 179"/>
                  <a:gd name="T63" fmla="*/ 12 h 515"/>
                  <a:gd name="T64" fmla="*/ 9 w 179"/>
                  <a:gd name="T65" fmla="*/ 75 h 515"/>
                  <a:gd name="T66" fmla="*/ 12 w 179"/>
                  <a:gd name="T67" fmla="*/ 122 h 515"/>
                  <a:gd name="T68" fmla="*/ 13 w 179"/>
                  <a:gd name="T69" fmla="*/ 172 h 515"/>
                  <a:gd name="T70" fmla="*/ 22 w 179"/>
                  <a:gd name="T71" fmla="*/ 221 h 515"/>
                  <a:gd name="T72" fmla="*/ 17 w 179"/>
                  <a:gd name="T73" fmla="*/ 266 h 515"/>
                  <a:gd name="T74" fmla="*/ 27 w 179"/>
                  <a:gd name="T75" fmla="*/ 300 h 515"/>
                  <a:gd name="T76" fmla="*/ 39 w 179"/>
                  <a:gd name="T77" fmla="*/ 330 h 515"/>
                  <a:gd name="T78" fmla="*/ 50 w 179"/>
                  <a:gd name="T79" fmla="*/ 347 h 515"/>
                  <a:gd name="T80" fmla="*/ 50 w 179"/>
                  <a:gd name="T81" fmla="*/ 363 h 515"/>
                  <a:gd name="T82" fmla="*/ 55 w 179"/>
                  <a:gd name="T83" fmla="*/ 382 h 515"/>
                  <a:gd name="T84" fmla="*/ 49 w 179"/>
                  <a:gd name="T85" fmla="*/ 386 h 515"/>
                  <a:gd name="T86" fmla="*/ 39 w 179"/>
                  <a:gd name="T87" fmla="*/ 396 h 515"/>
                  <a:gd name="T88" fmla="*/ 58 w 179"/>
                  <a:gd name="T89" fmla="*/ 405 h 515"/>
                  <a:gd name="T90" fmla="*/ 63 w 179"/>
                  <a:gd name="T91" fmla="*/ 413 h 515"/>
                  <a:gd name="T92" fmla="*/ 58 w 179"/>
                  <a:gd name="T93" fmla="*/ 416 h 515"/>
                  <a:gd name="T94" fmla="*/ 68 w 179"/>
                  <a:gd name="T95" fmla="*/ 425 h 515"/>
                  <a:gd name="T96" fmla="*/ 71 w 179"/>
                  <a:gd name="T97" fmla="*/ 438 h 515"/>
                  <a:gd name="T98" fmla="*/ 79 w 179"/>
                  <a:gd name="T99" fmla="*/ 450 h 515"/>
                  <a:gd name="T100" fmla="*/ 92 w 179"/>
                  <a:gd name="T101" fmla="*/ 465 h 515"/>
                  <a:gd name="T102" fmla="*/ 103 w 179"/>
                  <a:gd name="T103" fmla="*/ 481 h 515"/>
                  <a:gd name="T104" fmla="*/ 93 w 179"/>
                  <a:gd name="T105" fmla="*/ 481 h 515"/>
                  <a:gd name="T106" fmla="*/ 112 w 179"/>
                  <a:gd name="T107" fmla="*/ 483 h 515"/>
                  <a:gd name="T108" fmla="*/ 121 w 179"/>
                  <a:gd name="T109" fmla="*/ 483 h 515"/>
                  <a:gd name="T110" fmla="*/ 128 w 179"/>
                  <a:gd name="T111" fmla="*/ 483 h 515"/>
                  <a:gd name="T112" fmla="*/ 132 w 179"/>
                  <a:gd name="T113" fmla="*/ 499 h 515"/>
                  <a:gd name="T114" fmla="*/ 40 w 179"/>
                  <a:gd name="T115" fmla="*/ 353 h 515"/>
                  <a:gd name="T116" fmla="*/ 33 w 179"/>
                  <a:gd name="T117" fmla="*/ 333 h 515"/>
                  <a:gd name="T118" fmla="*/ 43 w 179"/>
                  <a:gd name="T119" fmla="*/ 370 h 515"/>
                  <a:gd name="T120" fmla="*/ 126 w 179"/>
                  <a:gd name="T121" fmla="*/ 496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9" h="515">
                    <a:moveTo>
                      <a:pt x="131" y="501"/>
                    </a:moveTo>
                    <a:cubicBezTo>
                      <a:pt x="129" y="501"/>
                      <a:pt x="129" y="501"/>
                      <a:pt x="129" y="501"/>
                    </a:cubicBezTo>
                    <a:cubicBezTo>
                      <a:pt x="129" y="502"/>
                      <a:pt x="129" y="502"/>
                      <a:pt x="129" y="502"/>
                    </a:cubicBezTo>
                    <a:cubicBezTo>
                      <a:pt x="131" y="502"/>
                      <a:pt x="131" y="502"/>
                      <a:pt x="131" y="502"/>
                    </a:cubicBezTo>
                    <a:cubicBezTo>
                      <a:pt x="132" y="502"/>
                      <a:pt x="132" y="502"/>
                      <a:pt x="132" y="502"/>
                    </a:cubicBezTo>
                    <a:cubicBezTo>
                      <a:pt x="134" y="502"/>
                      <a:pt x="134" y="502"/>
                      <a:pt x="134" y="502"/>
                    </a:cubicBezTo>
                    <a:cubicBezTo>
                      <a:pt x="134" y="501"/>
                      <a:pt x="134" y="501"/>
                      <a:pt x="134" y="501"/>
                    </a:cubicBezTo>
                    <a:cubicBezTo>
                      <a:pt x="132" y="501"/>
                      <a:pt x="132" y="501"/>
                      <a:pt x="132" y="501"/>
                    </a:cubicBezTo>
                    <a:lnTo>
                      <a:pt x="131" y="501"/>
                    </a:lnTo>
                    <a:close/>
                    <a:moveTo>
                      <a:pt x="138" y="495"/>
                    </a:moveTo>
                    <a:cubicBezTo>
                      <a:pt x="139" y="493"/>
                      <a:pt x="139" y="493"/>
                      <a:pt x="139" y="493"/>
                    </a:cubicBezTo>
                    <a:cubicBezTo>
                      <a:pt x="138" y="492"/>
                      <a:pt x="138" y="492"/>
                      <a:pt x="138" y="492"/>
                    </a:cubicBezTo>
                    <a:cubicBezTo>
                      <a:pt x="136" y="489"/>
                      <a:pt x="136" y="489"/>
                      <a:pt x="136" y="489"/>
                    </a:cubicBezTo>
                    <a:cubicBezTo>
                      <a:pt x="135" y="489"/>
                      <a:pt x="135" y="489"/>
                      <a:pt x="135" y="489"/>
                    </a:cubicBezTo>
                    <a:cubicBezTo>
                      <a:pt x="134" y="491"/>
                      <a:pt x="134" y="491"/>
                      <a:pt x="134" y="491"/>
                    </a:cubicBezTo>
                    <a:cubicBezTo>
                      <a:pt x="135" y="492"/>
                      <a:pt x="135" y="492"/>
                      <a:pt x="135" y="492"/>
                    </a:cubicBezTo>
                    <a:cubicBezTo>
                      <a:pt x="134" y="492"/>
                      <a:pt x="134" y="492"/>
                      <a:pt x="134" y="492"/>
                    </a:cubicBezTo>
                    <a:cubicBezTo>
                      <a:pt x="135" y="496"/>
                      <a:pt x="135" y="496"/>
                      <a:pt x="135" y="496"/>
                    </a:cubicBezTo>
                    <a:cubicBezTo>
                      <a:pt x="136" y="498"/>
                      <a:pt x="136" y="498"/>
                      <a:pt x="136" y="498"/>
                    </a:cubicBezTo>
                    <a:cubicBezTo>
                      <a:pt x="139" y="498"/>
                      <a:pt x="139" y="498"/>
                      <a:pt x="139" y="498"/>
                    </a:cubicBezTo>
                    <a:cubicBezTo>
                      <a:pt x="136" y="493"/>
                      <a:pt x="136" y="493"/>
                      <a:pt x="136" y="493"/>
                    </a:cubicBezTo>
                    <a:lnTo>
                      <a:pt x="138" y="495"/>
                    </a:lnTo>
                    <a:close/>
                    <a:moveTo>
                      <a:pt x="56" y="367"/>
                    </a:moveTo>
                    <a:cubicBezTo>
                      <a:pt x="55" y="367"/>
                      <a:pt x="55" y="367"/>
                      <a:pt x="55" y="367"/>
                    </a:cubicBezTo>
                    <a:cubicBezTo>
                      <a:pt x="53" y="367"/>
                      <a:pt x="53" y="367"/>
                      <a:pt x="53" y="367"/>
                    </a:cubicBezTo>
                    <a:cubicBezTo>
                      <a:pt x="53" y="369"/>
                      <a:pt x="53" y="369"/>
                      <a:pt x="53" y="369"/>
                    </a:cubicBezTo>
                    <a:cubicBezTo>
                      <a:pt x="52" y="370"/>
                      <a:pt x="52" y="370"/>
                      <a:pt x="52" y="370"/>
                    </a:cubicBezTo>
                    <a:cubicBezTo>
                      <a:pt x="52" y="372"/>
                      <a:pt x="52" y="372"/>
                      <a:pt x="52" y="372"/>
                    </a:cubicBezTo>
                    <a:cubicBezTo>
                      <a:pt x="53" y="373"/>
                      <a:pt x="53" y="373"/>
                      <a:pt x="53" y="373"/>
                    </a:cubicBezTo>
                    <a:cubicBezTo>
                      <a:pt x="55" y="375"/>
                      <a:pt x="55" y="375"/>
                      <a:pt x="55" y="375"/>
                    </a:cubicBezTo>
                    <a:cubicBezTo>
                      <a:pt x="56" y="373"/>
                      <a:pt x="56" y="373"/>
                      <a:pt x="56" y="373"/>
                    </a:cubicBezTo>
                    <a:cubicBezTo>
                      <a:pt x="58" y="372"/>
                      <a:pt x="58" y="372"/>
                      <a:pt x="58" y="372"/>
                    </a:cubicBezTo>
                    <a:cubicBezTo>
                      <a:pt x="58" y="370"/>
                      <a:pt x="58" y="370"/>
                      <a:pt x="58" y="370"/>
                    </a:cubicBezTo>
                    <a:cubicBezTo>
                      <a:pt x="59" y="369"/>
                      <a:pt x="59" y="369"/>
                      <a:pt x="59" y="369"/>
                    </a:cubicBezTo>
                    <a:cubicBezTo>
                      <a:pt x="58" y="369"/>
                      <a:pt x="58" y="369"/>
                      <a:pt x="58" y="369"/>
                    </a:cubicBezTo>
                    <a:lnTo>
                      <a:pt x="56" y="367"/>
                    </a:lnTo>
                    <a:close/>
                    <a:moveTo>
                      <a:pt x="111" y="489"/>
                    </a:moveTo>
                    <a:cubicBezTo>
                      <a:pt x="109" y="488"/>
                      <a:pt x="109" y="488"/>
                      <a:pt x="109" y="488"/>
                    </a:cubicBezTo>
                    <a:cubicBezTo>
                      <a:pt x="108" y="486"/>
                      <a:pt x="108" y="486"/>
                      <a:pt x="108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08" y="488"/>
                      <a:pt x="108" y="488"/>
                      <a:pt x="108" y="488"/>
                    </a:cubicBezTo>
                    <a:cubicBezTo>
                      <a:pt x="105" y="488"/>
                      <a:pt x="105" y="488"/>
                      <a:pt x="105" y="488"/>
                    </a:cubicBezTo>
                    <a:cubicBezTo>
                      <a:pt x="109" y="491"/>
                      <a:pt x="109" y="491"/>
                      <a:pt x="109" y="491"/>
                    </a:cubicBezTo>
                    <a:cubicBezTo>
                      <a:pt x="106" y="489"/>
                      <a:pt x="106" y="489"/>
                      <a:pt x="106" y="489"/>
                    </a:cubicBezTo>
                    <a:cubicBezTo>
                      <a:pt x="105" y="489"/>
                      <a:pt x="105" y="489"/>
                      <a:pt x="105" y="489"/>
                    </a:cubicBezTo>
                    <a:cubicBezTo>
                      <a:pt x="103" y="491"/>
                      <a:pt x="103" y="491"/>
                      <a:pt x="103" y="491"/>
                    </a:cubicBezTo>
                    <a:cubicBezTo>
                      <a:pt x="105" y="491"/>
                      <a:pt x="105" y="491"/>
                      <a:pt x="105" y="491"/>
                    </a:cubicBezTo>
                    <a:cubicBezTo>
                      <a:pt x="108" y="491"/>
                      <a:pt x="108" y="491"/>
                      <a:pt x="108" y="491"/>
                    </a:cubicBezTo>
                    <a:cubicBezTo>
                      <a:pt x="109" y="493"/>
                      <a:pt x="109" y="493"/>
                      <a:pt x="109" y="493"/>
                    </a:cubicBezTo>
                    <a:cubicBezTo>
                      <a:pt x="111" y="495"/>
                      <a:pt x="111" y="495"/>
                      <a:pt x="111" y="495"/>
                    </a:cubicBezTo>
                    <a:cubicBezTo>
                      <a:pt x="111" y="493"/>
                      <a:pt x="111" y="493"/>
                      <a:pt x="111" y="493"/>
                    </a:cubicBezTo>
                    <a:cubicBezTo>
                      <a:pt x="114" y="492"/>
                      <a:pt x="114" y="492"/>
                      <a:pt x="114" y="492"/>
                    </a:cubicBezTo>
                    <a:cubicBezTo>
                      <a:pt x="115" y="492"/>
                      <a:pt x="115" y="492"/>
                      <a:pt x="115" y="492"/>
                    </a:cubicBezTo>
                    <a:cubicBezTo>
                      <a:pt x="114" y="493"/>
                      <a:pt x="114" y="493"/>
                      <a:pt x="114" y="493"/>
                    </a:cubicBezTo>
                    <a:cubicBezTo>
                      <a:pt x="115" y="495"/>
                      <a:pt x="115" y="495"/>
                      <a:pt x="115" y="495"/>
                    </a:cubicBezTo>
                    <a:cubicBezTo>
                      <a:pt x="114" y="495"/>
                      <a:pt x="114" y="495"/>
                      <a:pt x="114" y="495"/>
                    </a:cubicBezTo>
                    <a:cubicBezTo>
                      <a:pt x="115" y="496"/>
                      <a:pt x="115" y="496"/>
                      <a:pt x="115" y="496"/>
                    </a:cubicBezTo>
                    <a:cubicBezTo>
                      <a:pt x="119" y="495"/>
                      <a:pt x="119" y="495"/>
                      <a:pt x="119" y="495"/>
                    </a:cubicBezTo>
                    <a:cubicBezTo>
                      <a:pt x="118" y="493"/>
                      <a:pt x="118" y="493"/>
                      <a:pt x="118" y="493"/>
                    </a:cubicBezTo>
                    <a:cubicBezTo>
                      <a:pt x="119" y="492"/>
                      <a:pt x="119" y="492"/>
                      <a:pt x="119" y="492"/>
                    </a:cubicBezTo>
                    <a:cubicBezTo>
                      <a:pt x="118" y="491"/>
                      <a:pt x="118" y="491"/>
                      <a:pt x="118" y="491"/>
                    </a:cubicBezTo>
                    <a:cubicBezTo>
                      <a:pt x="116" y="491"/>
                      <a:pt x="116" y="491"/>
                      <a:pt x="116" y="491"/>
                    </a:cubicBezTo>
                    <a:cubicBezTo>
                      <a:pt x="115" y="489"/>
                      <a:pt x="115" y="489"/>
                      <a:pt x="115" y="489"/>
                    </a:cubicBezTo>
                    <a:cubicBezTo>
                      <a:pt x="114" y="489"/>
                      <a:pt x="114" y="489"/>
                      <a:pt x="114" y="489"/>
                    </a:cubicBezTo>
                    <a:cubicBezTo>
                      <a:pt x="112" y="488"/>
                      <a:pt x="112" y="488"/>
                      <a:pt x="112" y="488"/>
                    </a:cubicBezTo>
                    <a:cubicBezTo>
                      <a:pt x="111" y="488"/>
                      <a:pt x="111" y="488"/>
                      <a:pt x="111" y="488"/>
                    </a:cubicBezTo>
                    <a:lnTo>
                      <a:pt x="111" y="489"/>
                    </a:lnTo>
                    <a:close/>
                    <a:moveTo>
                      <a:pt x="62" y="425"/>
                    </a:moveTo>
                    <a:cubicBezTo>
                      <a:pt x="62" y="423"/>
                      <a:pt x="62" y="423"/>
                      <a:pt x="62" y="423"/>
                    </a:cubicBezTo>
                    <a:cubicBezTo>
                      <a:pt x="60" y="422"/>
                      <a:pt x="60" y="422"/>
                      <a:pt x="60" y="422"/>
                    </a:cubicBezTo>
                    <a:cubicBezTo>
                      <a:pt x="58" y="418"/>
                      <a:pt x="58" y="418"/>
                      <a:pt x="58" y="418"/>
                    </a:cubicBezTo>
                    <a:cubicBezTo>
                      <a:pt x="58" y="419"/>
                      <a:pt x="58" y="419"/>
                      <a:pt x="58" y="419"/>
                    </a:cubicBezTo>
                    <a:cubicBezTo>
                      <a:pt x="56" y="418"/>
                      <a:pt x="56" y="418"/>
                      <a:pt x="56" y="418"/>
                    </a:cubicBezTo>
                    <a:cubicBezTo>
                      <a:pt x="52" y="418"/>
                      <a:pt x="52" y="418"/>
                      <a:pt x="52" y="418"/>
                    </a:cubicBezTo>
                    <a:cubicBezTo>
                      <a:pt x="56" y="422"/>
                      <a:pt x="56" y="422"/>
                      <a:pt x="56" y="422"/>
                    </a:cubicBezTo>
                    <a:cubicBezTo>
                      <a:pt x="58" y="423"/>
                      <a:pt x="58" y="423"/>
                      <a:pt x="58" y="423"/>
                    </a:cubicBezTo>
                    <a:cubicBezTo>
                      <a:pt x="59" y="425"/>
                      <a:pt x="59" y="425"/>
                      <a:pt x="59" y="425"/>
                    </a:cubicBezTo>
                    <a:cubicBezTo>
                      <a:pt x="59" y="426"/>
                      <a:pt x="59" y="426"/>
                      <a:pt x="59" y="426"/>
                    </a:cubicBezTo>
                    <a:cubicBezTo>
                      <a:pt x="60" y="426"/>
                      <a:pt x="60" y="426"/>
                      <a:pt x="60" y="426"/>
                    </a:cubicBezTo>
                    <a:cubicBezTo>
                      <a:pt x="59" y="428"/>
                      <a:pt x="59" y="428"/>
                      <a:pt x="59" y="428"/>
                    </a:cubicBezTo>
                    <a:cubicBezTo>
                      <a:pt x="60" y="428"/>
                      <a:pt x="60" y="428"/>
                      <a:pt x="60" y="428"/>
                    </a:cubicBezTo>
                    <a:cubicBezTo>
                      <a:pt x="62" y="430"/>
                      <a:pt x="62" y="430"/>
                      <a:pt x="62" y="430"/>
                    </a:cubicBezTo>
                    <a:cubicBezTo>
                      <a:pt x="62" y="433"/>
                      <a:pt x="62" y="433"/>
                      <a:pt x="62" y="433"/>
                    </a:cubicBezTo>
                    <a:cubicBezTo>
                      <a:pt x="60" y="432"/>
                      <a:pt x="60" y="432"/>
                      <a:pt x="60" y="432"/>
                    </a:cubicBezTo>
                    <a:cubicBezTo>
                      <a:pt x="60" y="433"/>
                      <a:pt x="60" y="433"/>
                      <a:pt x="60" y="433"/>
                    </a:cubicBezTo>
                    <a:cubicBezTo>
                      <a:pt x="58" y="433"/>
                      <a:pt x="58" y="433"/>
                      <a:pt x="58" y="433"/>
                    </a:cubicBezTo>
                    <a:cubicBezTo>
                      <a:pt x="56" y="432"/>
                      <a:pt x="56" y="432"/>
                      <a:pt x="56" y="432"/>
                    </a:cubicBezTo>
                    <a:cubicBezTo>
                      <a:pt x="58" y="435"/>
                      <a:pt x="58" y="435"/>
                      <a:pt x="58" y="435"/>
                    </a:cubicBezTo>
                    <a:cubicBezTo>
                      <a:pt x="60" y="436"/>
                      <a:pt x="60" y="436"/>
                      <a:pt x="60" y="436"/>
                    </a:cubicBezTo>
                    <a:cubicBezTo>
                      <a:pt x="62" y="439"/>
                      <a:pt x="62" y="439"/>
                      <a:pt x="62" y="439"/>
                    </a:cubicBezTo>
                    <a:cubicBezTo>
                      <a:pt x="65" y="440"/>
                      <a:pt x="65" y="440"/>
                      <a:pt x="65" y="440"/>
                    </a:cubicBezTo>
                    <a:cubicBezTo>
                      <a:pt x="63" y="439"/>
                      <a:pt x="63" y="439"/>
                      <a:pt x="63" y="439"/>
                    </a:cubicBezTo>
                    <a:cubicBezTo>
                      <a:pt x="63" y="438"/>
                      <a:pt x="63" y="438"/>
                      <a:pt x="63" y="438"/>
                    </a:cubicBezTo>
                    <a:cubicBezTo>
                      <a:pt x="63" y="435"/>
                      <a:pt x="63" y="435"/>
                      <a:pt x="63" y="435"/>
                    </a:cubicBezTo>
                    <a:cubicBezTo>
                      <a:pt x="65" y="435"/>
                      <a:pt x="65" y="435"/>
                      <a:pt x="65" y="435"/>
                    </a:cubicBezTo>
                    <a:cubicBezTo>
                      <a:pt x="65" y="436"/>
                      <a:pt x="65" y="436"/>
                      <a:pt x="65" y="436"/>
                    </a:cubicBezTo>
                    <a:cubicBezTo>
                      <a:pt x="66" y="438"/>
                      <a:pt x="66" y="438"/>
                      <a:pt x="66" y="438"/>
                    </a:cubicBezTo>
                    <a:cubicBezTo>
                      <a:pt x="65" y="438"/>
                      <a:pt x="65" y="438"/>
                      <a:pt x="65" y="438"/>
                    </a:cubicBezTo>
                    <a:cubicBezTo>
                      <a:pt x="66" y="439"/>
                      <a:pt x="66" y="439"/>
                      <a:pt x="66" y="439"/>
                    </a:cubicBezTo>
                    <a:cubicBezTo>
                      <a:pt x="68" y="440"/>
                      <a:pt x="68" y="440"/>
                      <a:pt x="68" y="440"/>
                    </a:cubicBezTo>
                    <a:cubicBezTo>
                      <a:pt x="68" y="442"/>
                      <a:pt x="68" y="442"/>
                      <a:pt x="68" y="442"/>
                    </a:cubicBezTo>
                    <a:cubicBezTo>
                      <a:pt x="71" y="442"/>
                      <a:pt x="71" y="442"/>
                      <a:pt x="71" y="442"/>
                    </a:cubicBezTo>
                    <a:cubicBezTo>
                      <a:pt x="71" y="440"/>
                      <a:pt x="71" y="440"/>
                      <a:pt x="71" y="440"/>
                    </a:cubicBezTo>
                    <a:cubicBezTo>
                      <a:pt x="69" y="439"/>
                      <a:pt x="69" y="439"/>
                      <a:pt x="69" y="439"/>
                    </a:cubicBezTo>
                    <a:cubicBezTo>
                      <a:pt x="71" y="439"/>
                      <a:pt x="71" y="439"/>
                      <a:pt x="71" y="439"/>
                    </a:cubicBezTo>
                    <a:cubicBezTo>
                      <a:pt x="69" y="438"/>
                      <a:pt x="69" y="438"/>
                      <a:pt x="69" y="438"/>
                    </a:cubicBezTo>
                    <a:cubicBezTo>
                      <a:pt x="68" y="439"/>
                      <a:pt x="68" y="439"/>
                      <a:pt x="68" y="439"/>
                    </a:cubicBezTo>
                    <a:cubicBezTo>
                      <a:pt x="68" y="433"/>
                      <a:pt x="68" y="433"/>
                      <a:pt x="68" y="433"/>
                    </a:cubicBezTo>
                    <a:cubicBezTo>
                      <a:pt x="66" y="430"/>
                      <a:pt x="66" y="430"/>
                      <a:pt x="66" y="430"/>
                    </a:cubicBezTo>
                    <a:cubicBezTo>
                      <a:pt x="65" y="429"/>
                      <a:pt x="65" y="429"/>
                      <a:pt x="65" y="429"/>
                    </a:cubicBezTo>
                    <a:cubicBezTo>
                      <a:pt x="65" y="428"/>
                      <a:pt x="65" y="428"/>
                      <a:pt x="65" y="428"/>
                    </a:cubicBezTo>
                    <a:cubicBezTo>
                      <a:pt x="63" y="426"/>
                      <a:pt x="63" y="426"/>
                      <a:pt x="63" y="426"/>
                    </a:cubicBezTo>
                    <a:lnTo>
                      <a:pt x="62" y="425"/>
                    </a:lnTo>
                    <a:close/>
                    <a:moveTo>
                      <a:pt x="178" y="508"/>
                    </a:moveTo>
                    <a:cubicBezTo>
                      <a:pt x="174" y="506"/>
                      <a:pt x="174" y="506"/>
                      <a:pt x="174" y="506"/>
                    </a:cubicBezTo>
                    <a:cubicBezTo>
                      <a:pt x="171" y="506"/>
                      <a:pt x="171" y="506"/>
                      <a:pt x="171" y="506"/>
                    </a:cubicBezTo>
                    <a:cubicBezTo>
                      <a:pt x="169" y="506"/>
                      <a:pt x="169" y="506"/>
                      <a:pt x="169" y="506"/>
                    </a:cubicBezTo>
                    <a:cubicBezTo>
                      <a:pt x="167" y="508"/>
                      <a:pt x="167" y="508"/>
                      <a:pt x="167" y="508"/>
                    </a:cubicBezTo>
                    <a:cubicBezTo>
                      <a:pt x="165" y="506"/>
                      <a:pt x="165" y="506"/>
                      <a:pt x="165" y="506"/>
                    </a:cubicBezTo>
                    <a:cubicBezTo>
                      <a:pt x="159" y="508"/>
                      <a:pt x="159" y="508"/>
                      <a:pt x="159" y="508"/>
                    </a:cubicBezTo>
                    <a:cubicBezTo>
                      <a:pt x="157" y="508"/>
                      <a:pt x="157" y="508"/>
                      <a:pt x="157" y="508"/>
                    </a:cubicBezTo>
                    <a:cubicBezTo>
                      <a:pt x="155" y="508"/>
                      <a:pt x="155" y="508"/>
                      <a:pt x="155" y="508"/>
                    </a:cubicBezTo>
                    <a:cubicBezTo>
                      <a:pt x="155" y="509"/>
                      <a:pt x="155" y="509"/>
                      <a:pt x="155" y="509"/>
                    </a:cubicBezTo>
                    <a:cubicBezTo>
                      <a:pt x="154" y="508"/>
                      <a:pt x="154" y="508"/>
                      <a:pt x="154" y="508"/>
                    </a:cubicBezTo>
                    <a:cubicBezTo>
                      <a:pt x="151" y="509"/>
                      <a:pt x="151" y="509"/>
                      <a:pt x="151" y="509"/>
                    </a:cubicBezTo>
                    <a:cubicBezTo>
                      <a:pt x="152" y="511"/>
                      <a:pt x="152" y="511"/>
                      <a:pt x="152" y="511"/>
                    </a:cubicBezTo>
                    <a:cubicBezTo>
                      <a:pt x="155" y="511"/>
                      <a:pt x="155" y="511"/>
                      <a:pt x="155" y="511"/>
                    </a:cubicBezTo>
                    <a:cubicBezTo>
                      <a:pt x="155" y="512"/>
                      <a:pt x="155" y="512"/>
                      <a:pt x="155" y="512"/>
                    </a:cubicBezTo>
                    <a:cubicBezTo>
                      <a:pt x="157" y="512"/>
                      <a:pt x="157" y="512"/>
                      <a:pt x="157" y="512"/>
                    </a:cubicBezTo>
                    <a:cubicBezTo>
                      <a:pt x="161" y="514"/>
                      <a:pt x="161" y="514"/>
                      <a:pt x="161" y="514"/>
                    </a:cubicBezTo>
                    <a:cubicBezTo>
                      <a:pt x="158" y="511"/>
                      <a:pt x="158" y="511"/>
                      <a:pt x="158" y="511"/>
                    </a:cubicBezTo>
                    <a:cubicBezTo>
                      <a:pt x="158" y="509"/>
                      <a:pt x="158" y="509"/>
                      <a:pt x="158" y="509"/>
                    </a:cubicBezTo>
                    <a:cubicBezTo>
                      <a:pt x="159" y="509"/>
                      <a:pt x="159" y="509"/>
                      <a:pt x="159" y="509"/>
                    </a:cubicBezTo>
                    <a:cubicBezTo>
                      <a:pt x="162" y="511"/>
                      <a:pt x="162" y="511"/>
                      <a:pt x="162" y="511"/>
                    </a:cubicBezTo>
                    <a:cubicBezTo>
                      <a:pt x="164" y="512"/>
                      <a:pt x="164" y="512"/>
                      <a:pt x="164" y="512"/>
                    </a:cubicBezTo>
                    <a:cubicBezTo>
                      <a:pt x="164" y="514"/>
                      <a:pt x="164" y="514"/>
                      <a:pt x="164" y="514"/>
                    </a:cubicBezTo>
                    <a:cubicBezTo>
                      <a:pt x="167" y="514"/>
                      <a:pt x="167" y="514"/>
                      <a:pt x="167" y="514"/>
                    </a:cubicBezTo>
                    <a:cubicBezTo>
                      <a:pt x="169" y="514"/>
                      <a:pt x="169" y="514"/>
                      <a:pt x="169" y="514"/>
                    </a:cubicBezTo>
                    <a:cubicBezTo>
                      <a:pt x="172" y="515"/>
                      <a:pt x="172" y="515"/>
                      <a:pt x="172" y="515"/>
                    </a:cubicBezTo>
                    <a:cubicBezTo>
                      <a:pt x="174" y="515"/>
                      <a:pt x="174" y="515"/>
                      <a:pt x="174" y="515"/>
                    </a:cubicBezTo>
                    <a:cubicBezTo>
                      <a:pt x="172" y="514"/>
                      <a:pt x="172" y="514"/>
                      <a:pt x="172" y="514"/>
                    </a:cubicBezTo>
                    <a:cubicBezTo>
                      <a:pt x="169" y="512"/>
                      <a:pt x="169" y="512"/>
                      <a:pt x="169" y="512"/>
                    </a:cubicBezTo>
                    <a:cubicBezTo>
                      <a:pt x="167" y="512"/>
                      <a:pt x="167" y="512"/>
                      <a:pt x="167" y="512"/>
                    </a:cubicBezTo>
                    <a:cubicBezTo>
                      <a:pt x="165" y="511"/>
                      <a:pt x="165" y="511"/>
                      <a:pt x="165" y="511"/>
                    </a:cubicBezTo>
                    <a:cubicBezTo>
                      <a:pt x="167" y="511"/>
                      <a:pt x="167" y="511"/>
                      <a:pt x="167" y="511"/>
                    </a:cubicBezTo>
                    <a:cubicBezTo>
                      <a:pt x="169" y="511"/>
                      <a:pt x="169" y="511"/>
                      <a:pt x="169" y="511"/>
                    </a:cubicBezTo>
                    <a:cubicBezTo>
                      <a:pt x="172" y="511"/>
                      <a:pt x="172" y="511"/>
                      <a:pt x="172" y="511"/>
                    </a:cubicBezTo>
                    <a:cubicBezTo>
                      <a:pt x="174" y="511"/>
                      <a:pt x="174" y="511"/>
                      <a:pt x="174" y="511"/>
                    </a:cubicBezTo>
                    <a:cubicBezTo>
                      <a:pt x="175" y="511"/>
                      <a:pt x="175" y="511"/>
                      <a:pt x="175" y="511"/>
                    </a:cubicBezTo>
                    <a:cubicBezTo>
                      <a:pt x="177" y="511"/>
                      <a:pt x="177" y="511"/>
                      <a:pt x="177" y="511"/>
                    </a:cubicBezTo>
                    <a:cubicBezTo>
                      <a:pt x="178" y="512"/>
                      <a:pt x="178" y="512"/>
                      <a:pt x="178" y="512"/>
                    </a:cubicBezTo>
                    <a:cubicBezTo>
                      <a:pt x="179" y="511"/>
                      <a:pt x="179" y="511"/>
                      <a:pt x="179" y="511"/>
                    </a:cubicBezTo>
                    <a:cubicBezTo>
                      <a:pt x="179" y="509"/>
                      <a:pt x="179" y="509"/>
                      <a:pt x="179" y="509"/>
                    </a:cubicBezTo>
                    <a:lnTo>
                      <a:pt x="178" y="508"/>
                    </a:lnTo>
                    <a:close/>
                    <a:moveTo>
                      <a:pt x="152" y="505"/>
                    </a:moveTo>
                    <a:cubicBezTo>
                      <a:pt x="154" y="506"/>
                      <a:pt x="154" y="506"/>
                      <a:pt x="154" y="506"/>
                    </a:cubicBezTo>
                    <a:cubicBezTo>
                      <a:pt x="158" y="506"/>
                      <a:pt x="158" y="506"/>
                      <a:pt x="158" y="506"/>
                    </a:cubicBezTo>
                    <a:cubicBezTo>
                      <a:pt x="159" y="506"/>
                      <a:pt x="159" y="506"/>
                      <a:pt x="159" y="506"/>
                    </a:cubicBezTo>
                    <a:cubicBezTo>
                      <a:pt x="161" y="506"/>
                      <a:pt x="161" y="506"/>
                      <a:pt x="161" y="506"/>
                    </a:cubicBezTo>
                    <a:cubicBezTo>
                      <a:pt x="159" y="505"/>
                      <a:pt x="159" y="505"/>
                      <a:pt x="159" y="505"/>
                    </a:cubicBezTo>
                    <a:cubicBezTo>
                      <a:pt x="162" y="506"/>
                      <a:pt x="162" y="506"/>
                      <a:pt x="162" y="506"/>
                    </a:cubicBezTo>
                    <a:cubicBezTo>
                      <a:pt x="162" y="504"/>
                      <a:pt x="162" y="504"/>
                      <a:pt x="162" y="504"/>
                    </a:cubicBezTo>
                    <a:cubicBezTo>
                      <a:pt x="161" y="504"/>
                      <a:pt x="161" y="504"/>
                      <a:pt x="161" y="504"/>
                    </a:cubicBezTo>
                    <a:cubicBezTo>
                      <a:pt x="158" y="496"/>
                      <a:pt x="158" y="496"/>
                      <a:pt x="158" y="496"/>
                    </a:cubicBezTo>
                    <a:cubicBezTo>
                      <a:pt x="151" y="482"/>
                      <a:pt x="151" y="482"/>
                      <a:pt x="151" y="482"/>
                    </a:cubicBezTo>
                    <a:cubicBezTo>
                      <a:pt x="149" y="479"/>
                      <a:pt x="149" y="479"/>
                      <a:pt x="149" y="479"/>
                    </a:cubicBezTo>
                    <a:cubicBezTo>
                      <a:pt x="148" y="476"/>
                      <a:pt x="148" y="476"/>
                      <a:pt x="148" y="476"/>
                    </a:cubicBezTo>
                    <a:cubicBezTo>
                      <a:pt x="145" y="476"/>
                      <a:pt x="145" y="476"/>
                      <a:pt x="145" y="476"/>
                    </a:cubicBezTo>
                    <a:cubicBezTo>
                      <a:pt x="142" y="476"/>
                      <a:pt x="142" y="476"/>
                      <a:pt x="142" y="476"/>
                    </a:cubicBezTo>
                    <a:cubicBezTo>
                      <a:pt x="141" y="475"/>
                      <a:pt x="141" y="475"/>
                      <a:pt x="141" y="475"/>
                    </a:cubicBezTo>
                    <a:cubicBezTo>
                      <a:pt x="139" y="475"/>
                      <a:pt x="139" y="475"/>
                      <a:pt x="139" y="475"/>
                    </a:cubicBezTo>
                    <a:cubicBezTo>
                      <a:pt x="138" y="475"/>
                      <a:pt x="138" y="475"/>
                      <a:pt x="138" y="475"/>
                    </a:cubicBezTo>
                    <a:cubicBezTo>
                      <a:pt x="138" y="478"/>
                      <a:pt x="138" y="478"/>
                      <a:pt x="138" y="478"/>
                    </a:cubicBezTo>
                    <a:cubicBezTo>
                      <a:pt x="138" y="479"/>
                      <a:pt x="138" y="479"/>
                      <a:pt x="138" y="479"/>
                    </a:cubicBezTo>
                    <a:cubicBezTo>
                      <a:pt x="136" y="479"/>
                      <a:pt x="136" y="479"/>
                      <a:pt x="136" y="479"/>
                    </a:cubicBezTo>
                    <a:cubicBezTo>
                      <a:pt x="134" y="478"/>
                      <a:pt x="134" y="478"/>
                      <a:pt x="134" y="478"/>
                    </a:cubicBezTo>
                    <a:cubicBezTo>
                      <a:pt x="131" y="478"/>
                      <a:pt x="131" y="478"/>
                      <a:pt x="131" y="478"/>
                    </a:cubicBezTo>
                    <a:cubicBezTo>
                      <a:pt x="134" y="479"/>
                      <a:pt x="134" y="479"/>
                      <a:pt x="134" y="479"/>
                    </a:cubicBezTo>
                    <a:cubicBezTo>
                      <a:pt x="135" y="481"/>
                      <a:pt x="135" y="481"/>
                      <a:pt x="135" y="481"/>
                    </a:cubicBezTo>
                    <a:cubicBezTo>
                      <a:pt x="135" y="482"/>
                      <a:pt x="135" y="482"/>
                      <a:pt x="135" y="482"/>
                    </a:cubicBezTo>
                    <a:cubicBezTo>
                      <a:pt x="134" y="482"/>
                      <a:pt x="134" y="482"/>
                      <a:pt x="134" y="482"/>
                    </a:cubicBezTo>
                    <a:cubicBezTo>
                      <a:pt x="132" y="481"/>
                      <a:pt x="132" y="481"/>
                      <a:pt x="132" y="481"/>
                    </a:cubicBezTo>
                    <a:cubicBezTo>
                      <a:pt x="132" y="483"/>
                      <a:pt x="132" y="483"/>
                      <a:pt x="132" y="483"/>
                    </a:cubicBezTo>
                    <a:cubicBezTo>
                      <a:pt x="134" y="485"/>
                      <a:pt x="134" y="485"/>
                      <a:pt x="134" y="485"/>
                    </a:cubicBezTo>
                    <a:cubicBezTo>
                      <a:pt x="135" y="486"/>
                      <a:pt x="135" y="486"/>
                      <a:pt x="135" y="486"/>
                    </a:cubicBezTo>
                    <a:cubicBezTo>
                      <a:pt x="136" y="486"/>
                      <a:pt x="136" y="486"/>
                      <a:pt x="136" y="486"/>
                    </a:cubicBezTo>
                    <a:cubicBezTo>
                      <a:pt x="141" y="486"/>
                      <a:pt x="141" y="486"/>
                      <a:pt x="141" y="486"/>
                    </a:cubicBezTo>
                    <a:cubicBezTo>
                      <a:pt x="144" y="485"/>
                      <a:pt x="144" y="485"/>
                      <a:pt x="144" y="485"/>
                    </a:cubicBezTo>
                    <a:cubicBezTo>
                      <a:pt x="145" y="486"/>
                      <a:pt x="145" y="486"/>
                      <a:pt x="145" y="486"/>
                    </a:cubicBezTo>
                    <a:cubicBezTo>
                      <a:pt x="146" y="486"/>
                      <a:pt x="146" y="486"/>
                      <a:pt x="146" y="486"/>
                    </a:cubicBezTo>
                    <a:cubicBezTo>
                      <a:pt x="145" y="489"/>
                      <a:pt x="145" y="489"/>
                      <a:pt x="145" y="489"/>
                    </a:cubicBezTo>
                    <a:cubicBezTo>
                      <a:pt x="142" y="489"/>
                      <a:pt x="142" y="489"/>
                      <a:pt x="142" y="489"/>
                    </a:cubicBezTo>
                    <a:cubicBezTo>
                      <a:pt x="141" y="491"/>
                      <a:pt x="141" y="491"/>
                      <a:pt x="141" y="491"/>
                    </a:cubicBezTo>
                    <a:cubicBezTo>
                      <a:pt x="141" y="492"/>
                      <a:pt x="141" y="492"/>
                      <a:pt x="141" y="492"/>
                    </a:cubicBezTo>
                    <a:cubicBezTo>
                      <a:pt x="141" y="493"/>
                      <a:pt x="141" y="493"/>
                      <a:pt x="141" y="493"/>
                    </a:cubicBezTo>
                    <a:cubicBezTo>
                      <a:pt x="144" y="496"/>
                      <a:pt x="144" y="496"/>
                      <a:pt x="144" y="496"/>
                    </a:cubicBezTo>
                    <a:cubicBezTo>
                      <a:pt x="148" y="498"/>
                      <a:pt x="148" y="498"/>
                      <a:pt x="148" y="498"/>
                    </a:cubicBezTo>
                    <a:cubicBezTo>
                      <a:pt x="152" y="498"/>
                      <a:pt x="152" y="498"/>
                      <a:pt x="152" y="498"/>
                    </a:cubicBezTo>
                    <a:cubicBezTo>
                      <a:pt x="157" y="501"/>
                      <a:pt x="157" y="501"/>
                      <a:pt x="157" y="501"/>
                    </a:cubicBezTo>
                    <a:cubicBezTo>
                      <a:pt x="155" y="501"/>
                      <a:pt x="155" y="501"/>
                      <a:pt x="155" y="501"/>
                    </a:cubicBezTo>
                    <a:cubicBezTo>
                      <a:pt x="155" y="502"/>
                      <a:pt x="155" y="502"/>
                      <a:pt x="155" y="502"/>
                    </a:cubicBezTo>
                    <a:cubicBezTo>
                      <a:pt x="154" y="502"/>
                      <a:pt x="154" y="502"/>
                      <a:pt x="154" y="502"/>
                    </a:cubicBezTo>
                    <a:cubicBezTo>
                      <a:pt x="154" y="501"/>
                      <a:pt x="154" y="501"/>
                      <a:pt x="154" y="501"/>
                    </a:cubicBezTo>
                    <a:cubicBezTo>
                      <a:pt x="152" y="499"/>
                      <a:pt x="152" y="499"/>
                      <a:pt x="152" y="499"/>
                    </a:cubicBezTo>
                    <a:cubicBezTo>
                      <a:pt x="151" y="499"/>
                      <a:pt x="151" y="499"/>
                      <a:pt x="151" y="499"/>
                    </a:cubicBezTo>
                    <a:cubicBezTo>
                      <a:pt x="149" y="499"/>
                      <a:pt x="149" y="499"/>
                      <a:pt x="149" y="499"/>
                    </a:cubicBezTo>
                    <a:cubicBezTo>
                      <a:pt x="146" y="498"/>
                      <a:pt x="146" y="498"/>
                      <a:pt x="146" y="498"/>
                    </a:cubicBezTo>
                    <a:cubicBezTo>
                      <a:pt x="148" y="501"/>
                      <a:pt x="148" y="501"/>
                      <a:pt x="148" y="501"/>
                    </a:cubicBezTo>
                    <a:cubicBezTo>
                      <a:pt x="146" y="499"/>
                      <a:pt x="146" y="499"/>
                      <a:pt x="146" y="499"/>
                    </a:cubicBezTo>
                    <a:cubicBezTo>
                      <a:pt x="145" y="498"/>
                      <a:pt x="145" y="498"/>
                      <a:pt x="145" y="498"/>
                    </a:cubicBezTo>
                    <a:cubicBezTo>
                      <a:pt x="144" y="499"/>
                      <a:pt x="144" y="499"/>
                      <a:pt x="144" y="499"/>
                    </a:cubicBezTo>
                    <a:cubicBezTo>
                      <a:pt x="139" y="498"/>
                      <a:pt x="139" y="498"/>
                      <a:pt x="139" y="498"/>
                    </a:cubicBezTo>
                    <a:cubicBezTo>
                      <a:pt x="145" y="502"/>
                      <a:pt x="145" y="502"/>
                      <a:pt x="145" y="502"/>
                    </a:cubicBezTo>
                    <a:cubicBezTo>
                      <a:pt x="144" y="502"/>
                      <a:pt x="144" y="502"/>
                      <a:pt x="144" y="502"/>
                    </a:cubicBezTo>
                    <a:cubicBezTo>
                      <a:pt x="142" y="501"/>
                      <a:pt x="142" y="501"/>
                      <a:pt x="142" y="501"/>
                    </a:cubicBezTo>
                    <a:cubicBezTo>
                      <a:pt x="139" y="499"/>
                      <a:pt x="139" y="499"/>
                      <a:pt x="139" y="499"/>
                    </a:cubicBezTo>
                    <a:cubicBezTo>
                      <a:pt x="138" y="499"/>
                      <a:pt x="138" y="499"/>
                      <a:pt x="138" y="499"/>
                    </a:cubicBezTo>
                    <a:cubicBezTo>
                      <a:pt x="136" y="499"/>
                      <a:pt x="136" y="499"/>
                      <a:pt x="136" y="499"/>
                    </a:cubicBezTo>
                    <a:cubicBezTo>
                      <a:pt x="136" y="501"/>
                      <a:pt x="136" y="501"/>
                      <a:pt x="136" y="501"/>
                    </a:cubicBezTo>
                    <a:cubicBezTo>
                      <a:pt x="134" y="501"/>
                      <a:pt x="134" y="501"/>
                      <a:pt x="134" y="501"/>
                    </a:cubicBezTo>
                    <a:cubicBezTo>
                      <a:pt x="135" y="504"/>
                      <a:pt x="135" y="504"/>
                      <a:pt x="135" y="504"/>
                    </a:cubicBezTo>
                    <a:cubicBezTo>
                      <a:pt x="136" y="504"/>
                      <a:pt x="136" y="504"/>
                      <a:pt x="136" y="504"/>
                    </a:cubicBezTo>
                    <a:cubicBezTo>
                      <a:pt x="136" y="502"/>
                      <a:pt x="136" y="502"/>
                      <a:pt x="136" y="502"/>
                    </a:cubicBezTo>
                    <a:cubicBezTo>
                      <a:pt x="138" y="505"/>
                      <a:pt x="138" y="505"/>
                      <a:pt x="138" y="505"/>
                    </a:cubicBezTo>
                    <a:cubicBezTo>
                      <a:pt x="141" y="504"/>
                      <a:pt x="141" y="504"/>
                      <a:pt x="141" y="504"/>
                    </a:cubicBezTo>
                    <a:cubicBezTo>
                      <a:pt x="142" y="504"/>
                      <a:pt x="142" y="504"/>
                      <a:pt x="142" y="504"/>
                    </a:cubicBezTo>
                    <a:cubicBezTo>
                      <a:pt x="141" y="505"/>
                      <a:pt x="141" y="505"/>
                      <a:pt x="141" y="505"/>
                    </a:cubicBezTo>
                    <a:cubicBezTo>
                      <a:pt x="144" y="505"/>
                      <a:pt x="144" y="505"/>
                      <a:pt x="144" y="505"/>
                    </a:cubicBezTo>
                    <a:cubicBezTo>
                      <a:pt x="145" y="504"/>
                      <a:pt x="145" y="504"/>
                      <a:pt x="145" y="504"/>
                    </a:cubicBezTo>
                    <a:cubicBezTo>
                      <a:pt x="145" y="505"/>
                      <a:pt x="145" y="505"/>
                      <a:pt x="145" y="505"/>
                    </a:cubicBezTo>
                    <a:cubicBezTo>
                      <a:pt x="146" y="505"/>
                      <a:pt x="146" y="505"/>
                      <a:pt x="146" y="505"/>
                    </a:cubicBezTo>
                    <a:cubicBezTo>
                      <a:pt x="149" y="505"/>
                      <a:pt x="149" y="505"/>
                      <a:pt x="149" y="505"/>
                    </a:cubicBezTo>
                    <a:cubicBezTo>
                      <a:pt x="151" y="504"/>
                      <a:pt x="151" y="504"/>
                      <a:pt x="151" y="504"/>
                    </a:cubicBezTo>
                    <a:lnTo>
                      <a:pt x="152" y="505"/>
                    </a:lnTo>
                    <a:close/>
                    <a:moveTo>
                      <a:pt x="139" y="471"/>
                    </a:moveTo>
                    <a:cubicBezTo>
                      <a:pt x="132" y="469"/>
                      <a:pt x="132" y="469"/>
                      <a:pt x="132" y="469"/>
                    </a:cubicBezTo>
                    <a:cubicBezTo>
                      <a:pt x="125" y="468"/>
                      <a:pt x="125" y="468"/>
                      <a:pt x="125" y="468"/>
                    </a:cubicBezTo>
                    <a:cubicBezTo>
                      <a:pt x="118" y="468"/>
                      <a:pt x="118" y="468"/>
                      <a:pt x="118" y="468"/>
                    </a:cubicBezTo>
                    <a:cubicBezTo>
                      <a:pt x="114" y="469"/>
                      <a:pt x="114" y="469"/>
                      <a:pt x="114" y="469"/>
                    </a:cubicBezTo>
                    <a:cubicBezTo>
                      <a:pt x="111" y="468"/>
                      <a:pt x="111" y="468"/>
                      <a:pt x="111" y="468"/>
                    </a:cubicBezTo>
                    <a:cubicBezTo>
                      <a:pt x="109" y="468"/>
                      <a:pt x="109" y="468"/>
                      <a:pt x="109" y="468"/>
                    </a:cubicBezTo>
                    <a:cubicBezTo>
                      <a:pt x="106" y="465"/>
                      <a:pt x="106" y="465"/>
                      <a:pt x="106" y="465"/>
                    </a:cubicBezTo>
                    <a:cubicBezTo>
                      <a:pt x="102" y="462"/>
                      <a:pt x="102" y="462"/>
                      <a:pt x="102" y="462"/>
                    </a:cubicBezTo>
                    <a:cubicBezTo>
                      <a:pt x="102" y="459"/>
                      <a:pt x="102" y="459"/>
                      <a:pt x="102" y="459"/>
                    </a:cubicBezTo>
                    <a:cubicBezTo>
                      <a:pt x="101" y="458"/>
                      <a:pt x="101" y="458"/>
                      <a:pt x="101" y="458"/>
                    </a:cubicBezTo>
                    <a:cubicBezTo>
                      <a:pt x="101" y="455"/>
                      <a:pt x="101" y="455"/>
                      <a:pt x="101" y="455"/>
                    </a:cubicBezTo>
                    <a:cubicBezTo>
                      <a:pt x="99" y="453"/>
                      <a:pt x="99" y="453"/>
                      <a:pt x="99" y="453"/>
                    </a:cubicBezTo>
                    <a:cubicBezTo>
                      <a:pt x="99" y="453"/>
                      <a:pt x="99" y="453"/>
                      <a:pt x="99" y="453"/>
                    </a:cubicBezTo>
                    <a:cubicBezTo>
                      <a:pt x="98" y="450"/>
                      <a:pt x="98" y="450"/>
                      <a:pt x="98" y="450"/>
                    </a:cubicBezTo>
                    <a:cubicBezTo>
                      <a:pt x="96" y="450"/>
                      <a:pt x="96" y="450"/>
                      <a:pt x="96" y="450"/>
                    </a:cubicBezTo>
                    <a:cubicBezTo>
                      <a:pt x="92" y="450"/>
                      <a:pt x="92" y="450"/>
                      <a:pt x="92" y="450"/>
                    </a:cubicBezTo>
                    <a:cubicBezTo>
                      <a:pt x="91" y="452"/>
                      <a:pt x="91" y="452"/>
                      <a:pt x="91" y="452"/>
                    </a:cubicBezTo>
                    <a:cubicBezTo>
                      <a:pt x="89" y="452"/>
                      <a:pt x="89" y="452"/>
                      <a:pt x="89" y="452"/>
                    </a:cubicBezTo>
                    <a:cubicBezTo>
                      <a:pt x="88" y="450"/>
                      <a:pt x="88" y="450"/>
                      <a:pt x="88" y="450"/>
                    </a:cubicBezTo>
                    <a:cubicBezTo>
                      <a:pt x="86" y="448"/>
                      <a:pt x="86" y="448"/>
                      <a:pt x="86" y="448"/>
                    </a:cubicBezTo>
                    <a:cubicBezTo>
                      <a:pt x="85" y="446"/>
                      <a:pt x="85" y="446"/>
                      <a:pt x="85" y="446"/>
                    </a:cubicBezTo>
                    <a:cubicBezTo>
                      <a:pt x="85" y="446"/>
                      <a:pt x="85" y="446"/>
                      <a:pt x="85" y="446"/>
                    </a:cubicBezTo>
                    <a:cubicBezTo>
                      <a:pt x="83" y="445"/>
                      <a:pt x="83" y="445"/>
                      <a:pt x="83" y="445"/>
                    </a:cubicBezTo>
                    <a:cubicBezTo>
                      <a:pt x="83" y="445"/>
                      <a:pt x="83" y="445"/>
                      <a:pt x="83" y="445"/>
                    </a:cubicBezTo>
                    <a:cubicBezTo>
                      <a:pt x="82" y="443"/>
                      <a:pt x="82" y="443"/>
                      <a:pt x="82" y="443"/>
                    </a:cubicBezTo>
                    <a:cubicBezTo>
                      <a:pt x="81" y="440"/>
                      <a:pt x="81" y="440"/>
                      <a:pt x="81" y="440"/>
                    </a:cubicBezTo>
                    <a:cubicBezTo>
                      <a:pt x="81" y="439"/>
                      <a:pt x="81" y="439"/>
                      <a:pt x="81" y="439"/>
                    </a:cubicBezTo>
                    <a:cubicBezTo>
                      <a:pt x="78" y="436"/>
                      <a:pt x="78" y="436"/>
                      <a:pt x="78" y="436"/>
                    </a:cubicBezTo>
                    <a:cubicBezTo>
                      <a:pt x="78" y="435"/>
                      <a:pt x="78" y="435"/>
                      <a:pt x="78" y="435"/>
                    </a:cubicBezTo>
                    <a:cubicBezTo>
                      <a:pt x="78" y="435"/>
                      <a:pt x="78" y="435"/>
                      <a:pt x="78" y="435"/>
                    </a:cubicBezTo>
                    <a:cubicBezTo>
                      <a:pt x="78" y="433"/>
                      <a:pt x="78" y="433"/>
                      <a:pt x="78" y="433"/>
                    </a:cubicBezTo>
                    <a:cubicBezTo>
                      <a:pt x="78" y="433"/>
                      <a:pt x="78" y="433"/>
                      <a:pt x="78" y="433"/>
                    </a:cubicBezTo>
                    <a:cubicBezTo>
                      <a:pt x="79" y="432"/>
                      <a:pt x="79" y="432"/>
                      <a:pt x="79" y="432"/>
                    </a:cubicBezTo>
                    <a:cubicBezTo>
                      <a:pt x="81" y="430"/>
                      <a:pt x="81" y="430"/>
                      <a:pt x="81" y="430"/>
                    </a:cubicBezTo>
                    <a:cubicBezTo>
                      <a:pt x="81" y="428"/>
                      <a:pt x="81" y="428"/>
                      <a:pt x="81" y="428"/>
                    </a:cubicBezTo>
                    <a:cubicBezTo>
                      <a:pt x="83" y="428"/>
                      <a:pt x="83" y="428"/>
                      <a:pt x="83" y="428"/>
                    </a:cubicBezTo>
                    <a:cubicBezTo>
                      <a:pt x="83" y="425"/>
                      <a:pt x="83" y="425"/>
                      <a:pt x="83" y="425"/>
                    </a:cubicBezTo>
                    <a:cubicBezTo>
                      <a:pt x="82" y="422"/>
                      <a:pt x="82" y="422"/>
                      <a:pt x="82" y="422"/>
                    </a:cubicBezTo>
                    <a:cubicBezTo>
                      <a:pt x="83" y="420"/>
                      <a:pt x="83" y="420"/>
                      <a:pt x="83" y="420"/>
                    </a:cubicBezTo>
                    <a:cubicBezTo>
                      <a:pt x="85" y="419"/>
                      <a:pt x="85" y="419"/>
                      <a:pt x="85" y="419"/>
                    </a:cubicBezTo>
                    <a:cubicBezTo>
                      <a:pt x="83" y="418"/>
                      <a:pt x="83" y="418"/>
                      <a:pt x="83" y="418"/>
                    </a:cubicBezTo>
                    <a:cubicBezTo>
                      <a:pt x="82" y="416"/>
                      <a:pt x="82" y="416"/>
                      <a:pt x="82" y="416"/>
                    </a:cubicBezTo>
                    <a:cubicBezTo>
                      <a:pt x="79" y="415"/>
                      <a:pt x="79" y="415"/>
                      <a:pt x="79" y="415"/>
                    </a:cubicBezTo>
                    <a:cubicBezTo>
                      <a:pt x="79" y="412"/>
                      <a:pt x="79" y="412"/>
                      <a:pt x="79" y="412"/>
                    </a:cubicBezTo>
                    <a:cubicBezTo>
                      <a:pt x="81" y="407"/>
                      <a:pt x="81" y="407"/>
                      <a:pt x="81" y="407"/>
                    </a:cubicBezTo>
                    <a:cubicBezTo>
                      <a:pt x="81" y="406"/>
                      <a:pt x="81" y="406"/>
                      <a:pt x="81" y="406"/>
                    </a:cubicBezTo>
                    <a:cubicBezTo>
                      <a:pt x="82" y="405"/>
                      <a:pt x="82" y="405"/>
                      <a:pt x="82" y="405"/>
                    </a:cubicBezTo>
                    <a:cubicBezTo>
                      <a:pt x="82" y="403"/>
                      <a:pt x="82" y="403"/>
                      <a:pt x="82" y="403"/>
                    </a:cubicBezTo>
                    <a:cubicBezTo>
                      <a:pt x="81" y="402"/>
                      <a:pt x="81" y="402"/>
                      <a:pt x="81" y="402"/>
                    </a:cubicBezTo>
                    <a:cubicBezTo>
                      <a:pt x="81" y="400"/>
                      <a:pt x="81" y="400"/>
                      <a:pt x="81" y="400"/>
                    </a:cubicBezTo>
                    <a:cubicBezTo>
                      <a:pt x="82" y="399"/>
                      <a:pt x="82" y="399"/>
                      <a:pt x="82" y="399"/>
                    </a:cubicBezTo>
                    <a:cubicBezTo>
                      <a:pt x="82" y="396"/>
                      <a:pt x="82" y="396"/>
                      <a:pt x="82" y="396"/>
                    </a:cubicBezTo>
                    <a:cubicBezTo>
                      <a:pt x="81" y="395"/>
                      <a:pt x="81" y="395"/>
                      <a:pt x="81" y="395"/>
                    </a:cubicBezTo>
                    <a:cubicBezTo>
                      <a:pt x="76" y="390"/>
                      <a:pt x="76" y="390"/>
                      <a:pt x="76" y="390"/>
                    </a:cubicBezTo>
                    <a:cubicBezTo>
                      <a:pt x="78" y="389"/>
                      <a:pt x="78" y="389"/>
                      <a:pt x="78" y="389"/>
                    </a:cubicBezTo>
                    <a:cubicBezTo>
                      <a:pt x="78" y="387"/>
                      <a:pt x="78" y="387"/>
                      <a:pt x="78" y="387"/>
                    </a:cubicBezTo>
                    <a:cubicBezTo>
                      <a:pt x="75" y="385"/>
                      <a:pt x="75" y="385"/>
                      <a:pt x="75" y="385"/>
                    </a:cubicBezTo>
                    <a:cubicBezTo>
                      <a:pt x="75" y="383"/>
                      <a:pt x="75" y="383"/>
                      <a:pt x="75" y="383"/>
                    </a:cubicBezTo>
                    <a:cubicBezTo>
                      <a:pt x="76" y="382"/>
                      <a:pt x="76" y="382"/>
                      <a:pt x="76" y="382"/>
                    </a:cubicBezTo>
                    <a:cubicBezTo>
                      <a:pt x="78" y="380"/>
                      <a:pt x="78" y="380"/>
                      <a:pt x="78" y="380"/>
                    </a:cubicBezTo>
                    <a:cubicBezTo>
                      <a:pt x="78" y="379"/>
                      <a:pt x="78" y="379"/>
                      <a:pt x="78" y="379"/>
                    </a:cubicBezTo>
                    <a:cubicBezTo>
                      <a:pt x="78" y="377"/>
                      <a:pt x="78" y="377"/>
                      <a:pt x="78" y="377"/>
                    </a:cubicBezTo>
                    <a:cubicBezTo>
                      <a:pt x="73" y="375"/>
                      <a:pt x="73" y="375"/>
                      <a:pt x="73" y="375"/>
                    </a:cubicBezTo>
                    <a:cubicBezTo>
                      <a:pt x="71" y="375"/>
                      <a:pt x="71" y="375"/>
                      <a:pt x="71" y="375"/>
                    </a:cubicBezTo>
                    <a:cubicBezTo>
                      <a:pt x="68" y="373"/>
                      <a:pt x="68" y="373"/>
                      <a:pt x="68" y="373"/>
                    </a:cubicBezTo>
                    <a:cubicBezTo>
                      <a:pt x="69" y="373"/>
                      <a:pt x="69" y="373"/>
                      <a:pt x="69" y="373"/>
                    </a:cubicBezTo>
                    <a:cubicBezTo>
                      <a:pt x="71" y="373"/>
                      <a:pt x="71" y="373"/>
                      <a:pt x="71" y="373"/>
                    </a:cubicBezTo>
                    <a:cubicBezTo>
                      <a:pt x="76" y="372"/>
                      <a:pt x="76" y="372"/>
                      <a:pt x="76" y="372"/>
                    </a:cubicBezTo>
                    <a:cubicBezTo>
                      <a:pt x="76" y="369"/>
                      <a:pt x="76" y="369"/>
                      <a:pt x="76" y="369"/>
                    </a:cubicBezTo>
                    <a:cubicBezTo>
                      <a:pt x="75" y="367"/>
                      <a:pt x="75" y="367"/>
                      <a:pt x="75" y="367"/>
                    </a:cubicBezTo>
                    <a:cubicBezTo>
                      <a:pt x="72" y="367"/>
                      <a:pt x="72" y="367"/>
                      <a:pt x="72" y="367"/>
                    </a:cubicBezTo>
                    <a:cubicBezTo>
                      <a:pt x="69" y="367"/>
                      <a:pt x="69" y="367"/>
                      <a:pt x="69" y="367"/>
                    </a:cubicBezTo>
                    <a:cubicBezTo>
                      <a:pt x="68" y="366"/>
                      <a:pt x="68" y="366"/>
                      <a:pt x="68" y="366"/>
                    </a:cubicBezTo>
                    <a:cubicBezTo>
                      <a:pt x="66" y="364"/>
                      <a:pt x="66" y="364"/>
                      <a:pt x="66" y="364"/>
                    </a:cubicBezTo>
                    <a:cubicBezTo>
                      <a:pt x="66" y="363"/>
                      <a:pt x="66" y="363"/>
                      <a:pt x="66" y="363"/>
                    </a:cubicBezTo>
                    <a:cubicBezTo>
                      <a:pt x="68" y="362"/>
                      <a:pt x="68" y="362"/>
                      <a:pt x="68" y="362"/>
                    </a:cubicBezTo>
                    <a:cubicBezTo>
                      <a:pt x="65" y="360"/>
                      <a:pt x="65" y="360"/>
                      <a:pt x="65" y="360"/>
                    </a:cubicBezTo>
                    <a:cubicBezTo>
                      <a:pt x="65" y="359"/>
                      <a:pt x="65" y="359"/>
                      <a:pt x="65" y="359"/>
                    </a:cubicBezTo>
                    <a:cubicBezTo>
                      <a:pt x="65" y="357"/>
                      <a:pt x="65" y="357"/>
                      <a:pt x="65" y="357"/>
                    </a:cubicBezTo>
                    <a:cubicBezTo>
                      <a:pt x="63" y="356"/>
                      <a:pt x="63" y="356"/>
                      <a:pt x="63" y="356"/>
                    </a:cubicBezTo>
                    <a:cubicBezTo>
                      <a:pt x="62" y="354"/>
                      <a:pt x="62" y="354"/>
                      <a:pt x="62" y="354"/>
                    </a:cubicBezTo>
                    <a:cubicBezTo>
                      <a:pt x="62" y="353"/>
                      <a:pt x="62" y="353"/>
                      <a:pt x="62" y="353"/>
                    </a:cubicBezTo>
                    <a:cubicBezTo>
                      <a:pt x="62" y="352"/>
                      <a:pt x="62" y="352"/>
                      <a:pt x="62" y="352"/>
                    </a:cubicBezTo>
                    <a:cubicBezTo>
                      <a:pt x="60" y="350"/>
                      <a:pt x="60" y="350"/>
                      <a:pt x="60" y="350"/>
                    </a:cubicBezTo>
                    <a:cubicBezTo>
                      <a:pt x="58" y="349"/>
                      <a:pt x="58" y="349"/>
                      <a:pt x="58" y="349"/>
                    </a:cubicBezTo>
                    <a:cubicBezTo>
                      <a:pt x="56" y="346"/>
                      <a:pt x="56" y="346"/>
                      <a:pt x="56" y="346"/>
                    </a:cubicBezTo>
                    <a:cubicBezTo>
                      <a:pt x="55" y="342"/>
                      <a:pt x="55" y="342"/>
                      <a:pt x="55" y="342"/>
                    </a:cubicBezTo>
                    <a:cubicBezTo>
                      <a:pt x="53" y="339"/>
                      <a:pt x="53" y="339"/>
                      <a:pt x="53" y="339"/>
                    </a:cubicBezTo>
                    <a:cubicBezTo>
                      <a:pt x="55" y="337"/>
                      <a:pt x="55" y="337"/>
                      <a:pt x="55" y="337"/>
                    </a:cubicBezTo>
                    <a:cubicBezTo>
                      <a:pt x="56" y="337"/>
                      <a:pt x="56" y="337"/>
                      <a:pt x="56" y="337"/>
                    </a:cubicBezTo>
                    <a:cubicBezTo>
                      <a:pt x="56" y="336"/>
                      <a:pt x="56" y="336"/>
                      <a:pt x="56" y="336"/>
                    </a:cubicBezTo>
                    <a:cubicBezTo>
                      <a:pt x="56" y="334"/>
                      <a:pt x="56" y="334"/>
                      <a:pt x="56" y="334"/>
                    </a:cubicBezTo>
                    <a:cubicBezTo>
                      <a:pt x="53" y="332"/>
                      <a:pt x="53" y="332"/>
                      <a:pt x="53" y="332"/>
                    </a:cubicBezTo>
                    <a:cubicBezTo>
                      <a:pt x="52" y="329"/>
                      <a:pt x="52" y="329"/>
                      <a:pt x="52" y="329"/>
                    </a:cubicBezTo>
                    <a:cubicBezTo>
                      <a:pt x="52" y="326"/>
                      <a:pt x="52" y="326"/>
                      <a:pt x="52" y="326"/>
                    </a:cubicBezTo>
                    <a:cubicBezTo>
                      <a:pt x="50" y="323"/>
                      <a:pt x="50" y="323"/>
                      <a:pt x="50" y="323"/>
                    </a:cubicBezTo>
                    <a:cubicBezTo>
                      <a:pt x="48" y="317"/>
                      <a:pt x="48" y="317"/>
                      <a:pt x="48" y="317"/>
                    </a:cubicBezTo>
                    <a:cubicBezTo>
                      <a:pt x="49" y="313"/>
                      <a:pt x="49" y="313"/>
                      <a:pt x="49" y="313"/>
                    </a:cubicBezTo>
                    <a:cubicBezTo>
                      <a:pt x="49" y="311"/>
                      <a:pt x="49" y="311"/>
                      <a:pt x="49" y="311"/>
                    </a:cubicBezTo>
                    <a:cubicBezTo>
                      <a:pt x="48" y="311"/>
                      <a:pt x="48" y="311"/>
                      <a:pt x="48" y="311"/>
                    </a:cubicBezTo>
                    <a:cubicBezTo>
                      <a:pt x="46" y="309"/>
                      <a:pt x="46" y="309"/>
                      <a:pt x="46" y="309"/>
                    </a:cubicBezTo>
                    <a:cubicBezTo>
                      <a:pt x="48" y="309"/>
                      <a:pt x="48" y="309"/>
                      <a:pt x="48" y="309"/>
                    </a:cubicBezTo>
                    <a:cubicBezTo>
                      <a:pt x="48" y="307"/>
                      <a:pt x="48" y="307"/>
                      <a:pt x="48" y="307"/>
                    </a:cubicBezTo>
                    <a:cubicBezTo>
                      <a:pt x="46" y="306"/>
                      <a:pt x="46" y="306"/>
                      <a:pt x="46" y="306"/>
                    </a:cubicBezTo>
                    <a:cubicBezTo>
                      <a:pt x="46" y="303"/>
                      <a:pt x="46" y="303"/>
                      <a:pt x="46" y="303"/>
                    </a:cubicBezTo>
                    <a:cubicBezTo>
                      <a:pt x="48" y="303"/>
                      <a:pt x="48" y="303"/>
                      <a:pt x="48" y="303"/>
                    </a:cubicBezTo>
                    <a:cubicBezTo>
                      <a:pt x="46" y="299"/>
                      <a:pt x="46" y="299"/>
                      <a:pt x="46" y="299"/>
                    </a:cubicBezTo>
                    <a:cubicBezTo>
                      <a:pt x="46" y="296"/>
                      <a:pt x="46" y="296"/>
                      <a:pt x="46" y="296"/>
                    </a:cubicBezTo>
                    <a:cubicBezTo>
                      <a:pt x="46" y="293"/>
                      <a:pt x="46" y="293"/>
                      <a:pt x="46" y="293"/>
                    </a:cubicBezTo>
                    <a:cubicBezTo>
                      <a:pt x="48" y="293"/>
                      <a:pt x="48" y="293"/>
                      <a:pt x="48" y="293"/>
                    </a:cubicBezTo>
                    <a:cubicBezTo>
                      <a:pt x="50" y="290"/>
                      <a:pt x="50" y="290"/>
                      <a:pt x="50" y="290"/>
                    </a:cubicBezTo>
                    <a:cubicBezTo>
                      <a:pt x="50" y="288"/>
                      <a:pt x="50" y="288"/>
                      <a:pt x="50" y="288"/>
                    </a:cubicBezTo>
                    <a:cubicBezTo>
                      <a:pt x="49" y="287"/>
                      <a:pt x="49" y="287"/>
                      <a:pt x="49" y="287"/>
                    </a:cubicBezTo>
                    <a:cubicBezTo>
                      <a:pt x="48" y="284"/>
                      <a:pt x="48" y="284"/>
                      <a:pt x="48" y="284"/>
                    </a:cubicBezTo>
                    <a:cubicBezTo>
                      <a:pt x="45" y="280"/>
                      <a:pt x="45" y="280"/>
                      <a:pt x="45" y="280"/>
                    </a:cubicBezTo>
                    <a:cubicBezTo>
                      <a:pt x="43" y="277"/>
                      <a:pt x="43" y="277"/>
                      <a:pt x="43" y="277"/>
                    </a:cubicBezTo>
                    <a:cubicBezTo>
                      <a:pt x="43" y="276"/>
                      <a:pt x="43" y="276"/>
                      <a:pt x="43" y="276"/>
                    </a:cubicBezTo>
                    <a:cubicBezTo>
                      <a:pt x="42" y="271"/>
                      <a:pt x="42" y="271"/>
                      <a:pt x="42" y="271"/>
                    </a:cubicBezTo>
                    <a:cubicBezTo>
                      <a:pt x="40" y="267"/>
                      <a:pt x="40" y="267"/>
                      <a:pt x="40" y="267"/>
                    </a:cubicBezTo>
                    <a:cubicBezTo>
                      <a:pt x="39" y="263"/>
                      <a:pt x="39" y="263"/>
                      <a:pt x="39" y="263"/>
                    </a:cubicBezTo>
                    <a:cubicBezTo>
                      <a:pt x="40" y="260"/>
                      <a:pt x="40" y="260"/>
                      <a:pt x="40" y="260"/>
                    </a:cubicBezTo>
                    <a:cubicBezTo>
                      <a:pt x="42" y="260"/>
                      <a:pt x="42" y="260"/>
                      <a:pt x="42" y="260"/>
                    </a:cubicBezTo>
                    <a:cubicBezTo>
                      <a:pt x="43" y="258"/>
                      <a:pt x="43" y="258"/>
                      <a:pt x="43" y="258"/>
                    </a:cubicBezTo>
                    <a:cubicBezTo>
                      <a:pt x="43" y="256"/>
                      <a:pt x="43" y="256"/>
                      <a:pt x="43" y="256"/>
                    </a:cubicBezTo>
                    <a:cubicBezTo>
                      <a:pt x="45" y="254"/>
                      <a:pt x="45" y="254"/>
                      <a:pt x="45" y="254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2" y="245"/>
                      <a:pt x="42" y="245"/>
                      <a:pt x="42" y="245"/>
                    </a:cubicBezTo>
                    <a:cubicBezTo>
                      <a:pt x="40" y="244"/>
                      <a:pt x="40" y="244"/>
                      <a:pt x="40" y="244"/>
                    </a:cubicBezTo>
                    <a:cubicBezTo>
                      <a:pt x="42" y="243"/>
                      <a:pt x="42" y="243"/>
                      <a:pt x="42" y="243"/>
                    </a:cubicBezTo>
                    <a:cubicBezTo>
                      <a:pt x="42" y="241"/>
                      <a:pt x="42" y="241"/>
                      <a:pt x="42" y="241"/>
                    </a:cubicBezTo>
                    <a:cubicBezTo>
                      <a:pt x="42" y="237"/>
                      <a:pt x="42" y="237"/>
                      <a:pt x="42" y="237"/>
                    </a:cubicBezTo>
                    <a:cubicBezTo>
                      <a:pt x="42" y="233"/>
                      <a:pt x="42" y="233"/>
                      <a:pt x="42" y="233"/>
                    </a:cubicBezTo>
                    <a:cubicBezTo>
                      <a:pt x="43" y="231"/>
                      <a:pt x="43" y="231"/>
                      <a:pt x="43" y="231"/>
                    </a:cubicBezTo>
                    <a:cubicBezTo>
                      <a:pt x="45" y="230"/>
                      <a:pt x="45" y="230"/>
                      <a:pt x="45" y="230"/>
                    </a:cubicBezTo>
                    <a:cubicBezTo>
                      <a:pt x="45" y="228"/>
                      <a:pt x="45" y="228"/>
                      <a:pt x="45" y="228"/>
                    </a:cubicBezTo>
                    <a:cubicBezTo>
                      <a:pt x="43" y="225"/>
                      <a:pt x="43" y="225"/>
                      <a:pt x="43" y="225"/>
                    </a:cubicBezTo>
                    <a:cubicBezTo>
                      <a:pt x="43" y="220"/>
                      <a:pt x="43" y="220"/>
                      <a:pt x="43" y="220"/>
                    </a:cubicBezTo>
                    <a:cubicBezTo>
                      <a:pt x="42" y="217"/>
                      <a:pt x="42" y="217"/>
                      <a:pt x="42" y="217"/>
                    </a:cubicBezTo>
                    <a:cubicBezTo>
                      <a:pt x="40" y="215"/>
                      <a:pt x="40" y="215"/>
                      <a:pt x="40" y="215"/>
                    </a:cubicBezTo>
                    <a:cubicBezTo>
                      <a:pt x="40" y="217"/>
                      <a:pt x="40" y="217"/>
                      <a:pt x="40" y="217"/>
                    </a:cubicBezTo>
                    <a:cubicBezTo>
                      <a:pt x="39" y="215"/>
                      <a:pt x="39" y="215"/>
                      <a:pt x="39" y="215"/>
                    </a:cubicBezTo>
                    <a:cubicBezTo>
                      <a:pt x="38" y="214"/>
                      <a:pt x="38" y="214"/>
                      <a:pt x="38" y="214"/>
                    </a:cubicBezTo>
                    <a:cubicBezTo>
                      <a:pt x="39" y="211"/>
                      <a:pt x="39" y="211"/>
                      <a:pt x="39" y="211"/>
                    </a:cubicBezTo>
                    <a:cubicBezTo>
                      <a:pt x="38" y="210"/>
                      <a:pt x="38" y="210"/>
                      <a:pt x="38" y="210"/>
                    </a:cubicBezTo>
                    <a:cubicBezTo>
                      <a:pt x="36" y="210"/>
                      <a:pt x="36" y="210"/>
                      <a:pt x="36" y="210"/>
                    </a:cubicBezTo>
                    <a:cubicBezTo>
                      <a:pt x="36" y="208"/>
                      <a:pt x="36" y="208"/>
                      <a:pt x="36" y="208"/>
                    </a:cubicBezTo>
                    <a:cubicBezTo>
                      <a:pt x="36" y="207"/>
                      <a:pt x="36" y="207"/>
                      <a:pt x="36" y="207"/>
                    </a:cubicBezTo>
                    <a:cubicBezTo>
                      <a:pt x="33" y="202"/>
                      <a:pt x="33" y="202"/>
                      <a:pt x="33" y="202"/>
                    </a:cubicBezTo>
                    <a:cubicBezTo>
                      <a:pt x="32" y="200"/>
                      <a:pt x="32" y="200"/>
                      <a:pt x="32" y="200"/>
                    </a:cubicBezTo>
                    <a:cubicBezTo>
                      <a:pt x="32" y="198"/>
                      <a:pt x="32" y="198"/>
                      <a:pt x="32" y="198"/>
                    </a:cubicBezTo>
                    <a:cubicBezTo>
                      <a:pt x="30" y="197"/>
                      <a:pt x="30" y="197"/>
                      <a:pt x="30" y="197"/>
                    </a:cubicBezTo>
                    <a:cubicBezTo>
                      <a:pt x="27" y="194"/>
                      <a:pt x="27" y="194"/>
                      <a:pt x="27" y="194"/>
                    </a:cubicBezTo>
                    <a:cubicBezTo>
                      <a:pt x="26" y="190"/>
                      <a:pt x="26" y="190"/>
                      <a:pt x="26" y="190"/>
                    </a:cubicBezTo>
                    <a:cubicBezTo>
                      <a:pt x="27" y="187"/>
                      <a:pt x="27" y="187"/>
                      <a:pt x="27" y="187"/>
                    </a:cubicBezTo>
                    <a:cubicBezTo>
                      <a:pt x="27" y="185"/>
                      <a:pt x="27" y="185"/>
                      <a:pt x="27" y="185"/>
                    </a:cubicBezTo>
                    <a:cubicBezTo>
                      <a:pt x="27" y="184"/>
                      <a:pt x="27" y="184"/>
                      <a:pt x="27" y="184"/>
                    </a:cubicBezTo>
                    <a:cubicBezTo>
                      <a:pt x="29" y="180"/>
                      <a:pt x="29" y="180"/>
                      <a:pt x="29" y="180"/>
                    </a:cubicBezTo>
                    <a:cubicBezTo>
                      <a:pt x="29" y="178"/>
                      <a:pt x="29" y="178"/>
                      <a:pt x="29" y="178"/>
                    </a:cubicBezTo>
                    <a:cubicBezTo>
                      <a:pt x="29" y="177"/>
                      <a:pt x="29" y="177"/>
                      <a:pt x="29" y="177"/>
                    </a:cubicBezTo>
                    <a:cubicBezTo>
                      <a:pt x="30" y="177"/>
                      <a:pt x="30" y="177"/>
                      <a:pt x="30" y="177"/>
                    </a:cubicBezTo>
                    <a:cubicBezTo>
                      <a:pt x="30" y="175"/>
                      <a:pt x="30" y="175"/>
                      <a:pt x="30" y="175"/>
                    </a:cubicBezTo>
                    <a:cubicBezTo>
                      <a:pt x="30" y="171"/>
                      <a:pt x="30" y="171"/>
                      <a:pt x="30" y="171"/>
                    </a:cubicBezTo>
                    <a:cubicBezTo>
                      <a:pt x="27" y="167"/>
                      <a:pt x="27" y="167"/>
                      <a:pt x="27" y="167"/>
                    </a:cubicBezTo>
                    <a:cubicBezTo>
                      <a:pt x="27" y="164"/>
                      <a:pt x="27" y="164"/>
                      <a:pt x="27" y="164"/>
                    </a:cubicBezTo>
                    <a:cubicBezTo>
                      <a:pt x="27" y="161"/>
                      <a:pt x="27" y="161"/>
                      <a:pt x="27" y="161"/>
                    </a:cubicBezTo>
                    <a:cubicBezTo>
                      <a:pt x="29" y="159"/>
                      <a:pt x="29" y="159"/>
                      <a:pt x="29" y="159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30" y="148"/>
                      <a:pt x="30" y="148"/>
                      <a:pt x="30" y="148"/>
                    </a:cubicBezTo>
                    <a:cubicBezTo>
                      <a:pt x="33" y="144"/>
                      <a:pt x="33" y="144"/>
                      <a:pt x="33" y="144"/>
                    </a:cubicBezTo>
                    <a:cubicBezTo>
                      <a:pt x="35" y="137"/>
                      <a:pt x="35" y="137"/>
                      <a:pt x="35" y="137"/>
                    </a:cubicBezTo>
                    <a:cubicBezTo>
                      <a:pt x="36" y="132"/>
                      <a:pt x="36" y="132"/>
                      <a:pt x="36" y="132"/>
                    </a:cubicBezTo>
                    <a:cubicBezTo>
                      <a:pt x="38" y="132"/>
                      <a:pt x="38" y="132"/>
                      <a:pt x="38" y="132"/>
                    </a:cubicBezTo>
                    <a:cubicBezTo>
                      <a:pt x="39" y="132"/>
                      <a:pt x="39" y="132"/>
                      <a:pt x="39" y="132"/>
                    </a:cubicBezTo>
                    <a:cubicBezTo>
                      <a:pt x="40" y="131"/>
                      <a:pt x="40" y="131"/>
                      <a:pt x="40" y="131"/>
                    </a:cubicBezTo>
                    <a:cubicBezTo>
                      <a:pt x="40" y="128"/>
                      <a:pt x="40" y="128"/>
                      <a:pt x="40" y="128"/>
                    </a:cubicBezTo>
                    <a:cubicBezTo>
                      <a:pt x="38" y="124"/>
                      <a:pt x="38" y="124"/>
                      <a:pt x="38" y="124"/>
                    </a:cubicBezTo>
                    <a:cubicBezTo>
                      <a:pt x="36" y="122"/>
                      <a:pt x="36" y="122"/>
                      <a:pt x="36" y="122"/>
                    </a:cubicBezTo>
                    <a:cubicBezTo>
                      <a:pt x="38" y="121"/>
                      <a:pt x="38" y="121"/>
                      <a:pt x="38" y="121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5" y="111"/>
                      <a:pt x="35" y="111"/>
                      <a:pt x="35" y="111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6" y="105"/>
                      <a:pt x="36" y="105"/>
                      <a:pt x="36" y="105"/>
                    </a:cubicBezTo>
                    <a:cubicBezTo>
                      <a:pt x="35" y="102"/>
                      <a:pt x="35" y="102"/>
                      <a:pt x="35" y="102"/>
                    </a:cubicBezTo>
                    <a:cubicBezTo>
                      <a:pt x="33" y="99"/>
                      <a:pt x="33" y="99"/>
                      <a:pt x="33" y="99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9" y="94"/>
                      <a:pt x="39" y="94"/>
                      <a:pt x="39" y="94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45" y="91"/>
                      <a:pt x="45" y="91"/>
                      <a:pt x="45" y="91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46" y="75"/>
                      <a:pt x="46" y="75"/>
                      <a:pt x="46" y="75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5" y="73"/>
                      <a:pt x="45" y="73"/>
                      <a:pt x="45" y="73"/>
                    </a:cubicBezTo>
                    <a:cubicBezTo>
                      <a:pt x="42" y="75"/>
                      <a:pt x="42" y="75"/>
                      <a:pt x="42" y="75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36" y="66"/>
                      <a:pt x="36" y="66"/>
                      <a:pt x="36" y="66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25" y="58"/>
                      <a:pt x="17" y="54"/>
                      <a:pt x="17" y="53"/>
                    </a:cubicBezTo>
                    <a:cubicBezTo>
                      <a:pt x="16" y="51"/>
                      <a:pt x="9" y="7"/>
                      <a:pt x="9" y="7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9" y="75"/>
                      <a:pt x="9" y="75"/>
                      <a:pt x="9" y="75"/>
                    </a:cubicBezTo>
                    <a:cubicBezTo>
                      <a:pt x="9" y="76"/>
                      <a:pt x="9" y="76"/>
                      <a:pt x="9" y="76"/>
                    </a:cubicBezTo>
                    <a:cubicBezTo>
                      <a:pt x="6" y="76"/>
                      <a:pt x="6" y="76"/>
                      <a:pt x="6" y="76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7" y="82"/>
                      <a:pt x="7" y="82"/>
                      <a:pt x="7" y="82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9" y="88"/>
                      <a:pt x="9" y="88"/>
                      <a:pt x="9" y="88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10" y="104"/>
                      <a:pt x="10" y="104"/>
                      <a:pt x="10" y="104"/>
                    </a:cubicBezTo>
                    <a:cubicBezTo>
                      <a:pt x="12" y="108"/>
                      <a:pt x="12" y="108"/>
                      <a:pt x="12" y="108"/>
                    </a:cubicBezTo>
                    <a:cubicBezTo>
                      <a:pt x="12" y="109"/>
                      <a:pt x="12" y="109"/>
                      <a:pt x="12" y="109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10" y="116"/>
                      <a:pt x="10" y="116"/>
                      <a:pt x="10" y="116"/>
                    </a:cubicBezTo>
                    <a:cubicBezTo>
                      <a:pt x="12" y="122"/>
                      <a:pt x="12" y="122"/>
                      <a:pt x="12" y="122"/>
                    </a:cubicBezTo>
                    <a:cubicBezTo>
                      <a:pt x="12" y="129"/>
                      <a:pt x="12" y="129"/>
                      <a:pt x="12" y="129"/>
                    </a:cubicBezTo>
                    <a:cubicBezTo>
                      <a:pt x="10" y="132"/>
                      <a:pt x="10" y="132"/>
                      <a:pt x="10" y="132"/>
                    </a:cubicBezTo>
                    <a:cubicBezTo>
                      <a:pt x="12" y="137"/>
                      <a:pt x="12" y="137"/>
                      <a:pt x="12" y="137"/>
                    </a:cubicBezTo>
                    <a:cubicBezTo>
                      <a:pt x="12" y="138"/>
                      <a:pt x="12" y="138"/>
                      <a:pt x="12" y="138"/>
                    </a:cubicBezTo>
                    <a:cubicBezTo>
                      <a:pt x="12" y="139"/>
                      <a:pt x="12" y="139"/>
                      <a:pt x="12" y="139"/>
                    </a:cubicBezTo>
                    <a:cubicBezTo>
                      <a:pt x="10" y="144"/>
                      <a:pt x="10" y="144"/>
                      <a:pt x="10" y="144"/>
                    </a:cubicBezTo>
                    <a:cubicBezTo>
                      <a:pt x="10" y="147"/>
                      <a:pt x="10" y="147"/>
                      <a:pt x="10" y="147"/>
                    </a:cubicBezTo>
                    <a:cubicBezTo>
                      <a:pt x="10" y="149"/>
                      <a:pt x="10" y="149"/>
                      <a:pt x="10" y="149"/>
                    </a:cubicBezTo>
                    <a:cubicBezTo>
                      <a:pt x="9" y="157"/>
                      <a:pt x="9" y="157"/>
                      <a:pt x="9" y="157"/>
                    </a:cubicBezTo>
                    <a:cubicBezTo>
                      <a:pt x="9" y="159"/>
                      <a:pt x="9" y="159"/>
                      <a:pt x="9" y="159"/>
                    </a:cubicBezTo>
                    <a:cubicBezTo>
                      <a:pt x="10" y="161"/>
                      <a:pt x="10" y="161"/>
                      <a:pt x="10" y="161"/>
                    </a:cubicBezTo>
                    <a:cubicBezTo>
                      <a:pt x="13" y="165"/>
                      <a:pt x="13" y="165"/>
                      <a:pt x="13" y="165"/>
                    </a:cubicBezTo>
                    <a:cubicBezTo>
                      <a:pt x="13" y="170"/>
                      <a:pt x="13" y="170"/>
                      <a:pt x="13" y="170"/>
                    </a:cubicBezTo>
                    <a:cubicBezTo>
                      <a:pt x="13" y="172"/>
                      <a:pt x="13" y="172"/>
                      <a:pt x="13" y="172"/>
                    </a:cubicBezTo>
                    <a:cubicBezTo>
                      <a:pt x="13" y="175"/>
                      <a:pt x="13" y="175"/>
                      <a:pt x="13" y="175"/>
                    </a:cubicBezTo>
                    <a:cubicBezTo>
                      <a:pt x="10" y="177"/>
                      <a:pt x="10" y="177"/>
                      <a:pt x="10" y="177"/>
                    </a:cubicBezTo>
                    <a:cubicBezTo>
                      <a:pt x="10" y="178"/>
                      <a:pt x="10" y="178"/>
                      <a:pt x="10" y="178"/>
                    </a:cubicBezTo>
                    <a:cubicBezTo>
                      <a:pt x="13" y="185"/>
                      <a:pt x="13" y="185"/>
                      <a:pt x="13" y="185"/>
                    </a:cubicBezTo>
                    <a:cubicBezTo>
                      <a:pt x="16" y="192"/>
                      <a:pt x="16" y="192"/>
                      <a:pt x="16" y="192"/>
                    </a:cubicBezTo>
                    <a:cubicBezTo>
                      <a:pt x="17" y="201"/>
                      <a:pt x="17" y="201"/>
                      <a:pt x="17" y="201"/>
                    </a:cubicBezTo>
                    <a:cubicBezTo>
                      <a:pt x="20" y="204"/>
                      <a:pt x="20" y="204"/>
                      <a:pt x="20" y="204"/>
                    </a:cubicBezTo>
                    <a:cubicBezTo>
                      <a:pt x="20" y="205"/>
                      <a:pt x="20" y="205"/>
                      <a:pt x="20" y="205"/>
                    </a:cubicBezTo>
                    <a:cubicBezTo>
                      <a:pt x="20" y="207"/>
                      <a:pt x="20" y="207"/>
                      <a:pt x="20" y="207"/>
                    </a:cubicBezTo>
                    <a:cubicBezTo>
                      <a:pt x="20" y="208"/>
                      <a:pt x="20" y="208"/>
                      <a:pt x="20" y="208"/>
                    </a:cubicBezTo>
                    <a:cubicBezTo>
                      <a:pt x="20" y="211"/>
                      <a:pt x="20" y="211"/>
                      <a:pt x="20" y="211"/>
                    </a:cubicBezTo>
                    <a:cubicBezTo>
                      <a:pt x="20" y="214"/>
                      <a:pt x="20" y="214"/>
                      <a:pt x="20" y="214"/>
                    </a:cubicBezTo>
                    <a:cubicBezTo>
                      <a:pt x="20" y="215"/>
                      <a:pt x="20" y="215"/>
                      <a:pt x="20" y="215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2" y="224"/>
                      <a:pt x="22" y="224"/>
                      <a:pt x="22" y="224"/>
                    </a:cubicBezTo>
                    <a:cubicBezTo>
                      <a:pt x="20" y="227"/>
                      <a:pt x="20" y="227"/>
                      <a:pt x="20" y="227"/>
                    </a:cubicBezTo>
                    <a:cubicBezTo>
                      <a:pt x="20" y="234"/>
                      <a:pt x="20" y="234"/>
                      <a:pt x="20" y="234"/>
                    </a:cubicBezTo>
                    <a:cubicBezTo>
                      <a:pt x="20" y="240"/>
                      <a:pt x="20" y="240"/>
                      <a:pt x="20" y="240"/>
                    </a:cubicBezTo>
                    <a:cubicBezTo>
                      <a:pt x="19" y="247"/>
                      <a:pt x="19" y="247"/>
                      <a:pt x="19" y="247"/>
                    </a:cubicBezTo>
                    <a:cubicBezTo>
                      <a:pt x="19" y="248"/>
                      <a:pt x="19" y="248"/>
                      <a:pt x="19" y="248"/>
                    </a:cubicBezTo>
                    <a:cubicBezTo>
                      <a:pt x="19" y="251"/>
                      <a:pt x="19" y="251"/>
                      <a:pt x="19" y="251"/>
                    </a:cubicBezTo>
                    <a:cubicBezTo>
                      <a:pt x="19" y="254"/>
                      <a:pt x="19" y="254"/>
                      <a:pt x="19" y="254"/>
                    </a:cubicBezTo>
                    <a:cubicBezTo>
                      <a:pt x="19" y="257"/>
                      <a:pt x="19" y="257"/>
                      <a:pt x="19" y="257"/>
                    </a:cubicBezTo>
                    <a:cubicBezTo>
                      <a:pt x="17" y="261"/>
                      <a:pt x="17" y="261"/>
                      <a:pt x="17" y="261"/>
                    </a:cubicBezTo>
                    <a:cubicBezTo>
                      <a:pt x="19" y="263"/>
                      <a:pt x="19" y="263"/>
                      <a:pt x="19" y="263"/>
                    </a:cubicBezTo>
                    <a:cubicBezTo>
                      <a:pt x="17" y="263"/>
                      <a:pt x="17" y="263"/>
                      <a:pt x="17" y="263"/>
                    </a:cubicBezTo>
                    <a:cubicBezTo>
                      <a:pt x="17" y="264"/>
                      <a:pt x="17" y="264"/>
                      <a:pt x="17" y="264"/>
                    </a:cubicBezTo>
                    <a:cubicBezTo>
                      <a:pt x="17" y="266"/>
                      <a:pt x="17" y="266"/>
                      <a:pt x="17" y="266"/>
                    </a:cubicBezTo>
                    <a:cubicBezTo>
                      <a:pt x="17" y="267"/>
                      <a:pt x="17" y="267"/>
                      <a:pt x="17" y="267"/>
                    </a:cubicBezTo>
                    <a:cubicBezTo>
                      <a:pt x="17" y="268"/>
                      <a:pt x="17" y="268"/>
                      <a:pt x="17" y="268"/>
                    </a:cubicBezTo>
                    <a:cubicBezTo>
                      <a:pt x="17" y="270"/>
                      <a:pt x="17" y="270"/>
                      <a:pt x="17" y="270"/>
                    </a:cubicBezTo>
                    <a:cubicBezTo>
                      <a:pt x="16" y="270"/>
                      <a:pt x="16" y="270"/>
                      <a:pt x="16" y="270"/>
                    </a:cubicBezTo>
                    <a:cubicBezTo>
                      <a:pt x="13" y="268"/>
                      <a:pt x="13" y="268"/>
                      <a:pt x="13" y="268"/>
                    </a:cubicBezTo>
                    <a:cubicBezTo>
                      <a:pt x="13" y="271"/>
                      <a:pt x="13" y="271"/>
                      <a:pt x="13" y="271"/>
                    </a:cubicBezTo>
                    <a:cubicBezTo>
                      <a:pt x="15" y="274"/>
                      <a:pt x="15" y="274"/>
                      <a:pt x="15" y="274"/>
                    </a:cubicBezTo>
                    <a:cubicBezTo>
                      <a:pt x="15" y="276"/>
                      <a:pt x="15" y="276"/>
                      <a:pt x="15" y="276"/>
                    </a:cubicBezTo>
                    <a:cubicBezTo>
                      <a:pt x="17" y="280"/>
                      <a:pt x="17" y="280"/>
                      <a:pt x="17" y="280"/>
                    </a:cubicBezTo>
                    <a:cubicBezTo>
                      <a:pt x="19" y="281"/>
                      <a:pt x="19" y="281"/>
                      <a:pt x="19" y="281"/>
                    </a:cubicBezTo>
                    <a:cubicBezTo>
                      <a:pt x="19" y="284"/>
                      <a:pt x="19" y="284"/>
                      <a:pt x="19" y="284"/>
                    </a:cubicBezTo>
                    <a:cubicBezTo>
                      <a:pt x="22" y="288"/>
                      <a:pt x="22" y="288"/>
                      <a:pt x="22" y="288"/>
                    </a:cubicBezTo>
                    <a:cubicBezTo>
                      <a:pt x="25" y="293"/>
                      <a:pt x="25" y="293"/>
                      <a:pt x="25" y="293"/>
                    </a:cubicBezTo>
                    <a:cubicBezTo>
                      <a:pt x="27" y="300"/>
                      <a:pt x="27" y="300"/>
                      <a:pt x="27" y="300"/>
                    </a:cubicBezTo>
                    <a:cubicBezTo>
                      <a:pt x="27" y="304"/>
                      <a:pt x="27" y="304"/>
                      <a:pt x="27" y="304"/>
                    </a:cubicBezTo>
                    <a:cubicBezTo>
                      <a:pt x="27" y="306"/>
                      <a:pt x="27" y="306"/>
                      <a:pt x="27" y="306"/>
                    </a:cubicBezTo>
                    <a:cubicBezTo>
                      <a:pt x="26" y="307"/>
                      <a:pt x="26" y="307"/>
                      <a:pt x="26" y="307"/>
                    </a:cubicBezTo>
                    <a:cubicBezTo>
                      <a:pt x="26" y="311"/>
                      <a:pt x="26" y="311"/>
                      <a:pt x="26" y="311"/>
                    </a:cubicBezTo>
                    <a:cubicBezTo>
                      <a:pt x="26" y="316"/>
                      <a:pt x="26" y="316"/>
                      <a:pt x="26" y="316"/>
                    </a:cubicBezTo>
                    <a:cubicBezTo>
                      <a:pt x="27" y="324"/>
                      <a:pt x="27" y="324"/>
                      <a:pt x="27" y="324"/>
                    </a:cubicBezTo>
                    <a:cubicBezTo>
                      <a:pt x="30" y="327"/>
                      <a:pt x="30" y="327"/>
                      <a:pt x="30" y="327"/>
                    </a:cubicBezTo>
                    <a:cubicBezTo>
                      <a:pt x="32" y="329"/>
                      <a:pt x="32" y="329"/>
                      <a:pt x="32" y="329"/>
                    </a:cubicBezTo>
                    <a:cubicBezTo>
                      <a:pt x="35" y="330"/>
                      <a:pt x="35" y="330"/>
                      <a:pt x="35" y="330"/>
                    </a:cubicBezTo>
                    <a:cubicBezTo>
                      <a:pt x="33" y="330"/>
                      <a:pt x="33" y="330"/>
                      <a:pt x="33" y="330"/>
                    </a:cubicBezTo>
                    <a:cubicBezTo>
                      <a:pt x="35" y="332"/>
                      <a:pt x="35" y="332"/>
                      <a:pt x="35" y="332"/>
                    </a:cubicBezTo>
                    <a:cubicBezTo>
                      <a:pt x="38" y="332"/>
                      <a:pt x="38" y="332"/>
                      <a:pt x="38" y="332"/>
                    </a:cubicBezTo>
                    <a:cubicBezTo>
                      <a:pt x="39" y="332"/>
                      <a:pt x="39" y="332"/>
                      <a:pt x="39" y="332"/>
                    </a:cubicBezTo>
                    <a:cubicBezTo>
                      <a:pt x="39" y="330"/>
                      <a:pt x="39" y="330"/>
                      <a:pt x="39" y="330"/>
                    </a:cubicBezTo>
                    <a:cubicBezTo>
                      <a:pt x="40" y="329"/>
                      <a:pt x="40" y="329"/>
                      <a:pt x="40" y="329"/>
                    </a:cubicBezTo>
                    <a:cubicBezTo>
                      <a:pt x="46" y="330"/>
                      <a:pt x="46" y="330"/>
                      <a:pt x="46" y="330"/>
                    </a:cubicBezTo>
                    <a:cubicBezTo>
                      <a:pt x="48" y="330"/>
                      <a:pt x="48" y="330"/>
                      <a:pt x="48" y="330"/>
                    </a:cubicBezTo>
                    <a:cubicBezTo>
                      <a:pt x="45" y="332"/>
                      <a:pt x="45" y="332"/>
                      <a:pt x="45" y="332"/>
                    </a:cubicBezTo>
                    <a:cubicBezTo>
                      <a:pt x="45" y="333"/>
                      <a:pt x="45" y="333"/>
                      <a:pt x="45" y="333"/>
                    </a:cubicBezTo>
                    <a:cubicBezTo>
                      <a:pt x="45" y="334"/>
                      <a:pt x="45" y="334"/>
                      <a:pt x="45" y="334"/>
                    </a:cubicBezTo>
                    <a:cubicBezTo>
                      <a:pt x="46" y="334"/>
                      <a:pt x="46" y="334"/>
                      <a:pt x="46" y="334"/>
                    </a:cubicBezTo>
                    <a:cubicBezTo>
                      <a:pt x="48" y="334"/>
                      <a:pt x="48" y="334"/>
                      <a:pt x="48" y="334"/>
                    </a:cubicBezTo>
                    <a:cubicBezTo>
                      <a:pt x="50" y="337"/>
                      <a:pt x="50" y="337"/>
                      <a:pt x="50" y="337"/>
                    </a:cubicBezTo>
                    <a:cubicBezTo>
                      <a:pt x="50" y="342"/>
                      <a:pt x="50" y="342"/>
                      <a:pt x="50" y="342"/>
                    </a:cubicBezTo>
                    <a:cubicBezTo>
                      <a:pt x="48" y="342"/>
                      <a:pt x="48" y="342"/>
                      <a:pt x="48" y="342"/>
                    </a:cubicBezTo>
                    <a:cubicBezTo>
                      <a:pt x="48" y="343"/>
                      <a:pt x="48" y="343"/>
                      <a:pt x="48" y="343"/>
                    </a:cubicBezTo>
                    <a:cubicBezTo>
                      <a:pt x="49" y="346"/>
                      <a:pt x="49" y="346"/>
                      <a:pt x="49" y="346"/>
                    </a:cubicBezTo>
                    <a:cubicBezTo>
                      <a:pt x="50" y="347"/>
                      <a:pt x="50" y="347"/>
                      <a:pt x="50" y="347"/>
                    </a:cubicBezTo>
                    <a:cubicBezTo>
                      <a:pt x="50" y="349"/>
                      <a:pt x="50" y="349"/>
                      <a:pt x="50" y="349"/>
                    </a:cubicBezTo>
                    <a:cubicBezTo>
                      <a:pt x="49" y="349"/>
                      <a:pt x="49" y="349"/>
                      <a:pt x="49" y="349"/>
                    </a:cubicBezTo>
                    <a:cubicBezTo>
                      <a:pt x="49" y="352"/>
                      <a:pt x="49" y="352"/>
                      <a:pt x="49" y="352"/>
                    </a:cubicBezTo>
                    <a:cubicBezTo>
                      <a:pt x="49" y="353"/>
                      <a:pt x="49" y="353"/>
                      <a:pt x="49" y="353"/>
                    </a:cubicBezTo>
                    <a:cubicBezTo>
                      <a:pt x="49" y="354"/>
                      <a:pt x="49" y="354"/>
                      <a:pt x="49" y="354"/>
                    </a:cubicBezTo>
                    <a:cubicBezTo>
                      <a:pt x="50" y="356"/>
                      <a:pt x="50" y="356"/>
                      <a:pt x="50" y="356"/>
                    </a:cubicBezTo>
                    <a:cubicBezTo>
                      <a:pt x="50" y="357"/>
                      <a:pt x="50" y="357"/>
                      <a:pt x="50" y="357"/>
                    </a:cubicBezTo>
                    <a:cubicBezTo>
                      <a:pt x="52" y="359"/>
                      <a:pt x="52" y="359"/>
                      <a:pt x="52" y="359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53" y="359"/>
                      <a:pt x="53" y="359"/>
                      <a:pt x="53" y="359"/>
                    </a:cubicBezTo>
                    <a:cubicBezTo>
                      <a:pt x="52" y="360"/>
                      <a:pt x="52" y="360"/>
                      <a:pt x="52" y="360"/>
                    </a:cubicBezTo>
                    <a:cubicBezTo>
                      <a:pt x="52" y="362"/>
                      <a:pt x="52" y="362"/>
                      <a:pt x="52" y="362"/>
                    </a:cubicBezTo>
                    <a:cubicBezTo>
                      <a:pt x="52" y="363"/>
                      <a:pt x="52" y="363"/>
                      <a:pt x="52" y="363"/>
                    </a:cubicBezTo>
                    <a:cubicBezTo>
                      <a:pt x="50" y="363"/>
                      <a:pt x="50" y="363"/>
                      <a:pt x="50" y="363"/>
                    </a:cubicBezTo>
                    <a:cubicBezTo>
                      <a:pt x="52" y="364"/>
                      <a:pt x="52" y="364"/>
                      <a:pt x="52" y="364"/>
                    </a:cubicBezTo>
                    <a:cubicBezTo>
                      <a:pt x="55" y="366"/>
                      <a:pt x="55" y="366"/>
                      <a:pt x="55" y="366"/>
                    </a:cubicBezTo>
                    <a:cubicBezTo>
                      <a:pt x="58" y="367"/>
                      <a:pt x="58" y="367"/>
                      <a:pt x="58" y="367"/>
                    </a:cubicBezTo>
                    <a:cubicBezTo>
                      <a:pt x="59" y="367"/>
                      <a:pt x="59" y="367"/>
                      <a:pt x="59" y="367"/>
                    </a:cubicBezTo>
                    <a:cubicBezTo>
                      <a:pt x="59" y="369"/>
                      <a:pt x="59" y="369"/>
                      <a:pt x="59" y="369"/>
                    </a:cubicBezTo>
                    <a:cubicBezTo>
                      <a:pt x="59" y="372"/>
                      <a:pt x="59" y="372"/>
                      <a:pt x="59" y="372"/>
                    </a:cubicBezTo>
                    <a:cubicBezTo>
                      <a:pt x="58" y="373"/>
                      <a:pt x="58" y="373"/>
                      <a:pt x="58" y="373"/>
                    </a:cubicBezTo>
                    <a:cubicBezTo>
                      <a:pt x="56" y="375"/>
                      <a:pt x="56" y="375"/>
                      <a:pt x="56" y="375"/>
                    </a:cubicBezTo>
                    <a:cubicBezTo>
                      <a:pt x="55" y="376"/>
                      <a:pt x="55" y="376"/>
                      <a:pt x="55" y="376"/>
                    </a:cubicBezTo>
                    <a:cubicBezTo>
                      <a:pt x="55" y="377"/>
                      <a:pt x="55" y="377"/>
                      <a:pt x="55" y="377"/>
                    </a:cubicBezTo>
                    <a:cubicBezTo>
                      <a:pt x="55" y="379"/>
                      <a:pt x="55" y="379"/>
                      <a:pt x="55" y="379"/>
                    </a:cubicBezTo>
                    <a:cubicBezTo>
                      <a:pt x="58" y="379"/>
                      <a:pt x="58" y="379"/>
                      <a:pt x="58" y="379"/>
                    </a:cubicBezTo>
                    <a:cubicBezTo>
                      <a:pt x="56" y="380"/>
                      <a:pt x="56" y="380"/>
                      <a:pt x="56" y="380"/>
                    </a:cubicBezTo>
                    <a:cubicBezTo>
                      <a:pt x="55" y="382"/>
                      <a:pt x="55" y="382"/>
                      <a:pt x="55" y="382"/>
                    </a:cubicBezTo>
                    <a:cubicBezTo>
                      <a:pt x="56" y="386"/>
                      <a:pt x="56" y="386"/>
                      <a:pt x="56" y="386"/>
                    </a:cubicBezTo>
                    <a:cubicBezTo>
                      <a:pt x="58" y="385"/>
                      <a:pt x="58" y="385"/>
                      <a:pt x="58" y="385"/>
                    </a:cubicBezTo>
                    <a:cubicBezTo>
                      <a:pt x="58" y="387"/>
                      <a:pt x="58" y="387"/>
                      <a:pt x="58" y="387"/>
                    </a:cubicBezTo>
                    <a:cubicBezTo>
                      <a:pt x="58" y="393"/>
                      <a:pt x="58" y="393"/>
                      <a:pt x="58" y="393"/>
                    </a:cubicBezTo>
                    <a:cubicBezTo>
                      <a:pt x="56" y="392"/>
                      <a:pt x="56" y="392"/>
                      <a:pt x="56" y="392"/>
                    </a:cubicBezTo>
                    <a:cubicBezTo>
                      <a:pt x="55" y="390"/>
                      <a:pt x="55" y="390"/>
                      <a:pt x="55" y="390"/>
                    </a:cubicBezTo>
                    <a:cubicBezTo>
                      <a:pt x="56" y="393"/>
                      <a:pt x="56" y="393"/>
                      <a:pt x="56" y="393"/>
                    </a:cubicBezTo>
                    <a:cubicBezTo>
                      <a:pt x="49" y="392"/>
                      <a:pt x="49" y="392"/>
                      <a:pt x="49" y="392"/>
                    </a:cubicBezTo>
                    <a:cubicBezTo>
                      <a:pt x="50" y="392"/>
                      <a:pt x="50" y="392"/>
                      <a:pt x="50" y="392"/>
                    </a:cubicBezTo>
                    <a:cubicBezTo>
                      <a:pt x="53" y="390"/>
                      <a:pt x="53" y="390"/>
                      <a:pt x="53" y="390"/>
                    </a:cubicBezTo>
                    <a:cubicBezTo>
                      <a:pt x="52" y="389"/>
                      <a:pt x="52" y="389"/>
                      <a:pt x="52" y="389"/>
                    </a:cubicBezTo>
                    <a:cubicBezTo>
                      <a:pt x="52" y="387"/>
                      <a:pt x="52" y="387"/>
                      <a:pt x="52" y="387"/>
                    </a:cubicBezTo>
                    <a:cubicBezTo>
                      <a:pt x="50" y="387"/>
                      <a:pt x="50" y="387"/>
                      <a:pt x="50" y="387"/>
                    </a:cubicBezTo>
                    <a:cubicBezTo>
                      <a:pt x="49" y="386"/>
                      <a:pt x="49" y="386"/>
                      <a:pt x="49" y="386"/>
                    </a:cubicBezTo>
                    <a:cubicBezTo>
                      <a:pt x="48" y="387"/>
                      <a:pt x="48" y="387"/>
                      <a:pt x="48" y="387"/>
                    </a:cubicBezTo>
                    <a:cubicBezTo>
                      <a:pt x="48" y="389"/>
                      <a:pt x="48" y="389"/>
                      <a:pt x="48" y="389"/>
                    </a:cubicBezTo>
                    <a:cubicBezTo>
                      <a:pt x="46" y="387"/>
                      <a:pt x="46" y="387"/>
                      <a:pt x="46" y="387"/>
                    </a:cubicBezTo>
                    <a:cubicBezTo>
                      <a:pt x="45" y="386"/>
                      <a:pt x="45" y="386"/>
                      <a:pt x="45" y="386"/>
                    </a:cubicBezTo>
                    <a:cubicBezTo>
                      <a:pt x="43" y="387"/>
                      <a:pt x="43" y="387"/>
                      <a:pt x="43" y="387"/>
                    </a:cubicBezTo>
                    <a:cubicBezTo>
                      <a:pt x="40" y="387"/>
                      <a:pt x="40" y="387"/>
                      <a:pt x="40" y="387"/>
                    </a:cubicBezTo>
                    <a:cubicBezTo>
                      <a:pt x="42" y="389"/>
                      <a:pt x="42" y="389"/>
                      <a:pt x="42" y="389"/>
                    </a:cubicBezTo>
                    <a:cubicBezTo>
                      <a:pt x="43" y="390"/>
                      <a:pt x="43" y="390"/>
                      <a:pt x="43" y="390"/>
                    </a:cubicBezTo>
                    <a:cubicBezTo>
                      <a:pt x="45" y="390"/>
                      <a:pt x="45" y="390"/>
                      <a:pt x="45" y="390"/>
                    </a:cubicBezTo>
                    <a:cubicBezTo>
                      <a:pt x="45" y="392"/>
                      <a:pt x="45" y="392"/>
                      <a:pt x="45" y="392"/>
                    </a:cubicBezTo>
                    <a:cubicBezTo>
                      <a:pt x="43" y="392"/>
                      <a:pt x="43" y="392"/>
                      <a:pt x="43" y="392"/>
                    </a:cubicBezTo>
                    <a:cubicBezTo>
                      <a:pt x="43" y="393"/>
                      <a:pt x="43" y="393"/>
                      <a:pt x="43" y="393"/>
                    </a:cubicBezTo>
                    <a:cubicBezTo>
                      <a:pt x="42" y="393"/>
                      <a:pt x="42" y="393"/>
                      <a:pt x="42" y="393"/>
                    </a:cubicBezTo>
                    <a:cubicBezTo>
                      <a:pt x="39" y="396"/>
                      <a:pt x="39" y="396"/>
                      <a:pt x="39" y="396"/>
                    </a:cubicBezTo>
                    <a:cubicBezTo>
                      <a:pt x="39" y="397"/>
                      <a:pt x="39" y="397"/>
                      <a:pt x="39" y="397"/>
                    </a:cubicBezTo>
                    <a:cubicBezTo>
                      <a:pt x="39" y="398"/>
                      <a:pt x="39" y="398"/>
                      <a:pt x="39" y="398"/>
                    </a:cubicBezTo>
                    <a:cubicBezTo>
                      <a:pt x="40" y="397"/>
                      <a:pt x="40" y="397"/>
                      <a:pt x="40" y="397"/>
                    </a:cubicBezTo>
                    <a:cubicBezTo>
                      <a:pt x="42" y="397"/>
                      <a:pt x="42" y="397"/>
                      <a:pt x="42" y="397"/>
                    </a:cubicBezTo>
                    <a:cubicBezTo>
                      <a:pt x="45" y="395"/>
                      <a:pt x="45" y="395"/>
                      <a:pt x="45" y="395"/>
                    </a:cubicBezTo>
                    <a:cubicBezTo>
                      <a:pt x="46" y="397"/>
                      <a:pt x="46" y="397"/>
                      <a:pt x="46" y="397"/>
                    </a:cubicBezTo>
                    <a:cubicBezTo>
                      <a:pt x="48" y="399"/>
                      <a:pt x="48" y="399"/>
                      <a:pt x="48" y="399"/>
                    </a:cubicBezTo>
                    <a:cubicBezTo>
                      <a:pt x="51" y="400"/>
                      <a:pt x="51" y="400"/>
                      <a:pt x="51" y="400"/>
                    </a:cubicBezTo>
                    <a:cubicBezTo>
                      <a:pt x="53" y="399"/>
                      <a:pt x="53" y="399"/>
                      <a:pt x="53" y="399"/>
                    </a:cubicBezTo>
                    <a:cubicBezTo>
                      <a:pt x="56" y="400"/>
                      <a:pt x="56" y="400"/>
                      <a:pt x="56" y="400"/>
                    </a:cubicBezTo>
                    <a:cubicBezTo>
                      <a:pt x="59" y="403"/>
                      <a:pt x="59" y="403"/>
                      <a:pt x="59" y="403"/>
                    </a:cubicBezTo>
                    <a:cubicBezTo>
                      <a:pt x="59" y="405"/>
                      <a:pt x="59" y="405"/>
                      <a:pt x="59" y="405"/>
                    </a:cubicBezTo>
                    <a:cubicBezTo>
                      <a:pt x="59" y="406"/>
                      <a:pt x="59" y="406"/>
                      <a:pt x="59" y="406"/>
                    </a:cubicBezTo>
                    <a:cubicBezTo>
                      <a:pt x="58" y="405"/>
                      <a:pt x="58" y="405"/>
                      <a:pt x="58" y="405"/>
                    </a:cubicBezTo>
                    <a:cubicBezTo>
                      <a:pt x="56" y="406"/>
                      <a:pt x="56" y="406"/>
                      <a:pt x="56" y="406"/>
                    </a:cubicBezTo>
                    <a:cubicBezTo>
                      <a:pt x="56" y="407"/>
                      <a:pt x="56" y="407"/>
                      <a:pt x="56" y="407"/>
                    </a:cubicBezTo>
                    <a:cubicBezTo>
                      <a:pt x="58" y="409"/>
                      <a:pt x="58" y="409"/>
                      <a:pt x="58" y="409"/>
                    </a:cubicBezTo>
                    <a:cubicBezTo>
                      <a:pt x="59" y="410"/>
                      <a:pt x="59" y="410"/>
                      <a:pt x="59" y="410"/>
                    </a:cubicBezTo>
                    <a:cubicBezTo>
                      <a:pt x="60" y="409"/>
                      <a:pt x="60" y="409"/>
                      <a:pt x="60" y="409"/>
                    </a:cubicBezTo>
                    <a:cubicBezTo>
                      <a:pt x="62" y="410"/>
                      <a:pt x="62" y="410"/>
                      <a:pt x="62" y="410"/>
                    </a:cubicBezTo>
                    <a:cubicBezTo>
                      <a:pt x="60" y="410"/>
                      <a:pt x="60" y="410"/>
                      <a:pt x="60" y="410"/>
                    </a:cubicBezTo>
                    <a:cubicBezTo>
                      <a:pt x="60" y="412"/>
                      <a:pt x="60" y="412"/>
                      <a:pt x="60" y="412"/>
                    </a:cubicBezTo>
                    <a:cubicBezTo>
                      <a:pt x="58" y="410"/>
                      <a:pt x="58" y="410"/>
                      <a:pt x="58" y="410"/>
                    </a:cubicBezTo>
                    <a:cubicBezTo>
                      <a:pt x="56" y="409"/>
                      <a:pt x="56" y="409"/>
                      <a:pt x="56" y="409"/>
                    </a:cubicBezTo>
                    <a:cubicBezTo>
                      <a:pt x="56" y="410"/>
                      <a:pt x="56" y="410"/>
                      <a:pt x="56" y="410"/>
                    </a:cubicBezTo>
                    <a:cubicBezTo>
                      <a:pt x="55" y="412"/>
                      <a:pt x="55" y="412"/>
                      <a:pt x="55" y="412"/>
                    </a:cubicBezTo>
                    <a:cubicBezTo>
                      <a:pt x="59" y="413"/>
                      <a:pt x="59" y="413"/>
                      <a:pt x="59" y="413"/>
                    </a:cubicBezTo>
                    <a:cubicBezTo>
                      <a:pt x="63" y="413"/>
                      <a:pt x="63" y="413"/>
                      <a:pt x="63" y="413"/>
                    </a:cubicBezTo>
                    <a:cubicBezTo>
                      <a:pt x="65" y="413"/>
                      <a:pt x="65" y="413"/>
                      <a:pt x="65" y="413"/>
                    </a:cubicBezTo>
                    <a:cubicBezTo>
                      <a:pt x="65" y="412"/>
                      <a:pt x="65" y="412"/>
                      <a:pt x="65" y="412"/>
                    </a:cubicBezTo>
                    <a:cubicBezTo>
                      <a:pt x="68" y="413"/>
                      <a:pt x="68" y="413"/>
                      <a:pt x="68" y="413"/>
                    </a:cubicBezTo>
                    <a:cubicBezTo>
                      <a:pt x="69" y="415"/>
                      <a:pt x="69" y="415"/>
                      <a:pt x="69" y="415"/>
                    </a:cubicBezTo>
                    <a:cubicBezTo>
                      <a:pt x="68" y="415"/>
                      <a:pt x="68" y="415"/>
                      <a:pt x="68" y="415"/>
                    </a:cubicBezTo>
                    <a:cubicBezTo>
                      <a:pt x="71" y="416"/>
                      <a:pt x="71" y="416"/>
                      <a:pt x="71" y="416"/>
                    </a:cubicBezTo>
                    <a:cubicBezTo>
                      <a:pt x="72" y="418"/>
                      <a:pt x="72" y="418"/>
                      <a:pt x="72" y="418"/>
                    </a:cubicBezTo>
                    <a:cubicBezTo>
                      <a:pt x="72" y="419"/>
                      <a:pt x="72" y="419"/>
                      <a:pt x="72" y="419"/>
                    </a:cubicBezTo>
                    <a:cubicBezTo>
                      <a:pt x="69" y="418"/>
                      <a:pt x="69" y="418"/>
                      <a:pt x="69" y="418"/>
                    </a:cubicBezTo>
                    <a:cubicBezTo>
                      <a:pt x="66" y="416"/>
                      <a:pt x="66" y="416"/>
                      <a:pt x="66" y="416"/>
                    </a:cubicBezTo>
                    <a:cubicBezTo>
                      <a:pt x="63" y="416"/>
                      <a:pt x="63" y="416"/>
                      <a:pt x="63" y="416"/>
                    </a:cubicBezTo>
                    <a:cubicBezTo>
                      <a:pt x="60" y="416"/>
                      <a:pt x="60" y="416"/>
                      <a:pt x="60" y="416"/>
                    </a:cubicBezTo>
                    <a:cubicBezTo>
                      <a:pt x="59" y="415"/>
                      <a:pt x="59" y="415"/>
                      <a:pt x="59" y="415"/>
                    </a:cubicBezTo>
                    <a:cubicBezTo>
                      <a:pt x="58" y="416"/>
                      <a:pt x="58" y="416"/>
                      <a:pt x="58" y="416"/>
                    </a:cubicBezTo>
                    <a:cubicBezTo>
                      <a:pt x="59" y="416"/>
                      <a:pt x="59" y="416"/>
                      <a:pt x="59" y="416"/>
                    </a:cubicBezTo>
                    <a:cubicBezTo>
                      <a:pt x="62" y="418"/>
                      <a:pt x="62" y="418"/>
                      <a:pt x="62" y="418"/>
                    </a:cubicBezTo>
                    <a:cubicBezTo>
                      <a:pt x="63" y="419"/>
                      <a:pt x="63" y="419"/>
                      <a:pt x="63" y="419"/>
                    </a:cubicBezTo>
                    <a:cubicBezTo>
                      <a:pt x="65" y="419"/>
                      <a:pt x="65" y="419"/>
                      <a:pt x="65" y="419"/>
                    </a:cubicBezTo>
                    <a:cubicBezTo>
                      <a:pt x="63" y="420"/>
                      <a:pt x="63" y="420"/>
                      <a:pt x="63" y="420"/>
                    </a:cubicBezTo>
                    <a:cubicBezTo>
                      <a:pt x="65" y="420"/>
                      <a:pt x="65" y="420"/>
                      <a:pt x="65" y="420"/>
                    </a:cubicBezTo>
                    <a:cubicBezTo>
                      <a:pt x="68" y="420"/>
                      <a:pt x="68" y="420"/>
                      <a:pt x="68" y="420"/>
                    </a:cubicBezTo>
                    <a:cubicBezTo>
                      <a:pt x="68" y="422"/>
                      <a:pt x="68" y="422"/>
                      <a:pt x="68" y="422"/>
                    </a:cubicBezTo>
                    <a:cubicBezTo>
                      <a:pt x="68" y="423"/>
                      <a:pt x="68" y="423"/>
                      <a:pt x="68" y="423"/>
                    </a:cubicBezTo>
                    <a:cubicBezTo>
                      <a:pt x="66" y="422"/>
                      <a:pt x="66" y="422"/>
                      <a:pt x="66" y="422"/>
                    </a:cubicBezTo>
                    <a:cubicBezTo>
                      <a:pt x="63" y="422"/>
                      <a:pt x="63" y="422"/>
                      <a:pt x="63" y="422"/>
                    </a:cubicBezTo>
                    <a:cubicBezTo>
                      <a:pt x="63" y="423"/>
                      <a:pt x="63" y="423"/>
                      <a:pt x="63" y="423"/>
                    </a:cubicBezTo>
                    <a:cubicBezTo>
                      <a:pt x="65" y="425"/>
                      <a:pt x="65" y="425"/>
                      <a:pt x="65" y="425"/>
                    </a:cubicBezTo>
                    <a:cubicBezTo>
                      <a:pt x="68" y="425"/>
                      <a:pt x="68" y="425"/>
                      <a:pt x="68" y="425"/>
                    </a:cubicBezTo>
                    <a:cubicBezTo>
                      <a:pt x="65" y="426"/>
                      <a:pt x="65" y="426"/>
                      <a:pt x="65" y="426"/>
                    </a:cubicBezTo>
                    <a:cubicBezTo>
                      <a:pt x="65" y="428"/>
                      <a:pt x="65" y="428"/>
                      <a:pt x="65" y="428"/>
                    </a:cubicBezTo>
                    <a:cubicBezTo>
                      <a:pt x="66" y="428"/>
                      <a:pt x="66" y="428"/>
                      <a:pt x="66" y="428"/>
                    </a:cubicBezTo>
                    <a:cubicBezTo>
                      <a:pt x="68" y="432"/>
                      <a:pt x="68" y="432"/>
                      <a:pt x="68" y="432"/>
                    </a:cubicBezTo>
                    <a:cubicBezTo>
                      <a:pt x="71" y="435"/>
                      <a:pt x="71" y="435"/>
                      <a:pt x="71" y="435"/>
                    </a:cubicBezTo>
                    <a:cubicBezTo>
                      <a:pt x="71" y="429"/>
                      <a:pt x="71" y="429"/>
                      <a:pt x="71" y="429"/>
                    </a:cubicBezTo>
                    <a:cubicBezTo>
                      <a:pt x="72" y="429"/>
                      <a:pt x="72" y="429"/>
                      <a:pt x="72" y="429"/>
                    </a:cubicBezTo>
                    <a:cubicBezTo>
                      <a:pt x="72" y="430"/>
                      <a:pt x="72" y="430"/>
                      <a:pt x="72" y="430"/>
                    </a:cubicBezTo>
                    <a:cubicBezTo>
                      <a:pt x="73" y="433"/>
                      <a:pt x="73" y="433"/>
                      <a:pt x="73" y="433"/>
                    </a:cubicBezTo>
                    <a:cubicBezTo>
                      <a:pt x="72" y="433"/>
                      <a:pt x="72" y="433"/>
                      <a:pt x="72" y="433"/>
                    </a:cubicBezTo>
                    <a:cubicBezTo>
                      <a:pt x="72" y="435"/>
                      <a:pt x="72" y="435"/>
                      <a:pt x="72" y="435"/>
                    </a:cubicBezTo>
                    <a:cubicBezTo>
                      <a:pt x="73" y="436"/>
                      <a:pt x="73" y="436"/>
                      <a:pt x="73" y="436"/>
                    </a:cubicBezTo>
                    <a:cubicBezTo>
                      <a:pt x="72" y="436"/>
                      <a:pt x="72" y="436"/>
                      <a:pt x="72" y="436"/>
                    </a:cubicBezTo>
                    <a:cubicBezTo>
                      <a:pt x="71" y="438"/>
                      <a:pt x="71" y="438"/>
                      <a:pt x="71" y="438"/>
                    </a:cubicBezTo>
                    <a:cubicBezTo>
                      <a:pt x="72" y="438"/>
                      <a:pt x="72" y="438"/>
                      <a:pt x="72" y="438"/>
                    </a:cubicBezTo>
                    <a:cubicBezTo>
                      <a:pt x="73" y="438"/>
                      <a:pt x="73" y="438"/>
                      <a:pt x="73" y="438"/>
                    </a:cubicBezTo>
                    <a:cubicBezTo>
                      <a:pt x="72" y="439"/>
                      <a:pt x="72" y="439"/>
                      <a:pt x="72" y="439"/>
                    </a:cubicBezTo>
                    <a:cubicBezTo>
                      <a:pt x="73" y="440"/>
                      <a:pt x="73" y="440"/>
                      <a:pt x="73" y="440"/>
                    </a:cubicBezTo>
                    <a:cubicBezTo>
                      <a:pt x="75" y="442"/>
                      <a:pt x="75" y="442"/>
                      <a:pt x="75" y="442"/>
                    </a:cubicBezTo>
                    <a:cubicBezTo>
                      <a:pt x="72" y="440"/>
                      <a:pt x="72" y="440"/>
                      <a:pt x="72" y="440"/>
                    </a:cubicBezTo>
                    <a:cubicBezTo>
                      <a:pt x="73" y="443"/>
                      <a:pt x="73" y="443"/>
                      <a:pt x="73" y="443"/>
                    </a:cubicBezTo>
                    <a:cubicBezTo>
                      <a:pt x="72" y="443"/>
                      <a:pt x="72" y="443"/>
                      <a:pt x="72" y="443"/>
                    </a:cubicBezTo>
                    <a:cubicBezTo>
                      <a:pt x="71" y="445"/>
                      <a:pt x="71" y="445"/>
                      <a:pt x="71" y="445"/>
                    </a:cubicBezTo>
                    <a:cubicBezTo>
                      <a:pt x="73" y="446"/>
                      <a:pt x="73" y="446"/>
                      <a:pt x="73" y="446"/>
                    </a:cubicBezTo>
                    <a:cubicBezTo>
                      <a:pt x="75" y="446"/>
                      <a:pt x="75" y="446"/>
                      <a:pt x="75" y="446"/>
                    </a:cubicBezTo>
                    <a:cubicBezTo>
                      <a:pt x="76" y="448"/>
                      <a:pt x="76" y="448"/>
                      <a:pt x="76" y="448"/>
                    </a:cubicBezTo>
                    <a:cubicBezTo>
                      <a:pt x="78" y="449"/>
                      <a:pt x="78" y="449"/>
                      <a:pt x="78" y="449"/>
                    </a:cubicBezTo>
                    <a:cubicBezTo>
                      <a:pt x="79" y="450"/>
                      <a:pt x="79" y="450"/>
                      <a:pt x="79" y="450"/>
                    </a:cubicBezTo>
                    <a:cubicBezTo>
                      <a:pt x="81" y="453"/>
                      <a:pt x="81" y="453"/>
                      <a:pt x="81" y="453"/>
                    </a:cubicBezTo>
                    <a:cubicBezTo>
                      <a:pt x="81" y="455"/>
                      <a:pt x="81" y="455"/>
                      <a:pt x="81" y="455"/>
                    </a:cubicBezTo>
                    <a:cubicBezTo>
                      <a:pt x="82" y="456"/>
                      <a:pt x="82" y="456"/>
                      <a:pt x="82" y="456"/>
                    </a:cubicBezTo>
                    <a:cubicBezTo>
                      <a:pt x="83" y="458"/>
                      <a:pt x="83" y="458"/>
                      <a:pt x="83" y="458"/>
                    </a:cubicBezTo>
                    <a:cubicBezTo>
                      <a:pt x="83" y="456"/>
                      <a:pt x="83" y="456"/>
                      <a:pt x="83" y="456"/>
                    </a:cubicBezTo>
                    <a:cubicBezTo>
                      <a:pt x="85" y="458"/>
                      <a:pt x="85" y="458"/>
                      <a:pt x="85" y="458"/>
                    </a:cubicBezTo>
                    <a:cubicBezTo>
                      <a:pt x="86" y="458"/>
                      <a:pt x="86" y="458"/>
                      <a:pt x="86" y="458"/>
                    </a:cubicBezTo>
                    <a:cubicBezTo>
                      <a:pt x="91" y="463"/>
                      <a:pt x="91" y="463"/>
                      <a:pt x="91" y="463"/>
                    </a:cubicBezTo>
                    <a:cubicBezTo>
                      <a:pt x="88" y="462"/>
                      <a:pt x="88" y="462"/>
                      <a:pt x="88" y="462"/>
                    </a:cubicBezTo>
                    <a:cubicBezTo>
                      <a:pt x="86" y="461"/>
                      <a:pt x="86" y="461"/>
                      <a:pt x="86" y="461"/>
                    </a:cubicBezTo>
                    <a:cubicBezTo>
                      <a:pt x="86" y="462"/>
                      <a:pt x="86" y="462"/>
                      <a:pt x="86" y="462"/>
                    </a:cubicBezTo>
                    <a:cubicBezTo>
                      <a:pt x="88" y="463"/>
                      <a:pt x="88" y="463"/>
                      <a:pt x="88" y="463"/>
                    </a:cubicBezTo>
                    <a:cubicBezTo>
                      <a:pt x="89" y="465"/>
                      <a:pt x="89" y="465"/>
                      <a:pt x="89" y="465"/>
                    </a:cubicBezTo>
                    <a:cubicBezTo>
                      <a:pt x="92" y="465"/>
                      <a:pt x="92" y="465"/>
                      <a:pt x="92" y="465"/>
                    </a:cubicBezTo>
                    <a:cubicBezTo>
                      <a:pt x="92" y="466"/>
                      <a:pt x="92" y="466"/>
                      <a:pt x="92" y="466"/>
                    </a:cubicBezTo>
                    <a:cubicBezTo>
                      <a:pt x="93" y="469"/>
                      <a:pt x="93" y="469"/>
                      <a:pt x="93" y="469"/>
                    </a:cubicBezTo>
                    <a:cubicBezTo>
                      <a:pt x="96" y="471"/>
                      <a:pt x="96" y="471"/>
                      <a:pt x="96" y="471"/>
                    </a:cubicBezTo>
                    <a:cubicBezTo>
                      <a:pt x="95" y="471"/>
                      <a:pt x="95" y="471"/>
                      <a:pt x="95" y="471"/>
                    </a:cubicBezTo>
                    <a:cubicBezTo>
                      <a:pt x="92" y="469"/>
                      <a:pt x="92" y="469"/>
                      <a:pt x="92" y="469"/>
                    </a:cubicBezTo>
                    <a:cubicBezTo>
                      <a:pt x="95" y="472"/>
                      <a:pt x="95" y="472"/>
                      <a:pt x="95" y="472"/>
                    </a:cubicBezTo>
                    <a:cubicBezTo>
                      <a:pt x="96" y="475"/>
                      <a:pt x="96" y="475"/>
                      <a:pt x="96" y="475"/>
                    </a:cubicBezTo>
                    <a:cubicBezTo>
                      <a:pt x="96" y="476"/>
                      <a:pt x="96" y="476"/>
                      <a:pt x="96" y="476"/>
                    </a:cubicBezTo>
                    <a:cubicBezTo>
                      <a:pt x="98" y="476"/>
                      <a:pt x="98" y="476"/>
                      <a:pt x="98" y="476"/>
                    </a:cubicBezTo>
                    <a:cubicBezTo>
                      <a:pt x="98" y="478"/>
                      <a:pt x="98" y="478"/>
                      <a:pt x="98" y="478"/>
                    </a:cubicBezTo>
                    <a:cubicBezTo>
                      <a:pt x="99" y="476"/>
                      <a:pt x="99" y="476"/>
                      <a:pt x="99" y="476"/>
                    </a:cubicBezTo>
                    <a:cubicBezTo>
                      <a:pt x="101" y="478"/>
                      <a:pt x="101" y="478"/>
                      <a:pt x="101" y="478"/>
                    </a:cubicBezTo>
                    <a:cubicBezTo>
                      <a:pt x="102" y="479"/>
                      <a:pt x="102" y="479"/>
                      <a:pt x="102" y="479"/>
                    </a:cubicBezTo>
                    <a:cubicBezTo>
                      <a:pt x="103" y="481"/>
                      <a:pt x="103" y="481"/>
                      <a:pt x="103" y="481"/>
                    </a:cubicBezTo>
                    <a:cubicBezTo>
                      <a:pt x="102" y="481"/>
                      <a:pt x="102" y="481"/>
                      <a:pt x="102" y="481"/>
                    </a:cubicBezTo>
                    <a:cubicBezTo>
                      <a:pt x="102" y="482"/>
                      <a:pt x="102" y="482"/>
                      <a:pt x="102" y="482"/>
                    </a:cubicBezTo>
                    <a:cubicBezTo>
                      <a:pt x="105" y="482"/>
                      <a:pt x="105" y="482"/>
                      <a:pt x="105" y="482"/>
                    </a:cubicBezTo>
                    <a:cubicBezTo>
                      <a:pt x="106" y="482"/>
                      <a:pt x="106" y="482"/>
                      <a:pt x="106" y="482"/>
                    </a:cubicBezTo>
                    <a:cubicBezTo>
                      <a:pt x="106" y="481"/>
                      <a:pt x="106" y="481"/>
                      <a:pt x="106" y="481"/>
                    </a:cubicBezTo>
                    <a:cubicBezTo>
                      <a:pt x="108" y="482"/>
                      <a:pt x="108" y="482"/>
                      <a:pt x="108" y="482"/>
                    </a:cubicBezTo>
                    <a:cubicBezTo>
                      <a:pt x="109" y="483"/>
                      <a:pt x="109" y="483"/>
                      <a:pt x="109" y="483"/>
                    </a:cubicBezTo>
                    <a:cubicBezTo>
                      <a:pt x="106" y="483"/>
                      <a:pt x="106" y="483"/>
                      <a:pt x="106" y="483"/>
                    </a:cubicBezTo>
                    <a:cubicBezTo>
                      <a:pt x="103" y="483"/>
                      <a:pt x="103" y="483"/>
                      <a:pt x="103" y="483"/>
                    </a:cubicBezTo>
                    <a:cubicBezTo>
                      <a:pt x="106" y="485"/>
                      <a:pt x="106" y="485"/>
                      <a:pt x="106" y="485"/>
                    </a:cubicBezTo>
                    <a:cubicBezTo>
                      <a:pt x="102" y="483"/>
                      <a:pt x="102" y="483"/>
                      <a:pt x="102" y="483"/>
                    </a:cubicBezTo>
                    <a:cubicBezTo>
                      <a:pt x="101" y="483"/>
                      <a:pt x="101" y="483"/>
                      <a:pt x="101" y="483"/>
                    </a:cubicBezTo>
                    <a:cubicBezTo>
                      <a:pt x="96" y="482"/>
                      <a:pt x="96" y="482"/>
                      <a:pt x="96" y="482"/>
                    </a:cubicBezTo>
                    <a:cubicBezTo>
                      <a:pt x="93" y="481"/>
                      <a:pt x="93" y="481"/>
                      <a:pt x="93" y="481"/>
                    </a:cubicBezTo>
                    <a:cubicBezTo>
                      <a:pt x="89" y="479"/>
                      <a:pt x="89" y="479"/>
                      <a:pt x="89" y="479"/>
                    </a:cubicBezTo>
                    <a:cubicBezTo>
                      <a:pt x="86" y="478"/>
                      <a:pt x="86" y="478"/>
                      <a:pt x="86" y="478"/>
                    </a:cubicBezTo>
                    <a:cubicBezTo>
                      <a:pt x="91" y="481"/>
                      <a:pt x="91" y="481"/>
                      <a:pt x="91" y="481"/>
                    </a:cubicBezTo>
                    <a:cubicBezTo>
                      <a:pt x="95" y="482"/>
                      <a:pt x="95" y="482"/>
                      <a:pt x="95" y="482"/>
                    </a:cubicBezTo>
                    <a:cubicBezTo>
                      <a:pt x="99" y="483"/>
                      <a:pt x="99" y="483"/>
                      <a:pt x="99" y="483"/>
                    </a:cubicBezTo>
                    <a:cubicBezTo>
                      <a:pt x="101" y="485"/>
                      <a:pt x="101" y="485"/>
                      <a:pt x="101" y="485"/>
                    </a:cubicBezTo>
                    <a:cubicBezTo>
                      <a:pt x="103" y="485"/>
                      <a:pt x="103" y="485"/>
                      <a:pt x="103" y="485"/>
                    </a:cubicBezTo>
                    <a:cubicBezTo>
                      <a:pt x="106" y="485"/>
                      <a:pt x="106" y="485"/>
                      <a:pt x="106" y="485"/>
                    </a:cubicBezTo>
                    <a:cubicBezTo>
                      <a:pt x="109" y="486"/>
                      <a:pt x="109" y="486"/>
                      <a:pt x="109" y="486"/>
                    </a:cubicBezTo>
                    <a:cubicBezTo>
                      <a:pt x="112" y="488"/>
                      <a:pt x="112" y="488"/>
                      <a:pt x="112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4" y="486"/>
                      <a:pt x="114" y="486"/>
                      <a:pt x="114" y="486"/>
                    </a:cubicBezTo>
                    <a:cubicBezTo>
                      <a:pt x="112" y="486"/>
                      <a:pt x="112" y="486"/>
                      <a:pt x="112" y="486"/>
                    </a:cubicBezTo>
                    <a:cubicBezTo>
                      <a:pt x="112" y="483"/>
                      <a:pt x="112" y="483"/>
                      <a:pt x="112" y="483"/>
                    </a:cubicBezTo>
                    <a:cubicBezTo>
                      <a:pt x="114" y="483"/>
                      <a:pt x="114" y="483"/>
                      <a:pt x="114" y="483"/>
                    </a:cubicBezTo>
                    <a:cubicBezTo>
                      <a:pt x="111" y="482"/>
                      <a:pt x="111" y="482"/>
                      <a:pt x="111" y="482"/>
                    </a:cubicBezTo>
                    <a:cubicBezTo>
                      <a:pt x="112" y="482"/>
                      <a:pt x="112" y="482"/>
                      <a:pt x="112" y="482"/>
                    </a:cubicBezTo>
                    <a:cubicBezTo>
                      <a:pt x="114" y="482"/>
                      <a:pt x="114" y="482"/>
                      <a:pt x="114" y="482"/>
                    </a:cubicBezTo>
                    <a:cubicBezTo>
                      <a:pt x="115" y="482"/>
                      <a:pt x="115" y="482"/>
                      <a:pt x="115" y="482"/>
                    </a:cubicBezTo>
                    <a:cubicBezTo>
                      <a:pt x="116" y="482"/>
                      <a:pt x="116" y="482"/>
                      <a:pt x="116" y="482"/>
                    </a:cubicBezTo>
                    <a:cubicBezTo>
                      <a:pt x="119" y="481"/>
                      <a:pt x="119" y="481"/>
                      <a:pt x="119" y="481"/>
                    </a:cubicBezTo>
                    <a:cubicBezTo>
                      <a:pt x="121" y="478"/>
                      <a:pt x="121" y="478"/>
                      <a:pt x="121" y="478"/>
                    </a:cubicBezTo>
                    <a:cubicBezTo>
                      <a:pt x="122" y="479"/>
                      <a:pt x="122" y="479"/>
                      <a:pt x="122" y="479"/>
                    </a:cubicBezTo>
                    <a:cubicBezTo>
                      <a:pt x="124" y="479"/>
                      <a:pt x="124" y="479"/>
                      <a:pt x="124" y="479"/>
                    </a:cubicBezTo>
                    <a:cubicBezTo>
                      <a:pt x="124" y="481"/>
                      <a:pt x="124" y="481"/>
                      <a:pt x="124" y="481"/>
                    </a:cubicBezTo>
                    <a:cubicBezTo>
                      <a:pt x="124" y="482"/>
                      <a:pt x="124" y="482"/>
                      <a:pt x="124" y="482"/>
                    </a:cubicBezTo>
                    <a:cubicBezTo>
                      <a:pt x="124" y="483"/>
                      <a:pt x="124" y="483"/>
                      <a:pt x="124" y="483"/>
                    </a:cubicBezTo>
                    <a:cubicBezTo>
                      <a:pt x="121" y="483"/>
                      <a:pt x="121" y="483"/>
                      <a:pt x="121" y="483"/>
                    </a:cubicBezTo>
                    <a:cubicBezTo>
                      <a:pt x="121" y="486"/>
                      <a:pt x="121" y="486"/>
                      <a:pt x="121" y="486"/>
                    </a:cubicBezTo>
                    <a:cubicBezTo>
                      <a:pt x="118" y="485"/>
                      <a:pt x="118" y="485"/>
                      <a:pt x="118" y="485"/>
                    </a:cubicBezTo>
                    <a:cubicBezTo>
                      <a:pt x="118" y="486"/>
                      <a:pt x="118" y="486"/>
                      <a:pt x="118" y="486"/>
                    </a:cubicBezTo>
                    <a:cubicBezTo>
                      <a:pt x="116" y="485"/>
                      <a:pt x="116" y="485"/>
                      <a:pt x="116" y="485"/>
                    </a:cubicBezTo>
                    <a:cubicBezTo>
                      <a:pt x="115" y="485"/>
                      <a:pt x="115" y="485"/>
                      <a:pt x="115" y="485"/>
                    </a:cubicBezTo>
                    <a:cubicBezTo>
                      <a:pt x="115" y="486"/>
                      <a:pt x="115" y="486"/>
                      <a:pt x="115" y="486"/>
                    </a:cubicBezTo>
                    <a:cubicBezTo>
                      <a:pt x="116" y="489"/>
                      <a:pt x="116" y="489"/>
                      <a:pt x="116" y="489"/>
                    </a:cubicBezTo>
                    <a:cubicBezTo>
                      <a:pt x="119" y="491"/>
                      <a:pt x="119" y="491"/>
                      <a:pt x="119" y="491"/>
                    </a:cubicBezTo>
                    <a:cubicBezTo>
                      <a:pt x="125" y="492"/>
                      <a:pt x="125" y="492"/>
                      <a:pt x="125" y="492"/>
                    </a:cubicBezTo>
                    <a:cubicBezTo>
                      <a:pt x="129" y="492"/>
                      <a:pt x="129" y="492"/>
                      <a:pt x="129" y="492"/>
                    </a:cubicBezTo>
                    <a:cubicBezTo>
                      <a:pt x="131" y="492"/>
                      <a:pt x="131" y="492"/>
                      <a:pt x="131" y="492"/>
                    </a:cubicBezTo>
                    <a:cubicBezTo>
                      <a:pt x="131" y="489"/>
                      <a:pt x="131" y="489"/>
                      <a:pt x="131" y="489"/>
                    </a:cubicBezTo>
                    <a:cubicBezTo>
                      <a:pt x="129" y="486"/>
                      <a:pt x="129" y="486"/>
                      <a:pt x="129" y="486"/>
                    </a:cubicBezTo>
                    <a:cubicBezTo>
                      <a:pt x="128" y="483"/>
                      <a:pt x="128" y="483"/>
                      <a:pt x="128" y="483"/>
                    </a:cubicBezTo>
                    <a:cubicBezTo>
                      <a:pt x="128" y="481"/>
                      <a:pt x="128" y="481"/>
                      <a:pt x="128" y="481"/>
                    </a:cubicBezTo>
                    <a:cubicBezTo>
                      <a:pt x="126" y="478"/>
                      <a:pt x="126" y="478"/>
                      <a:pt x="126" y="478"/>
                    </a:cubicBezTo>
                    <a:cubicBezTo>
                      <a:pt x="129" y="478"/>
                      <a:pt x="129" y="478"/>
                      <a:pt x="129" y="478"/>
                    </a:cubicBezTo>
                    <a:cubicBezTo>
                      <a:pt x="132" y="476"/>
                      <a:pt x="132" y="476"/>
                      <a:pt x="132" y="476"/>
                    </a:cubicBezTo>
                    <a:cubicBezTo>
                      <a:pt x="135" y="475"/>
                      <a:pt x="135" y="475"/>
                      <a:pt x="135" y="475"/>
                    </a:cubicBezTo>
                    <a:cubicBezTo>
                      <a:pt x="138" y="475"/>
                      <a:pt x="138" y="475"/>
                      <a:pt x="138" y="475"/>
                    </a:cubicBezTo>
                    <a:cubicBezTo>
                      <a:pt x="138" y="472"/>
                      <a:pt x="138" y="472"/>
                      <a:pt x="138" y="472"/>
                    </a:cubicBezTo>
                    <a:lnTo>
                      <a:pt x="139" y="471"/>
                    </a:lnTo>
                    <a:close/>
                    <a:moveTo>
                      <a:pt x="129" y="498"/>
                    </a:moveTo>
                    <a:cubicBezTo>
                      <a:pt x="129" y="496"/>
                      <a:pt x="129" y="496"/>
                      <a:pt x="129" y="496"/>
                    </a:cubicBezTo>
                    <a:cubicBezTo>
                      <a:pt x="131" y="496"/>
                      <a:pt x="131" y="496"/>
                      <a:pt x="131" y="496"/>
                    </a:cubicBezTo>
                    <a:cubicBezTo>
                      <a:pt x="131" y="498"/>
                      <a:pt x="131" y="498"/>
                      <a:pt x="131" y="498"/>
                    </a:cubicBezTo>
                    <a:cubicBezTo>
                      <a:pt x="132" y="498"/>
                      <a:pt x="132" y="498"/>
                      <a:pt x="132" y="498"/>
                    </a:cubicBezTo>
                    <a:cubicBezTo>
                      <a:pt x="132" y="499"/>
                      <a:pt x="132" y="499"/>
                      <a:pt x="132" y="499"/>
                    </a:cubicBezTo>
                    <a:cubicBezTo>
                      <a:pt x="135" y="498"/>
                      <a:pt x="135" y="498"/>
                      <a:pt x="135" y="498"/>
                    </a:cubicBezTo>
                    <a:cubicBezTo>
                      <a:pt x="132" y="496"/>
                      <a:pt x="132" y="496"/>
                      <a:pt x="132" y="496"/>
                    </a:cubicBezTo>
                    <a:cubicBezTo>
                      <a:pt x="131" y="495"/>
                      <a:pt x="131" y="495"/>
                      <a:pt x="131" y="495"/>
                    </a:cubicBezTo>
                    <a:cubicBezTo>
                      <a:pt x="126" y="493"/>
                      <a:pt x="126" y="493"/>
                      <a:pt x="126" y="493"/>
                    </a:cubicBezTo>
                    <a:cubicBezTo>
                      <a:pt x="128" y="496"/>
                      <a:pt x="128" y="496"/>
                      <a:pt x="128" y="496"/>
                    </a:cubicBezTo>
                    <a:lnTo>
                      <a:pt x="129" y="498"/>
                    </a:lnTo>
                    <a:close/>
                    <a:moveTo>
                      <a:pt x="46" y="377"/>
                    </a:moveTo>
                    <a:cubicBezTo>
                      <a:pt x="48" y="379"/>
                      <a:pt x="48" y="379"/>
                      <a:pt x="48" y="379"/>
                    </a:cubicBezTo>
                    <a:cubicBezTo>
                      <a:pt x="52" y="379"/>
                      <a:pt x="52" y="379"/>
                      <a:pt x="52" y="379"/>
                    </a:cubicBezTo>
                    <a:cubicBezTo>
                      <a:pt x="50" y="376"/>
                      <a:pt x="50" y="376"/>
                      <a:pt x="50" y="376"/>
                    </a:cubicBezTo>
                    <a:cubicBezTo>
                      <a:pt x="49" y="376"/>
                      <a:pt x="49" y="376"/>
                      <a:pt x="49" y="376"/>
                    </a:cubicBezTo>
                    <a:cubicBezTo>
                      <a:pt x="45" y="376"/>
                      <a:pt x="45" y="376"/>
                      <a:pt x="45" y="376"/>
                    </a:cubicBezTo>
                    <a:lnTo>
                      <a:pt x="46" y="377"/>
                    </a:lnTo>
                    <a:close/>
                    <a:moveTo>
                      <a:pt x="40" y="353"/>
                    </a:moveTo>
                    <a:cubicBezTo>
                      <a:pt x="40" y="350"/>
                      <a:pt x="40" y="350"/>
                      <a:pt x="40" y="350"/>
                    </a:cubicBezTo>
                    <a:cubicBezTo>
                      <a:pt x="42" y="350"/>
                      <a:pt x="42" y="350"/>
                      <a:pt x="42" y="350"/>
                    </a:cubicBezTo>
                    <a:cubicBezTo>
                      <a:pt x="42" y="349"/>
                      <a:pt x="42" y="349"/>
                      <a:pt x="42" y="349"/>
                    </a:cubicBezTo>
                    <a:cubicBezTo>
                      <a:pt x="39" y="347"/>
                      <a:pt x="39" y="347"/>
                      <a:pt x="39" y="347"/>
                    </a:cubicBezTo>
                    <a:cubicBezTo>
                      <a:pt x="42" y="347"/>
                      <a:pt x="42" y="347"/>
                      <a:pt x="42" y="347"/>
                    </a:cubicBezTo>
                    <a:cubicBezTo>
                      <a:pt x="39" y="344"/>
                      <a:pt x="39" y="344"/>
                      <a:pt x="39" y="344"/>
                    </a:cubicBezTo>
                    <a:cubicBezTo>
                      <a:pt x="38" y="343"/>
                      <a:pt x="38" y="343"/>
                      <a:pt x="38" y="343"/>
                    </a:cubicBezTo>
                    <a:cubicBezTo>
                      <a:pt x="39" y="342"/>
                      <a:pt x="39" y="342"/>
                      <a:pt x="39" y="342"/>
                    </a:cubicBezTo>
                    <a:cubicBezTo>
                      <a:pt x="38" y="340"/>
                      <a:pt x="38" y="340"/>
                      <a:pt x="38" y="340"/>
                    </a:cubicBezTo>
                    <a:cubicBezTo>
                      <a:pt x="40" y="339"/>
                      <a:pt x="40" y="339"/>
                      <a:pt x="40" y="339"/>
                    </a:cubicBezTo>
                    <a:cubicBezTo>
                      <a:pt x="38" y="336"/>
                      <a:pt x="38" y="336"/>
                      <a:pt x="38" y="336"/>
                    </a:cubicBezTo>
                    <a:cubicBezTo>
                      <a:pt x="36" y="333"/>
                      <a:pt x="36" y="333"/>
                      <a:pt x="36" y="333"/>
                    </a:cubicBezTo>
                    <a:cubicBezTo>
                      <a:pt x="35" y="333"/>
                      <a:pt x="35" y="333"/>
                      <a:pt x="35" y="333"/>
                    </a:cubicBezTo>
                    <a:cubicBezTo>
                      <a:pt x="33" y="333"/>
                      <a:pt x="33" y="333"/>
                      <a:pt x="33" y="333"/>
                    </a:cubicBezTo>
                    <a:cubicBezTo>
                      <a:pt x="32" y="333"/>
                      <a:pt x="32" y="333"/>
                      <a:pt x="32" y="333"/>
                    </a:cubicBezTo>
                    <a:cubicBezTo>
                      <a:pt x="30" y="332"/>
                      <a:pt x="30" y="332"/>
                      <a:pt x="30" y="332"/>
                    </a:cubicBezTo>
                    <a:cubicBezTo>
                      <a:pt x="30" y="334"/>
                      <a:pt x="30" y="334"/>
                      <a:pt x="30" y="334"/>
                    </a:cubicBezTo>
                    <a:cubicBezTo>
                      <a:pt x="30" y="336"/>
                      <a:pt x="30" y="336"/>
                      <a:pt x="30" y="336"/>
                    </a:cubicBezTo>
                    <a:cubicBezTo>
                      <a:pt x="32" y="339"/>
                      <a:pt x="32" y="339"/>
                      <a:pt x="32" y="339"/>
                    </a:cubicBezTo>
                    <a:cubicBezTo>
                      <a:pt x="33" y="343"/>
                      <a:pt x="33" y="343"/>
                      <a:pt x="33" y="343"/>
                    </a:cubicBezTo>
                    <a:cubicBezTo>
                      <a:pt x="33" y="347"/>
                      <a:pt x="33" y="347"/>
                      <a:pt x="33" y="347"/>
                    </a:cubicBezTo>
                    <a:cubicBezTo>
                      <a:pt x="33" y="350"/>
                      <a:pt x="33" y="350"/>
                      <a:pt x="33" y="350"/>
                    </a:cubicBezTo>
                    <a:cubicBezTo>
                      <a:pt x="33" y="352"/>
                      <a:pt x="33" y="352"/>
                      <a:pt x="33" y="352"/>
                    </a:cubicBezTo>
                    <a:cubicBezTo>
                      <a:pt x="35" y="353"/>
                      <a:pt x="35" y="353"/>
                      <a:pt x="35" y="353"/>
                    </a:cubicBezTo>
                    <a:cubicBezTo>
                      <a:pt x="38" y="353"/>
                      <a:pt x="38" y="353"/>
                      <a:pt x="38" y="353"/>
                    </a:cubicBezTo>
                    <a:cubicBezTo>
                      <a:pt x="40" y="354"/>
                      <a:pt x="40" y="354"/>
                      <a:pt x="40" y="354"/>
                    </a:cubicBezTo>
                    <a:lnTo>
                      <a:pt x="40" y="353"/>
                    </a:lnTo>
                    <a:close/>
                    <a:moveTo>
                      <a:pt x="43" y="370"/>
                    </a:moveTo>
                    <a:cubicBezTo>
                      <a:pt x="42" y="370"/>
                      <a:pt x="42" y="370"/>
                      <a:pt x="42" y="370"/>
                    </a:cubicBezTo>
                    <a:cubicBezTo>
                      <a:pt x="42" y="372"/>
                      <a:pt x="42" y="372"/>
                      <a:pt x="42" y="372"/>
                    </a:cubicBezTo>
                    <a:cubicBezTo>
                      <a:pt x="43" y="373"/>
                      <a:pt x="43" y="373"/>
                      <a:pt x="43" y="373"/>
                    </a:cubicBezTo>
                    <a:cubicBezTo>
                      <a:pt x="45" y="372"/>
                      <a:pt x="45" y="372"/>
                      <a:pt x="45" y="372"/>
                    </a:cubicBezTo>
                    <a:cubicBezTo>
                      <a:pt x="48" y="372"/>
                      <a:pt x="48" y="372"/>
                      <a:pt x="48" y="372"/>
                    </a:cubicBezTo>
                    <a:cubicBezTo>
                      <a:pt x="45" y="370"/>
                      <a:pt x="45" y="370"/>
                      <a:pt x="45" y="370"/>
                    </a:cubicBezTo>
                    <a:lnTo>
                      <a:pt x="43" y="370"/>
                    </a:lnTo>
                    <a:close/>
                    <a:moveTo>
                      <a:pt x="128" y="502"/>
                    </a:moveTo>
                    <a:cubicBezTo>
                      <a:pt x="129" y="502"/>
                      <a:pt x="129" y="502"/>
                      <a:pt x="129" y="502"/>
                    </a:cubicBezTo>
                    <a:cubicBezTo>
                      <a:pt x="126" y="501"/>
                      <a:pt x="126" y="501"/>
                      <a:pt x="126" y="501"/>
                    </a:cubicBezTo>
                    <a:lnTo>
                      <a:pt x="128" y="502"/>
                    </a:lnTo>
                    <a:close/>
                    <a:moveTo>
                      <a:pt x="126" y="498"/>
                    </a:moveTo>
                    <a:cubicBezTo>
                      <a:pt x="125" y="495"/>
                      <a:pt x="125" y="495"/>
                      <a:pt x="125" y="495"/>
                    </a:cubicBezTo>
                    <a:cubicBezTo>
                      <a:pt x="126" y="496"/>
                      <a:pt x="126" y="496"/>
                      <a:pt x="126" y="496"/>
                    </a:cubicBezTo>
                    <a:cubicBezTo>
                      <a:pt x="126" y="493"/>
                      <a:pt x="126" y="493"/>
                      <a:pt x="126" y="493"/>
                    </a:cubicBezTo>
                    <a:cubicBezTo>
                      <a:pt x="125" y="493"/>
                      <a:pt x="125" y="493"/>
                      <a:pt x="125" y="493"/>
                    </a:cubicBezTo>
                    <a:cubicBezTo>
                      <a:pt x="124" y="493"/>
                      <a:pt x="124" y="493"/>
                      <a:pt x="124" y="493"/>
                    </a:cubicBezTo>
                    <a:cubicBezTo>
                      <a:pt x="122" y="493"/>
                      <a:pt x="122" y="493"/>
                      <a:pt x="122" y="493"/>
                    </a:cubicBezTo>
                    <a:cubicBezTo>
                      <a:pt x="121" y="493"/>
                      <a:pt x="121" y="493"/>
                      <a:pt x="121" y="493"/>
                    </a:cubicBezTo>
                    <a:cubicBezTo>
                      <a:pt x="122" y="495"/>
                      <a:pt x="122" y="495"/>
                      <a:pt x="122" y="495"/>
                    </a:cubicBezTo>
                    <a:cubicBezTo>
                      <a:pt x="124" y="496"/>
                      <a:pt x="124" y="496"/>
                      <a:pt x="124" y="496"/>
                    </a:cubicBezTo>
                    <a:cubicBezTo>
                      <a:pt x="125" y="498"/>
                      <a:pt x="125" y="498"/>
                      <a:pt x="125" y="498"/>
                    </a:cubicBezTo>
                    <a:cubicBezTo>
                      <a:pt x="125" y="499"/>
                      <a:pt x="125" y="499"/>
                      <a:pt x="125" y="499"/>
                    </a:cubicBezTo>
                    <a:lnTo>
                      <a:pt x="126" y="498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Freeform 30">
                <a:extLst>
                  <a:ext uri="{FF2B5EF4-FFF2-40B4-BE49-F238E27FC236}">
                    <a16:creationId xmlns:a16="http://schemas.microsoft.com/office/drawing/2014/main" id="{7A089B68-A5A2-4B17-B956-A4F67CA1D6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90800" y="3381375"/>
                <a:ext cx="22225" cy="84138"/>
              </a:xfrm>
              <a:custGeom>
                <a:avLst/>
                <a:gdLst>
                  <a:gd name="T0" fmla="*/ 0 w 14"/>
                  <a:gd name="T1" fmla="*/ 0 h 53"/>
                  <a:gd name="T2" fmla="*/ 0 w 14"/>
                  <a:gd name="T3" fmla="*/ 3 h 53"/>
                  <a:gd name="T4" fmla="*/ 2 w 14"/>
                  <a:gd name="T5" fmla="*/ 0 h 53"/>
                  <a:gd name="T6" fmla="*/ 2 w 14"/>
                  <a:gd name="T7" fmla="*/ 0 h 53"/>
                  <a:gd name="T8" fmla="*/ 2 w 14"/>
                  <a:gd name="T9" fmla="*/ 0 h 53"/>
                  <a:gd name="T10" fmla="*/ 2 w 14"/>
                  <a:gd name="T11" fmla="*/ 0 h 53"/>
                  <a:gd name="T12" fmla="*/ 12 w 14"/>
                  <a:gd name="T13" fmla="*/ 36 h 53"/>
                  <a:gd name="T14" fmla="*/ 10 w 14"/>
                  <a:gd name="T15" fmla="*/ 35 h 53"/>
                  <a:gd name="T16" fmla="*/ 14 w 14"/>
                  <a:gd name="T17" fmla="*/ 40 h 53"/>
                  <a:gd name="T18" fmla="*/ 14 w 14"/>
                  <a:gd name="T19" fmla="*/ 40 h 53"/>
                  <a:gd name="T20" fmla="*/ 14 w 14"/>
                  <a:gd name="T21" fmla="*/ 40 h 53"/>
                  <a:gd name="T22" fmla="*/ 14 w 14"/>
                  <a:gd name="T23" fmla="*/ 40 h 53"/>
                  <a:gd name="T24" fmla="*/ 10 w 14"/>
                  <a:gd name="T25" fmla="*/ 24 h 53"/>
                  <a:gd name="T26" fmla="*/ 8 w 14"/>
                  <a:gd name="T27" fmla="*/ 27 h 53"/>
                  <a:gd name="T28" fmla="*/ 10 w 14"/>
                  <a:gd name="T29" fmla="*/ 28 h 53"/>
                  <a:gd name="T30" fmla="*/ 10 w 14"/>
                  <a:gd name="T31" fmla="*/ 27 h 53"/>
                  <a:gd name="T32" fmla="*/ 10 w 14"/>
                  <a:gd name="T33" fmla="*/ 27 h 53"/>
                  <a:gd name="T34" fmla="*/ 10 w 14"/>
                  <a:gd name="T35" fmla="*/ 27 h 53"/>
                  <a:gd name="T36" fmla="*/ 8 w 14"/>
                  <a:gd name="T37" fmla="*/ 11 h 53"/>
                  <a:gd name="T38" fmla="*/ 6 w 14"/>
                  <a:gd name="T39" fmla="*/ 8 h 53"/>
                  <a:gd name="T40" fmla="*/ 2 w 14"/>
                  <a:gd name="T41" fmla="*/ 11 h 53"/>
                  <a:gd name="T42" fmla="*/ 0 w 14"/>
                  <a:gd name="T43" fmla="*/ 16 h 53"/>
                  <a:gd name="T44" fmla="*/ 3 w 14"/>
                  <a:gd name="T45" fmla="*/ 14 h 53"/>
                  <a:gd name="T46" fmla="*/ 8 w 14"/>
                  <a:gd name="T47" fmla="*/ 12 h 53"/>
                  <a:gd name="T48" fmla="*/ 8 w 14"/>
                  <a:gd name="T49" fmla="*/ 11 h 53"/>
                  <a:gd name="T50" fmla="*/ 8 w 14"/>
                  <a:gd name="T51" fmla="*/ 11 h 53"/>
                  <a:gd name="T52" fmla="*/ 8 w 14"/>
                  <a:gd name="T53" fmla="*/ 11 h 53"/>
                  <a:gd name="T54" fmla="*/ 14 w 14"/>
                  <a:gd name="T55" fmla="*/ 53 h 53"/>
                  <a:gd name="T56" fmla="*/ 14 w 14"/>
                  <a:gd name="T57" fmla="*/ 49 h 53"/>
                  <a:gd name="T58" fmla="*/ 12 w 14"/>
                  <a:gd name="T59" fmla="*/ 52 h 53"/>
                  <a:gd name="T60" fmla="*/ 14 w 14"/>
                  <a:gd name="T61" fmla="*/ 53 h 53"/>
                  <a:gd name="T62" fmla="*/ 14 w 14"/>
                  <a:gd name="T63" fmla="*/ 53 h 53"/>
                  <a:gd name="T64" fmla="*/ 14 w 14"/>
                  <a:gd name="T6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" h="53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  <a:moveTo>
                      <a:pt x="14" y="40"/>
                    </a:moveTo>
                    <a:lnTo>
                      <a:pt x="12" y="36"/>
                    </a:lnTo>
                    <a:lnTo>
                      <a:pt x="11" y="35"/>
                    </a:lnTo>
                    <a:lnTo>
                      <a:pt x="10" y="35"/>
                    </a:lnTo>
                    <a:lnTo>
                      <a:pt x="12" y="40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40"/>
                    </a:lnTo>
                    <a:close/>
                    <a:moveTo>
                      <a:pt x="10" y="27"/>
                    </a:moveTo>
                    <a:lnTo>
                      <a:pt x="10" y="24"/>
                    </a:lnTo>
                    <a:lnTo>
                      <a:pt x="8" y="23"/>
                    </a:lnTo>
                    <a:lnTo>
                      <a:pt x="8" y="27"/>
                    </a:lnTo>
                    <a:lnTo>
                      <a:pt x="8" y="28"/>
                    </a:lnTo>
                    <a:lnTo>
                      <a:pt x="10" y="28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0" y="27"/>
                    </a:lnTo>
                    <a:close/>
                    <a:moveTo>
                      <a:pt x="8" y="11"/>
                    </a:moveTo>
                    <a:lnTo>
                      <a:pt x="7" y="11"/>
                    </a:lnTo>
                    <a:lnTo>
                      <a:pt x="6" y="8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7" y="14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close/>
                    <a:moveTo>
                      <a:pt x="14" y="53"/>
                    </a:moveTo>
                    <a:lnTo>
                      <a:pt x="14" y="52"/>
                    </a:lnTo>
                    <a:lnTo>
                      <a:pt x="14" y="49"/>
                    </a:lnTo>
                    <a:lnTo>
                      <a:pt x="14" y="48"/>
                    </a:lnTo>
                    <a:lnTo>
                      <a:pt x="12" y="52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4" y="53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Freeform 31">
                <a:extLst>
                  <a:ext uri="{FF2B5EF4-FFF2-40B4-BE49-F238E27FC236}">
                    <a16:creationId xmlns:a16="http://schemas.microsoft.com/office/drawing/2014/main" id="{77CD2AC2-230A-4FFD-949C-D20417DDCF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90800" y="3538538"/>
                <a:ext cx="30163" cy="30163"/>
              </a:xfrm>
              <a:custGeom>
                <a:avLst/>
                <a:gdLst>
                  <a:gd name="T0" fmla="*/ 18 w 19"/>
                  <a:gd name="T1" fmla="*/ 0 h 19"/>
                  <a:gd name="T2" fmla="*/ 15 w 19"/>
                  <a:gd name="T3" fmla="*/ 4 h 19"/>
                  <a:gd name="T4" fmla="*/ 15 w 19"/>
                  <a:gd name="T5" fmla="*/ 5 h 19"/>
                  <a:gd name="T6" fmla="*/ 19 w 19"/>
                  <a:gd name="T7" fmla="*/ 2 h 19"/>
                  <a:gd name="T8" fmla="*/ 19 w 19"/>
                  <a:gd name="T9" fmla="*/ 0 h 19"/>
                  <a:gd name="T10" fmla="*/ 18 w 19"/>
                  <a:gd name="T11" fmla="*/ 0 h 19"/>
                  <a:gd name="T12" fmla="*/ 18 w 19"/>
                  <a:gd name="T13" fmla="*/ 0 h 19"/>
                  <a:gd name="T14" fmla="*/ 18 w 19"/>
                  <a:gd name="T15" fmla="*/ 0 h 19"/>
                  <a:gd name="T16" fmla="*/ 18 w 19"/>
                  <a:gd name="T17" fmla="*/ 0 h 19"/>
                  <a:gd name="T18" fmla="*/ 18 w 19"/>
                  <a:gd name="T19" fmla="*/ 0 h 19"/>
                  <a:gd name="T20" fmla="*/ 18 w 19"/>
                  <a:gd name="T21" fmla="*/ 0 h 19"/>
                  <a:gd name="T22" fmla="*/ 18 w 19"/>
                  <a:gd name="T23" fmla="*/ 0 h 19"/>
                  <a:gd name="T24" fmla="*/ 18 w 19"/>
                  <a:gd name="T25" fmla="*/ 0 h 19"/>
                  <a:gd name="T26" fmla="*/ 3 w 19"/>
                  <a:gd name="T27" fmla="*/ 10 h 19"/>
                  <a:gd name="T28" fmla="*/ 3 w 19"/>
                  <a:gd name="T29" fmla="*/ 10 h 19"/>
                  <a:gd name="T30" fmla="*/ 3 w 19"/>
                  <a:gd name="T31" fmla="*/ 12 h 19"/>
                  <a:gd name="T32" fmla="*/ 6 w 19"/>
                  <a:gd name="T33" fmla="*/ 12 h 19"/>
                  <a:gd name="T34" fmla="*/ 6 w 19"/>
                  <a:gd name="T35" fmla="*/ 12 h 19"/>
                  <a:gd name="T36" fmla="*/ 6 w 19"/>
                  <a:gd name="T37" fmla="*/ 12 h 19"/>
                  <a:gd name="T38" fmla="*/ 6 w 19"/>
                  <a:gd name="T39" fmla="*/ 16 h 19"/>
                  <a:gd name="T40" fmla="*/ 3 w 19"/>
                  <a:gd name="T41" fmla="*/ 17 h 19"/>
                  <a:gd name="T42" fmla="*/ 0 w 19"/>
                  <a:gd name="T43" fmla="*/ 18 h 19"/>
                  <a:gd name="T44" fmla="*/ 0 w 19"/>
                  <a:gd name="T45" fmla="*/ 19 h 19"/>
                  <a:gd name="T46" fmla="*/ 10 w 19"/>
                  <a:gd name="T47" fmla="*/ 18 h 19"/>
                  <a:gd name="T48" fmla="*/ 11 w 19"/>
                  <a:gd name="T49" fmla="*/ 17 h 19"/>
                  <a:gd name="T50" fmla="*/ 12 w 19"/>
                  <a:gd name="T51" fmla="*/ 16 h 19"/>
                  <a:gd name="T52" fmla="*/ 11 w 19"/>
                  <a:gd name="T53" fmla="*/ 16 h 19"/>
                  <a:gd name="T54" fmla="*/ 11 w 19"/>
                  <a:gd name="T55" fmla="*/ 14 h 19"/>
                  <a:gd name="T56" fmla="*/ 11 w 19"/>
                  <a:gd name="T57" fmla="*/ 10 h 19"/>
                  <a:gd name="T58" fmla="*/ 12 w 19"/>
                  <a:gd name="T59" fmla="*/ 10 h 19"/>
                  <a:gd name="T60" fmla="*/ 12 w 19"/>
                  <a:gd name="T61" fmla="*/ 9 h 19"/>
                  <a:gd name="T62" fmla="*/ 6 w 19"/>
                  <a:gd name="T63" fmla="*/ 10 h 19"/>
                  <a:gd name="T64" fmla="*/ 3 w 19"/>
                  <a:gd name="T65" fmla="*/ 10 h 19"/>
                  <a:gd name="T66" fmla="*/ 3 w 19"/>
                  <a:gd name="T67" fmla="*/ 10 h 19"/>
                  <a:gd name="T68" fmla="*/ 3 w 19"/>
                  <a:gd name="T69" fmla="*/ 10 h 19"/>
                  <a:gd name="T70" fmla="*/ 3 w 19"/>
                  <a:gd name="T71" fmla="*/ 10 h 19"/>
                  <a:gd name="T72" fmla="*/ 3 w 19"/>
                  <a:gd name="T73" fmla="*/ 10 h 19"/>
                  <a:gd name="T74" fmla="*/ 3 w 19"/>
                  <a:gd name="T75" fmla="*/ 10 h 19"/>
                  <a:gd name="T76" fmla="*/ 3 w 19"/>
                  <a:gd name="T77" fmla="*/ 10 h 19"/>
                  <a:gd name="T78" fmla="*/ 3 w 19"/>
                  <a:gd name="T7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" h="19">
                    <a:moveTo>
                      <a:pt x="18" y="0"/>
                    </a:moveTo>
                    <a:lnTo>
                      <a:pt x="15" y="4"/>
                    </a:lnTo>
                    <a:lnTo>
                      <a:pt x="15" y="5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  <a:moveTo>
                      <a:pt x="3" y="10"/>
                    </a:moveTo>
                    <a:lnTo>
                      <a:pt x="3" y="10"/>
                    </a:lnTo>
                    <a:lnTo>
                      <a:pt x="3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6"/>
                    </a:lnTo>
                    <a:lnTo>
                      <a:pt x="3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10" y="18"/>
                    </a:lnTo>
                    <a:lnTo>
                      <a:pt x="11" y="17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11" y="14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6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Freeform 32">
                <a:extLst>
                  <a:ext uri="{FF2B5EF4-FFF2-40B4-BE49-F238E27FC236}">
                    <a16:creationId xmlns:a16="http://schemas.microsoft.com/office/drawing/2014/main" id="{E00DE245-80EE-4091-8BB2-69494F915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600" y="3349625"/>
                <a:ext cx="4763" cy="3175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0 w 3"/>
                  <a:gd name="T5" fmla="*/ 2 h 2"/>
                  <a:gd name="T6" fmla="*/ 3 w 3"/>
                  <a:gd name="T7" fmla="*/ 2 h 2"/>
                  <a:gd name="T8" fmla="*/ 3 w 3"/>
                  <a:gd name="T9" fmla="*/ 0 h 2"/>
                  <a:gd name="T10" fmla="*/ 3 w 3"/>
                  <a:gd name="T11" fmla="*/ 0 h 2"/>
                  <a:gd name="T12" fmla="*/ 3 w 3"/>
                  <a:gd name="T13" fmla="*/ 0 h 2"/>
                  <a:gd name="T14" fmla="*/ 3 w 3"/>
                  <a:gd name="T15" fmla="*/ 0 h 2"/>
                  <a:gd name="T16" fmla="*/ 3 w 3"/>
                  <a:gd name="T17" fmla="*/ 0 h 2"/>
                  <a:gd name="T18" fmla="*/ 3 w 3"/>
                  <a:gd name="T19" fmla="*/ 0 h 2"/>
                  <a:gd name="T20" fmla="*/ 3 w 3"/>
                  <a:gd name="T21" fmla="*/ 0 h 2"/>
                  <a:gd name="T22" fmla="*/ 3 w 3"/>
                  <a:gd name="T2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" name="Freeform 33">
                <a:extLst>
                  <a:ext uri="{FF2B5EF4-FFF2-40B4-BE49-F238E27FC236}">
                    <a16:creationId xmlns:a16="http://schemas.microsoft.com/office/drawing/2014/main" id="{10CC0F3F-8645-4089-98F7-F85C090633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17763" y="3495675"/>
                <a:ext cx="23813" cy="6350"/>
              </a:xfrm>
              <a:custGeom>
                <a:avLst/>
                <a:gdLst>
                  <a:gd name="T0" fmla="*/ 2 w 15"/>
                  <a:gd name="T1" fmla="*/ 1 h 4"/>
                  <a:gd name="T2" fmla="*/ 0 w 15"/>
                  <a:gd name="T3" fmla="*/ 0 h 4"/>
                  <a:gd name="T4" fmla="*/ 0 w 15"/>
                  <a:gd name="T5" fmla="*/ 1 h 4"/>
                  <a:gd name="T6" fmla="*/ 2 w 15"/>
                  <a:gd name="T7" fmla="*/ 3 h 4"/>
                  <a:gd name="T8" fmla="*/ 6 w 15"/>
                  <a:gd name="T9" fmla="*/ 4 h 4"/>
                  <a:gd name="T10" fmla="*/ 3 w 15"/>
                  <a:gd name="T11" fmla="*/ 3 h 4"/>
                  <a:gd name="T12" fmla="*/ 2 w 15"/>
                  <a:gd name="T13" fmla="*/ 1 h 4"/>
                  <a:gd name="T14" fmla="*/ 2 w 15"/>
                  <a:gd name="T15" fmla="*/ 1 h 4"/>
                  <a:gd name="T16" fmla="*/ 2 w 15"/>
                  <a:gd name="T17" fmla="*/ 1 h 4"/>
                  <a:gd name="T18" fmla="*/ 2 w 15"/>
                  <a:gd name="T19" fmla="*/ 1 h 4"/>
                  <a:gd name="T20" fmla="*/ 2 w 15"/>
                  <a:gd name="T21" fmla="*/ 1 h 4"/>
                  <a:gd name="T22" fmla="*/ 2 w 15"/>
                  <a:gd name="T23" fmla="*/ 1 h 4"/>
                  <a:gd name="T24" fmla="*/ 2 w 15"/>
                  <a:gd name="T25" fmla="*/ 1 h 4"/>
                  <a:gd name="T26" fmla="*/ 14 w 15"/>
                  <a:gd name="T27" fmla="*/ 1 h 4"/>
                  <a:gd name="T28" fmla="*/ 12 w 15"/>
                  <a:gd name="T29" fmla="*/ 1 h 4"/>
                  <a:gd name="T30" fmla="*/ 10 w 15"/>
                  <a:gd name="T31" fmla="*/ 0 h 4"/>
                  <a:gd name="T32" fmla="*/ 10 w 15"/>
                  <a:gd name="T33" fmla="*/ 3 h 4"/>
                  <a:gd name="T34" fmla="*/ 12 w 15"/>
                  <a:gd name="T35" fmla="*/ 3 h 4"/>
                  <a:gd name="T36" fmla="*/ 14 w 15"/>
                  <a:gd name="T37" fmla="*/ 4 h 4"/>
                  <a:gd name="T38" fmla="*/ 15 w 15"/>
                  <a:gd name="T39" fmla="*/ 3 h 4"/>
                  <a:gd name="T40" fmla="*/ 14 w 15"/>
                  <a:gd name="T41" fmla="*/ 1 h 4"/>
                  <a:gd name="T42" fmla="*/ 14 w 15"/>
                  <a:gd name="T43" fmla="*/ 1 h 4"/>
                  <a:gd name="T44" fmla="*/ 14 w 15"/>
                  <a:gd name="T45" fmla="*/ 1 h 4"/>
                  <a:gd name="T46" fmla="*/ 14 w 15"/>
                  <a:gd name="T47" fmla="*/ 1 h 4"/>
                  <a:gd name="T48" fmla="*/ 14 w 15"/>
                  <a:gd name="T49" fmla="*/ 1 h 4"/>
                  <a:gd name="T50" fmla="*/ 14 w 15"/>
                  <a:gd name="T51" fmla="*/ 1 h 4"/>
                  <a:gd name="T52" fmla="*/ 14 w 15"/>
                  <a:gd name="T5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" h="4">
                    <a:moveTo>
                      <a:pt x="2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6" y="4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  <a:moveTo>
                      <a:pt x="14" y="1"/>
                    </a:moveTo>
                    <a:lnTo>
                      <a:pt x="12" y="1"/>
                    </a:lnTo>
                    <a:lnTo>
                      <a:pt x="10" y="0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4" y="4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" name="Freeform 34">
                <a:extLst>
                  <a:ext uri="{FF2B5EF4-FFF2-40B4-BE49-F238E27FC236}">
                    <a16:creationId xmlns:a16="http://schemas.microsoft.com/office/drawing/2014/main" id="{76537002-EABA-4441-9799-957BB617AD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97063" y="3887788"/>
                <a:ext cx="25400" cy="11113"/>
              </a:xfrm>
              <a:custGeom>
                <a:avLst/>
                <a:gdLst>
                  <a:gd name="T0" fmla="*/ 2 w 16"/>
                  <a:gd name="T1" fmla="*/ 0 h 7"/>
                  <a:gd name="T2" fmla="*/ 2 w 16"/>
                  <a:gd name="T3" fmla="*/ 0 h 7"/>
                  <a:gd name="T4" fmla="*/ 0 w 16"/>
                  <a:gd name="T5" fmla="*/ 1 h 7"/>
                  <a:gd name="T6" fmla="*/ 0 w 16"/>
                  <a:gd name="T7" fmla="*/ 3 h 7"/>
                  <a:gd name="T8" fmla="*/ 2 w 16"/>
                  <a:gd name="T9" fmla="*/ 3 h 7"/>
                  <a:gd name="T10" fmla="*/ 3 w 16"/>
                  <a:gd name="T11" fmla="*/ 3 h 7"/>
                  <a:gd name="T12" fmla="*/ 4 w 16"/>
                  <a:gd name="T13" fmla="*/ 3 h 7"/>
                  <a:gd name="T14" fmla="*/ 4 w 16"/>
                  <a:gd name="T15" fmla="*/ 0 h 7"/>
                  <a:gd name="T16" fmla="*/ 3 w 16"/>
                  <a:gd name="T17" fmla="*/ 0 h 7"/>
                  <a:gd name="T18" fmla="*/ 2 w 16"/>
                  <a:gd name="T19" fmla="*/ 0 h 7"/>
                  <a:gd name="T20" fmla="*/ 2 w 16"/>
                  <a:gd name="T21" fmla="*/ 0 h 7"/>
                  <a:gd name="T22" fmla="*/ 2 w 16"/>
                  <a:gd name="T23" fmla="*/ 0 h 7"/>
                  <a:gd name="T24" fmla="*/ 2 w 16"/>
                  <a:gd name="T25" fmla="*/ 0 h 7"/>
                  <a:gd name="T26" fmla="*/ 2 w 16"/>
                  <a:gd name="T27" fmla="*/ 0 h 7"/>
                  <a:gd name="T28" fmla="*/ 2 w 16"/>
                  <a:gd name="T29" fmla="*/ 0 h 7"/>
                  <a:gd name="T30" fmla="*/ 2 w 16"/>
                  <a:gd name="T31" fmla="*/ 0 h 7"/>
                  <a:gd name="T32" fmla="*/ 2 w 16"/>
                  <a:gd name="T33" fmla="*/ 0 h 7"/>
                  <a:gd name="T34" fmla="*/ 15 w 16"/>
                  <a:gd name="T35" fmla="*/ 3 h 7"/>
                  <a:gd name="T36" fmla="*/ 14 w 16"/>
                  <a:gd name="T37" fmla="*/ 3 h 7"/>
                  <a:gd name="T38" fmla="*/ 12 w 16"/>
                  <a:gd name="T39" fmla="*/ 5 h 7"/>
                  <a:gd name="T40" fmla="*/ 12 w 16"/>
                  <a:gd name="T41" fmla="*/ 7 h 7"/>
                  <a:gd name="T42" fmla="*/ 12 w 16"/>
                  <a:gd name="T43" fmla="*/ 7 h 7"/>
                  <a:gd name="T44" fmla="*/ 14 w 16"/>
                  <a:gd name="T45" fmla="*/ 7 h 7"/>
                  <a:gd name="T46" fmla="*/ 15 w 16"/>
                  <a:gd name="T47" fmla="*/ 5 h 7"/>
                  <a:gd name="T48" fmla="*/ 16 w 16"/>
                  <a:gd name="T49" fmla="*/ 4 h 7"/>
                  <a:gd name="T50" fmla="*/ 16 w 16"/>
                  <a:gd name="T51" fmla="*/ 3 h 7"/>
                  <a:gd name="T52" fmla="*/ 15 w 16"/>
                  <a:gd name="T53" fmla="*/ 3 h 7"/>
                  <a:gd name="T54" fmla="*/ 15 w 16"/>
                  <a:gd name="T55" fmla="*/ 3 h 7"/>
                  <a:gd name="T56" fmla="*/ 15 w 16"/>
                  <a:gd name="T57" fmla="*/ 3 h 7"/>
                  <a:gd name="T58" fmla="*/ 15 w 16"/>
                  <a:gd name="T59" fmla="*/ 3 h 7"/>
                  <a:gd name="T60" fmla="*/ 15 w 16"/>
                  <a:gd name="T61" fmla="*/ 3 h 7"/>
                  <a:gd name="T62" fmla="*/ 15 w 16"/>
                  <a:gd name="T63" fmla="*/ 3 h 7"/>
                  <a:gd name="T64" fmla="*/ 15 w 16"/>
                  <a:gd name="T65" fmla="*/ 3 h 7"/>
                  <a:gd name="T66" fmla="*/ 15 w 16"/>
                  <a:gd name="T6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" h="7"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  <a:moveTo>
                      <a:pt x="15" y="3"/>
                    </a:moveTo>
                    <a:lnTo>
                      <a:pt x="14" y="3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5" y="5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" name="Freeform 119">
                <a:extLst>
                  <a:ext uri="{FF2B5EF4-FFF2-40B4-BE49-F238E27FC236}">
                    <a16:creationId xmlns:a16="http://schemas.microsoft.com/office/drawing/2014/main" id="{BD472933-DBCE-48D3-A3CA-E721C56CFA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6038" y="2930525"/>
                <a:ext cx="663575" cy="522288"/>
              </a:xfrm>
              <a:custGeom>
                <a:avLst/>
                <a:gdLst>
                  <a:gd name="T0" fmla="*/ 378 w 418"/>
                  <a:gd name="T1" fmla="*/ 206 h 329"/>
                  <a:gd name="T2" fmla="*/ 357 w 418"/>
                  <a:gd name="T3" fmla="*/ 233 h 329"/>
                  <a:gd name="T4" fmla="*/ 336 w 418"/>
                  <a:gd name="T5" fmla="*/ 259 h 329"/>
                  <a:gd name="T6" fmla="*/ 317 w 418"/>
                  <a:gd name="T7" fmla="*/ 259 h 329"/>
                  <a:gd name="T8" fmla="*/ 281 w 418"/>
                  <a:gd name="T9" fmla="*/ 255 h 329"/>
                  <a:gd name="T10" fmla="*/ 264 w 418"/>
                  <a:gd name="T11" fmla="*/ 241 h 329"/>
                  <a:gd name="T12" fmla="*/ 248 w 418"/>
                  <a:gd name="T13" fmla="*/ 193 h 329"/>
                  <a:gd name="T14" fmla="*/ 256 w 418"/>
                  <a:gd name="T15" fmla="*/ 153 h 329"/>
                  <a:gd name="T16" fmla="*/ 264 w 418"/>
                  <a:gd name="T17" fmla="*/ 132 h 329"/>
                  <a:gd name="T18" fmla="*/ 261 w 418"/>
                  <a:gd name="T19" fmla="*/ 120 h 329"/>
                  <a:gd name="T20" fmla="*/ 241 w 418"/>
                  <a:gd name="T21" fmla="*/ 104 h 329"/>
                  <a:gd name="T22" fmla="*/ 228 w 418"/>
                  <a:gd name="T23" fmla="*/ 60 h 329"/>
                  <a:gd name="T24" fmla="*/ 194 w 418"/>
                  <a:gd name="T25" fmla="*/ 67 h 329"/>
                  <a:gd name="T26" fmla="*/ 172 w 418"/>
                  <a:gd name="T27" fmla="*/ 36 h 329"/>
                  <a:gd name="T28" fmla="*/ 127 w 418"/>
                  <a:gd name="T29" fmla="*/ 18 h 329"/>
                  <a:gd name="T30" fmla="*/ 1 w 418"/>
                  <a:gd name="T31" fmla="*/ 14 h 329"/>
                  <a:gd name="T32" fmla="*/ 4 w 418"/>
                  <a:gd name="T33" fmla="*/ 33 h 329"/>
                  <a:gd name="T34" fmla="*/ 6 w 418"/>
                  <a:gd name="T35" fmla="*/ 56 h 329"/>
                  <a:gd name="T36" fmla="*/ 17 w 418"/>
                  <a:gd name="T37" fmla="*/ 91 h 329"/>
                  <a:gd name="T38" fmla="*/ 14 w 418"/>
                  <a:gd name="T39" fmla="*/ 91 h 329"/>
                  <a:gd name="T40" fmla="*/ 9 w 418"/>
                  <a:gd name="T41" fmla="*/ 97 h 329"/>
                  <a:gd name="T42" fmla="*/ 20 w 418"/>
                  <a:gd name="T43" fmla="*/ 109 h 329"/>
                  <a:gd name="T44" fmla="*/ 37 w 418"/>
                  <a:gd name="T45" fmla="*/ 132 h 329"/>
                  <a:gd name="T46" fmla="*/ 54 w 418"/>
                  <a:gd name="T47" fmla="*/ 164 h 329"/>
                  <a:gd name="T48" fmla="*/ 70 w 418"/>
                  <a:gd name="T49" fmla="*/ 168 h 329"/>
                  <a:gd name="T50" fmla="*/ 54 w 418"/>
                  <a:gd name="T51" fmla="*/ 148 h 329"/>
                  <a:gd name="T52" fmla="*/ 50 w 418"/>
                  <a:gd name="T53" fmla="*/ 110 h 329"/>
                  <a:gd name="T54" fmla="*/ 45 w 418"/>
                  <a:gd name="T55" fmla="*/ 100 h 329"/>
                  <a:gd name="T56" fmla="*/ 36 w 418"/>
                  <a:gd name="T57" fmla="*/ 73 h 329"/>
                  <a:gd name="T58" fmla="*/ 24 w 418"/>
                  <a:gd name="T59" fmla="*/ 43 h 329"/>
                  <a:gd name="T60" fmla="*/ 37 w 418"/>
                  <a:gd name="T61" fmla="*/ 22 h 329"/>
                  <a:gd name="T62" fmla="*/ 53 w 418"/>
                  <a:gd name="T63" fmla="*/ 30 h 329"/>
                  <a:gd name="T64" fmla="*/ 53 w 418"/>
                  <a:gd name="T65" fmla="*/ 61 h 329"/>
                  <a:gd name="T66" fmla="*/ 62 w 418"/>
                  <a:gd name="T67" fmla="*/ 84 h 329"/>
                  <a:gd name="T68" fmla="*/ 70 w 418"/>
                  <a:gd name="T69" fmla="*/ 97 h 329"/>
                  <a:gd name="T70" fmla="*/ 83 w 418"/>
                  <a:gd name="T71" fmla="*/ 109 h 329"/>
                  <a:gd name="T72" fmla="*/ 81 w 418"/>
                  <a:gd name="T73" fmla="*/ 120 h 329"/>
                  <a:gd name="T74" fmla="*/ 87 w 418"/>
                  <a:gd name="T75" fmla="*/ 130 h 329"/>
                  <a:gd name="T76" fmla="*/ 98 w 418"/>
                  <a:gd name="T77" fmla="*/ 148 h 329"/>
                  <a:gd name="T78" fmla="*/ 125 w 418"/>
                  <a:gd name="T79" fmla="*/ 197 h 329"/>
                  <a:gd name="T80" fmla="*/ 123 w 418"/>
                  <a:gd name="T81" fmla="*/ 221 h 329"/>
                  <a:gd name="T82" fmla="*/ 134 w 418"/>
                  <a:gd name="T83" fmla="*/ 246 h 329"/>
                  <a:gd name="T84" fmla="*/ 167 w 418"/>
                  <a:gd name="T85" fmla="*/ 267 h 329"/>
                  <a:gd name="T86" fmla="*/ 208 w 418"/>
                  <a:gd name="T87" fmla="*/ 291 h 329"/>
                  <a:gd name="T88" fmla="*/ 234 w 418"/>
                  <a:gd name="T89" fmla="*/ 306 h 329"/>
                  <a:gd name="T90" fmla="*/ 276 w 418"/>
                  <a:gd name="T91" fmla="*/ 299 h 329"/>
                  <a:gd name="T92" fmla="*/ 285 w 418"/>
                  <a:gd name="T93" fmla="*/ 298 h 329"/>
                  <a:gd name="T94" fmla="*/ 316 w 418"/>
                  <a:gd name="T95" fmla="*/ 328 h 329"/>
                  <a:gd name="T96" fmla="*/ 326 w 418"/>
                  <a:gd name="T97" fmla="*/ 302 h 329"/>
                  <a:gd name="T98" fmla="*/ 342 w 418"/>
                  <a:gd name="T99" fmla="*/ 288 h 329"/>
                  <a:gd name="T100" fmla="*/ 346 w 418"/>
                  <a:gd name="T101" fmla="*/ 268 h 329"/>
                  <a:gd name="T102" fmla="*/ 376 w 418"/>
                  <a:gd name="T103" fmla="*/ 268 h 329"/>
                  <a:gd name="T104" fmla="*/ 393 w 418"/>
                  <a:gd name="T105" fmla="*/ 263 h 329"/>
                  <a:gd name="T106" fmla="*/ 400 w 418"/>
                  <a:gd name="T107" fmla="*/ 238 h 329"/>
                  <a:gd name="T108" fmla="*/ 418 w 418"/>
                  <a:gd name="T109" fmla="*/ 207 h 329"/>
                  <a:gd name="T110" fmla="*/ 417 w 418"/>
                  <a:gd name="T111" fmla="*/ 202 h 329"/>
                  <a:gd name="T112" fmla="*/ 252 w 418"/>
                  <a:gd name="T113" fmla="*/ 198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18" h="329">
                    <a:moveTo>
                      <a:pt x="417" y="202"/>
                    </a:moveTo>
                    <a:lnTo>
                      <a:pt x="410" y="202"/>
                    </a:lnTo>
                    <a:lnTo>
                      <a:pt x="409" y="205"/>
                    </a:lnTo>
                    <a:lnTo>
                      <a:pt x="406" y="205"/>
                    </a:lnTo>
                    <a:lnTo>
                      <a:pt x="400" y="202"/>
                    </a:lnTo>
                    <a:lnTo>
                      <a:pt x="396" y="202"/>
                    </a:lnTo>
                    <a:lnTo>
                      <a:pt x="392" y="202"/>
                    </a:lnTo>
                    <a:lnTo>
                      <a:pt x="378" y="206"/>
                    </a:lnTo>
                    <a:lnTo>
                      <a:pt x="369" y="207"/>
                    </a:lnTo>
                    <a:lnTo>
                      <a:pt x="362" y="210"/>
                    </a:lnTo>
                    <a:lnTo>
                      <a:pt x="361" y="215"/>
                    </a:lnTo>
                    <a:lnTo>
                      <a:pt x="361" y="214"/>
                    </a:lnTo>
                    <a:lnTo>
                      <a:pt x="360" y="219"/>
                    </a:lnTo>
                    <a:lnTo>
                      <a:pt x="357" y="225"/>
                    </a:lnTo>
                    <a:lnTo>
                      <a:pt x="357" y="229"/>
                    </a:lnTo>
                    <a:lnTo>
                      <a:pt x="357" y="233"/>
                    </a:lnTo>
                    <a:lnTo>
                      <a:pt x="352" y="237"/>
                    </a:lnTo>
                    <a:lnTo>
                      <a:pt x="349" y="242"/>
                    </a:lnTo>
                    <a:lnTo>
                      <a:pt x="346" y="246"/>
                    </a:lnTo>
                    <a:lnTo>
                      <a:pt x="342" y="247"/>
                    </a:lnTo>
                    <a:lnTo>
                      <a:pt x="338" y="251"/>
                    </a:lnTo>
                    <a:lnTo>
                      <a:pt x="340" y="254"/>
                    </a:lnTo>
                    <a:lnTo>
                      <a:pt x="338" y="258"/>
                    </a:lnTo>
                    <a:lnTo>
                      <a:pt x="336" y="259"/>
                    </a:lnTo>
                    <a:lnTo>
                      <a:pt x="334" y="259"/>
                    </a:lnTo>
                    <a:lnTo>
                      <a:pt x="330" y="259"/>
                    </a:lnTo>
                    <a:lnTo>
                      <a:pt x="330" y="258"/>
                    </a:lnTo>
                    <a:lnTo>
                      <a:pt x="330" y="255"/>
                    </a:lnTo>
                    <a:lnTo>
                      <a:pt x="329" y="254"/>
                    </a:lnTo>
                    <a:lnTo>
                      <a:pt x="323" y="254"/>
                    </a:lnTo>
                    <a:lnTo>
                      <a:pt x="319" y="255"/>
                    </a:lnTo>
                    <a:lnTo>
                      <a:pt x="317" y="259"/>
                    </a:lnTo>
                    <a:lnTo>
                      <a:pt x="316" y="258"/>
                    </a:lnTo>
                    <a:lnTo>
                      <a:pt x="309" y="259"/>
                    </a:lnTo>
                    <a:lnTo>
                      <a:pt x="301" y="260"/>
                    </a:lnTo>
                    <a:lnTo>
                      <a:pt x="300" y="262"/>
                    </a:lnTo>
                    <a:lnTo>
                      <a:pt x="295" y="263"/>
                    </a:lnTo>
                    <a:lnTo>
                      <a:pt x="291" y="263"/>
                    </a:lnTo>
                    <a:lnTo>
                      <a:pt x="287" y="262"/>
                    </a:lnTo>
                    <a:lnTo>
                      <a:pt x="281" y="255"/>
                    </a:lnTo>
                    <a:lnTo>
                      <a:pt x="276" y="254"/>
                    </a:lnTo>
                    <a:lnTo>
                      <a:pt x="269" y="254"/>
                    </a:lnTo>
                    <a:lnTo>
                      <a:pt x="268" y="254"/>
                    </a:lnTo>
                    <a:lnTo>
                      <a:pt x="268" y="251"/>
                    </a:lnTo>
                    <a:lnTo>
                      <a:pt x="269" y="251"/>
                    </a:lnTo>
                    <a:lnTo>
                      <a:pt x="268" y="250"/>
                    </a:lnTo>
                    <a:lnTo>
                      <a:pt x="265" y="247"/>
                    </a:lnTo>
                    <a:lnTo>
                      <a:pt x="264" y="241"/>
                    </a:lnTo>
                    <a:lnTo>
                      <a:pt x="260" y="231"/>
                    </a:lnTo>
                    <a:lnTo>
                      <a:pt x="256" y="223"/>
                    </a:lnTo>
                    <a:lnTo>
                      <a:pt x="252" y="215"/>
                    </a:lnTo>
                    <a:lnTo>
                      <a:pt x="251" y="206"/>
                    </a:lnTo>
                    <a:lnTo>
                      <a:pt x="251" y="205"/>
                    </a:lnTo>
                    <a:lnTo>
                      <a:pt x="248" y="202"/>
                    </a:lnTo>
                    <a:lnTo>
                      <a:pt x="248" y="197"/>
                    </a:lnTo>
                    <a:lnTo>
                      <a:pt x="248" y="193"/>
                    </a:lnTo>
                    <a:lnTo>
                      <a:pt x="248" y="187"/>
                    </a:lnTo>
                    <a:lnTo>
                      <a:pt x="251" y="180"/>
                    </a:lnTo>
                    <a:lnTo>
                      <a:pt x="252" y="174"/>
                    </a:lnTo>
                    <a:lnTo>
                      <a:pt x="255" y="168"/>
                    </a:lnTo>
                    <a:lnTo>
                      <a:pt x="255" y="164"/>
                    </a:lnTo>
                    <a:lnTo>
                      <a:pt x="252" y="162"/>
                    </a:lnTo>
                    <a:lnTo>
                      <a:pt x="255" y="161"/>
                    </a:lnTo>
                    <a:lnTo>
                      <a:pt x="256" y="153"/>
                    </a:lnTo>
                    <a:lnTo>
                      <a:pt x="255" y="149"/>
                    </a:lnTo>
                    <a:lnTo>
                      <a:pt x="256" y="149"/>
                    </a:lnTo>
                    <a:lnTo>
                      <a:pt x="259" y="144"/>
                    </a:lnTo>
                    <a:lnTo>
                      <a:pt x="260" y="141"/>
                    </a:lnTo>
                    <a:lnTo>
                      <a:pt x="259" y="136"/>
                    </a:lnTo>
                    <a:lnTo>
                      <a:pt x="260" y="133"/>
                    </a:lnTo>
                    <a:lnTo>
                      <a:pt x="261" y="133"/>
                    </a:lnTo>
                    <a:lnTo>
                      <a:pt x="264" y="132"/>
                    </a:lnTo>
                    <a:lnTo>
                      <a:pt x="264" y="133"/>
                    </a:lnTo>
                    <a:lnTo>
                      <a:pt x="264" y="137"/>
                    </a:lnTo>
                    <a:lnTo>
                      <a:pt x="272" y="122"/>
                    </a:lnTo>
                    <a:lnTo>
                      <a:pt x="268" y="124"/>
                    </a:lnTo>
                    <a:lnTo>
                      <a:pt x="268" y="124"/>
                    </a:lnTo>
                    <a:lnTo>
                      <a:pt x="268" y="124"/>
                    </a:lnTo>
                    <a:lnTo>
                      <a:pt x="264" y="122"/>
                    </a:lnTo>
                    <a:lnTo>
                      <a:pt x="261" y="120"/>
                    </a:lnTo>
                    <a:lnTo>
                      <a:pt x="259" y="120"/>
                    </a:lnTo>
                    <a:lnTo>
                      <a:pt x="255" y="120"/>
                    </a:lnTo>
                    <a:lnTo>
                      <a:pt x="251" y="117"/>
                    </a:lnTo>
                    <a:lnTo>
                      <a:pt x="247" y="114"/>
                    </a:lnTo>
                    <a:lnTo>
                      <a:pt x="245" y="114"/>
                    </a:lnTo>
                    <a:lnTo>
                      <a:pt x="243" y="113"/>
                    </a:lnTo>
                    <a:lnTo>
                      <a:pt x="241" y="106"/>
                    </a:lnTo>
                    <a:lnTo>
                      <a:pt x="241" y="104"/>
                    </a:lnTo>
                    <a:lnTo>
                      <a:pt x="241" y="97"/>
                    </a:lnTo>
                    <a:lnTo>
                      <a:pt x="241" y="93"/>
                    </a:lnTo>
                    <a:lnTo>
                      <a:pt x="239" y="91"/>
                    </a:lnTo>
                    <a:lnTo>
                      <a:pt x="235" y="83"/>
                    </a:lnTo>
                    <a:lnTo>
                      <a:pt x="232" y="75"/>
                    </a:lnTo>
                    <a:lnTo>
                      <a:pt x="232" y="67"/>
                    </a:lnTo>
                    <a:lnTo>
                      <a:pt x="230" y="63"/>
                    </a:lnTo>
                    <a:lnTo>
                      <a:pt x="228" y="60"/>
                    </a:lnTo>
                    <a:lnTo>
                      <a:pt x="222" y="53"/>
                    </a:lnTo>
                    <a:lnTo>
                      <a:pt x="219" y="53"/>
                    </a:lnTo>
                    <a:lnTo>
                      <a:pt x="211" y="52"/>
                    </a:lnTo>
                    <a:lnTo>
                      <a:pt x="203" y="53"/>
                    </a:lnTo>
                    <a:lnTo>
                      <a:pt x="202" y="57"/>
                    </a:lnTo>
                    <a:lnTo>
                      <a:pt x="199" y="61"/>
                    </a:lnTo>
                    <a:lnTo>
                      <a:pt x="195" y="65"/>
                    </a:lnTo>
                    <a:lnTo>
                      <a:pt x="194" y="67"/>
                    </a:lnTo>
                    <a:lnTo>
                      <a:pt x="190" y="67"/>
                    </a:lnTo>
                    <a:lnTo>
                      <a:pt x="186" y="65"/>
                    </a:lnTo>
                    <a:lnTo>
                      <a:pt x="180" y="61"/>
                    </a:lnTo>
                    <a:lnTo>
                      <a:pt x="176" y="56"/>
                    </a:lnTo>
                    <a:lnTo>
                      <a:pt x="175" y="49"/>
                    </a:lnTo>
                    <a:lnTo>
                      <a:pt x="175" y="47"/>
                    </a:lnTo>
                    <a:lnTo>
                      <a:pt x="175" y="40"/>
                    </a:lnTo>
                    <a:lnTo>
                      <a:pt x="172" y="36"/>
                    </a:lnTo>
                    <a:lnTo>
                      <a:pt x="168" y="35"/>
                    </a:lnTo>
                    <a:lnTo>
                      <a:pt x="167" y="31"/>
                    </a:lnTo>
                    <a:lnTo>
                      <a:pt x="163" y="26"/>
                    </a:lnTo>
                    <a:lnTo>
                      <a:pt x="159" y="23"/>
                    </a:lnTo>
                    <a:lnTo>
                      <a:pt x="158" y="19"/>
                    </a:lnTo>
                    <a:lnTo>
                      <a:pt x="158" y="18"/>
                    </a:lnTo>
                    <a:lnTo>
                      <a:pt x="155" y="18"/>
                    </a:lnTo>
                    <a:lnTo>
                      <a:pt x="127" y="18"/>
                    </a:lnTo>
                    <a:lnTo>
                      <a:pt x="127" y="26"/>
                    </a:lnTo>
                    <a:lnTo>
                      <a:pt x="85" y="26"/>
                    </a:lnTo>
                    <a:lnTo>
                      <a:pt x="36" y="4"/>
                    </a:lnTo>
                    <a:lnTo>
                      <a:pt x="37" y="0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4" y="16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1" y="22"/>
                    </a:lnTo>
                    <a:lnTo>
                      <a:pt x="1" y="26"/>
                    </a:lnTo>
                    <a:lnTo>
                      <a:pt x="4" y="27"/>
                    </a:lnTo>
                    <a:lnTo>
                      <a:pt x="1" y="31"/>
                    </a:lnTo>
                    <a:lnTo>
                      <a:pt x="4" y="33"/>
                    </a:lnTo>
                    <a:lnTo>
                      <a:pt x="4" y="35"/>
                    </a:lnTo>
                    <a:lnTo>
                      <a:pt x="4" y="36"/>
                    </a:lnTo>
                    <a:lnTo>
                      <a:pt x="4" y="40"/>
                    </a:lnTo>
                    <a:lnTo>
                      <a:pt x="5" y="43"/>
                    </a:lnTo>
                    <a:lnTo>
                      <a:pt x="5" y="47"/>
                    </a:lnTo>
                    <a:lnTo>
                      <a:pt x="4" y="48"/>
                    </a:lnTo>
                    <a:lnTo>
                      <a:pt x="4" y="49"/>
                    </a:lnTo>
                    <a:lnTo>
                      <a:pt x="6" y="56"/>
                    </a:lnTo>
                    <a:lnTo>
                      <a:pt x="10" y="60"/>
                    </a:lnTo>
                    <a:lnTo>
                      <a:pt x="17" y="67"/>
                    </a:lnTo>
                    <a:lnTo>
                      <a:pt x="20" y="75"/>
                    </a:lnTo>
                    <a:lnTo>
                      <a:pt x="20" y="79"/>
                    </a:lnTo>
                    <a:lnTo>
                      <a:pt x="20" y="83"/>
                    </a:lnTo>
                    <a:lnTo>
                      <a:pt x="17" y="87"/>
                    </a:lnTo>
                    <a:lnTo>
                      <a:pt x="17" y="88"/>
                    </a:lnTo>
                    <a:lnTo>
                      <a:pt x="17" y="91"/>
                    </a:lnTo>
                    <a:lnTo>
                      <a:pt x="18" y="91"/>
                    </a:lnTo>
                    <a:lnTo>
                      <a:pt x="18" y="87"/>
                    </a:lnTo>
                    <a:lnTo>
                      <a:pt x="20" y="88"/>
                    </a:lnTo>
                    <a:lnTo>
                      <a:pt x="20" y="92"/>
                    </a:lnTo>
                    <a:lnTo>
                      <a:pt x="18" y="96"/>
                    </a:lnTo>
                    <a:lnTo>
                      <a:pt x="18" y="92"/>
                    </a:lnTo>
                    <a:lnTo>
                      <a:pt x="17" y="92"/>
                    </a:lnTo>
                    <a:lnTo>
                      <a:pt x="14" y="91"/>
                    </a:lnTo>
                    <a:lnTo>
                      <a:pt x="13" y="88"/>
                    </a:lnTo>
                    <a:lnTo>
                      <a:pt x="10" y="91"/>
                    </a:lnTo>
                    <a:lnTo>
                      <a:pt x="9" y="91"/>
                    </a:lnTo>
                    <a:lnTo>
                      <a:pt x="4" y="88"/>
                    </a:lnTo>
                    <a:lnTo>
                      <a:pt x="4" y="92"/>
                    </a:lnTo>
                    <a:lnTo>
                      <a:pt x="5" y="93"/>
                    </a:lnTo>
                    <a:lnTo>
                      <a:pt x="6" y="96"/>
                    </a:lnTo>
                    <a:lnTo>
                      <a:pt x="9" y="97"/>
                    </a:lnTo>
                    <a:lnTo>
                      <a:pt x="9" y="100"/>
                    </a:lnTo>
                    <a:lnTo>
                      <a:pt x="10" y="101"/>
                    </a:lnTo>
                    <a:lnTo>
                      <a:pt x="13" y="101"/>
                    </a:lnTo>
                    <a:lnTo>
                      <a:pt x="14" y="104"/>
                    </a:lnTo>
                    <a:lnTo>
                      <a:pt x="17" y="105"/>
                    </a:lnTo>
                    <a:lnTo>
                      <a:pt x="18" y="106"/>
                    </a:lnTo>
                    <a:lnTo>
                      <a:pt x="18" y="109"/>
                    </a:lnTo>
                    <a:lnTo>
                      <a:pt x="20" y="109"/>
                    </a:lnTo>
                    <a:lnTo>
                      <a:pt x="22" y="109"/>
                    </a:lnTo>
                    <a:lnTo>
                      <a:pt x="24" y="106"/>
                    </a:lnTo>
                    <a:lnTo>
                      <a:pt x="26" y="106"/>
                    </a:lnTo>
                    <a:lnTo>
                      <a:pt x="30" y="113"/>
                    </a:lnTo>
                    <a:lnTo>
                      <a:pt x="33" y="117"/>
                    </a:lnTo>
                    <a:lnTo>
                      <a:pt x="37" y="120"/>
                    </a:lnTo>
                    <a:lnTo>
                      <a:pt x="37" y="126"/>
                    </a:lnTo>
                    <a:lnTo>
                      <a:pt x="37" y="132"/>
                    </a:lnTo>
                    <a:lnTo>
                      <a:pt x="33" y="137"/>
                    </a:lnTo>
                    <a:lnTo>
                      <a:pt x="33" y="140"/>
                    </a:lnTo>
                    <a:lnTo>
                      <a:pt x="33" y="144"/>
                    </a:lnTo>
                    <a:lnTo>
                      <a:pt x="36" y="145"/>
                    </a:lnTo>
                    <a:lnTo>
                      <a:pt x="40" y="149"/>
                    </a:lnTo>
                    <a:lnTo>
                      <a:pt x="45" y="153"/>
                    </a:lnTo>
                    <a:lnTo>
                      <a:pt x="49" y="157"/>
                    </a:lnTo>
                    <a:lnTo>
                      <a:pt x="54" y="164"/>
                    </a:lnTo>
                    <a:lnTo>
                      <a:pt x="58" y="168"/>
                    </a:lnTo>
                    <a:lnTo>
                      <a:pt x="58" y="174"/>
                    </a:lnTo>
                    <a:lnTo>
                      <a:pt x="58" y="176"/>
                    </a:lnTo>
                    <a:lnTo>
                      <a:pt x="61" y="177"/>
                    </a:lnTo>
                    <a:lnTo>
                      <a:pt x="64" y="176"/>
                    </a:lnTo>
                    <a:lnTo>
                      <a:pt x="70" y="172"/>
                    </a:lnTo>
                    <a:lnTo>
                      <a:pt x="70" y="170"/>
                    </a:lnTo>
                    <a:lnTo>
                      <a:pt x="70" y="168"/>
                    </a:lnTo>
                    <a:lnTo>
                      <a:pt x="68" y="164"/>
                    </a:lnTo>
                    <a:lnTo>
                      <a:pt x="66" y="158"/>
                    </a:lnTo>
                    <a:lnTo>
                      <a:pt x="61" y="150"/>
                    </a:lnTo>
                    <a:lnTo>
                      <a:pt x="61" y="154"/>
                    </a:lnTo>
                    <a:lnTo>
                      <a:pt x="58" y="154"/>
                    </a:lnTo>
                    <a:lnTo>
                      <a:pt x="57" y="153"/>
                    </a:lnTo>
                    <a:lnTo>
                      <a:pt x="54" y="150"/>
                    </a:lnTo>
                    <a:lnTo>
                      <a:pt x="54" y="148"/>
                    </a:lnTo>
                    <a:lnTo>
                      <a:pt x="54" y="145"/>
                    </a:lnTo>
                    <a:lnTo>
                      <a:pt x="57" y="141"/>
                    </a:lnTo>
                    <a:lnTo>
                      <a:pt x="54" y="137"/>
                    </a:lnTo>
                    <a:lnTo>
                      <a:pt x="54" y="130"/>
                    </a:lnTo>
                    <a:lnTo>
                      <a:pt x="53" y="130"/>
                    </a:lnTo>
                    <a:lnTo>
                      <a:pt x="53" y="126"/>
                    </a:lnTo>
                    <a:lnTo>
                      <a:pt x="50" y="118"/>
                    </a:lnTo>
                    <a:lnTo>
                      <a:pt x="50" y="110"/>
                    </a:lnTo>
                    <a:lnTo>
                      <a:pt x="49" y="106"/>
                    </a:lnTo>
                    <a:lnTo>
                      <a:pt x="48" y="105"/>
                    </a:lnTo>
                    <a:lnTo>
                      <a:pt x="48" y="109"/>
                    </a:lnTo>
                    <a:lnTo>
                      <a:pt x="48" y="110"/>
                    </a:lnTo>
                    <a:lnTo>
                      <a:pt x="45" y="106"/>
                    </a:lnTo>
                    <a:lnTo>
                      <a:pt x="45" y="104"/>
                    </a:lnTo>
                    <a:lnTo>
                      <a:pt x="48" y="101"/>
                    </a:lnTo>
                    <a:lnTo>
                      <a:pt x="45" y="100"/>
                    </a:lnTo>
                    <a:lnTo>
                      <a:pt x="44" y="97"/>
                    </a:lnTo>
                    <a:lnTo>
                      <a:pt x="40" y="92"/>
                    </a:lnTo>
                    <a:lnTo>
                      <a:pt x="40" y="88"/>
                    </a:lnTo>
                    <a:lnTo>
                      <a:pt x="37" y="84"/>
                    </a:lnTo>
                    <a:lnTo>
                      <a:pt x="40" y="79"/>
                    </a:lnTo>
                    <a:lnTo>
                      <a:pt x="40" y="76"/>
                    </a:lnTo>
                    <a:lnTo>
                      <a:pt x="37" y="76"/>
                    </a:lnTo>
                    <a:lnTo>
                      <a:pt x="36" y="73"/>
                    </a:lnTo>
                    <a:lnTo>
                      <a:pt x="36" y="69"/>
                    </a:lnTo>
                    <a:lnTo>
                      <a:pt x="33" y="69"/>
                    </a:lnTo>
                    <a:lnTo>
                      <a:pt x="32" y="69"/>
                    </a:lnTo>
                    <a:lnTo>
                      <a:pt x="32" y="61"/>
                    </a:lnTo>
                    <a:lnTo>
                      <a:pt x="28" y="56"/>
                    </a:lnTo>
                    <a:lnTo>
                      <a:pt x="24" y="49"/>
                    </a:lnTo>
                    <a:lnTo>
                      <a:pt x="22" y="47"/>
                    </a:lnTo>
                    <a:lnTo>
                      <a:pt x="24" y="43"/>
                    </a:lnTo>
                    <a:lnTo>
                      <a:pt x="26" y="35"/>
                    </a:lnTo>
                    <a:lnTo>
                      <a:pt x="24" y="31"/>
                    </a:lnTo>
                    <a:lnTo>
                      <a:pt x="26" y="27"/>
                    </a:lnTo>
                    <a:lnTo>
                      <a:pt x="30" y="19"/>
                    </a:lnTo>
                    <a:lnTo>
                      <a:pt x="28" y="16"/>
                    </a:lnTo>
                    <a:lnTo>
                      <a:pt x="28" y="14"/>
                    </a:lnTo>
                    <a:lnTo>
                      <a:pt x="36" y="19"/>
                    </a:lnTo>
                    <a:lnTo>
                      <a:pt x="37" y="22"/>
                    </a:lnTo>
                    <a:lnTo>
                      <a:pt x="40" y="22"/>
                    </a:lnTo>
                    <a:lnTo>
                      <a:pt x="44" y="19"/>
                    </a:lnTo>
                    <a:lnTo>
                      <a:pt x="45" y="22"/>
                    </a:lnTo>
                    <a:lnTo>
                      <a:pt x="45" y="23"/>
                    </a:lnTo>
                    <a:lnTo>
                      <a:pt x="45" y="26"/>
                    </a:lnTo>
                    <a:lnTo>
                      <a:pt x="48" y="26"/>
                    </a:lnTo>
                    <a:lnTo>
                      <a:pt x="49" y="27"/>
                    </a:lnTo>
                    <a:lnTo>
                      <a:pt x="53" y="30"/>
                    </a:lnTo>
                    <a:lnTo>
                      <a:pt x="50" y="31"/>
                    </a:lnTo>
                    <a:lnTo>
                      <a:pt x="49" y="35"/>
                    </a:lnTo>
                    <a:lnTo>
                      <a:pt x="50" y="40"/>
                    </a:lnTo>
                    <a:lnTo>
                      <a:pt x="50" y="47"/>
                    </a:lnTo>
                    <a:lnTo>
                      <a:pt x="50" y="49"/>
                    </a:lnTo>
                    <a:lnTo>
                      <a:pt x="53" y="56"/>
                    </a:lnTo>
                    <a:lnTo>
                      <a:pt x="53" y="60"/>
                    </a:lnTo>
                    <a:lnTo>
                      <a:pt x="53" y="61"/>
                    </a:lnTo>
                    <a:lnTo>
                      <a:pt x="54" y="61"/>
                    </a:lnTo>
                    <a:lnTo>
                      <a:pt x="54" y="65"/>
                    </a:lnTo>
                    <a:lnTo>
                      <a:pt x="54" y="67"/>
                    </a:lnTo>
                    <a:lnTo>
                      <a:pt x="54" y="69"/>
                    </a:lnTo>
                    <a:lnTo>
                      <a:pt x="57" y="73"/>
                    </a:lnTo>
                    <a:lnTo>
                      <a:pt x="58" y="76"/>
                    </a:lnTo>
                    <a:lnTo>
                      <a:pt x="61" y="80"/>
                    </a:lnTo>
                    <a:lnTo>
                      <a:pt x="62" y="84"/>
                    </a:lnTo>
                    <a:lnTo>
                      <a:pt x="66" y="87"/>
                    </a:lnTo>
                    <a:lnTo>
                      <a:pt x="68" y="88"/>
                    </a:lnTo>
                    <a:lnTo>
                      <a:pt x="68" y="87"/>
                    </a:lnTo>
                    <a:lnTo>
                      <a:pt x="70" y="88"/>
                    </a:lnTo>
                    <a:lnTo>
                      <a:pt x="74" y="88"/>
                    </a:lnTo>
                    <a:lnTo>
                      <a:pt x="72" y="91"/>
                    </a:lnTo>
                    <a:lnTo>
                      <a:pt x="70" y="92"/>
                    </a:lnTo>
                    <a:lnTo>
                      <a:pt x="70" y="97"/>
                    </a:lnTo>
                    <a:lnTo>
                      <a:pt x="72" y="100"/>
                    </a:lnTo>
                    <a:lnTo>
                      <a:pt x="74" y="101"/>
                    </a:lnTo>
                    <a:lnTo>
                      <a:pt x="77" y="101"/>
                    </a:lnTo>
                    <a:lnTo>
                      <a:pt x="77" y="104"/>
                    </a:lnTo>
                    <a:lnTo>
                      <a:pt x="77" y="105"/>
                    </a:lnTo>
                    <a:lnTo>
                      <a:pt x="79" y="109"/>
                    </a:lnTo>
                    <a:lnTo>
                      <a:pt x="81" y="109"/>
                    </a:lnTo>
                    <a:lnTo>
                      <a:pt x="83" y="109"/>
                    </a:lnTo>
                    <a:lnTo>
                      <a:pt x="85" y="113"/>
                    </a:lnTo>
                    <a:lnTo>
                      <a:pt x="85" y="114"/>
                    </a:lnTo>
                    <a:lnTo>
                      <a:pt x="87" y="114"/>
                    </a:lnTo>
                    <a:lnTo>
                      <a:pt x="87" y="117"/>
                    </a:lnTo>
                    <a:lnTo>
                      <a:pt x="85" y="117"/>
                    </a:lnTo>
                    <a:lnTo>
                      <a:pt x="85" y="118"/>
                    </a:lnTo>
                    <a:lnTo>
                      <a:pt x="83" y="118"/>
                    </a:lnTo>
                    <a:lnTo>
                      <a:pt x="81" y="120"/>
                    </a:lnTo>
                    <a:lnTo>
                      <a:pt x="79" y="128"/>
                    </a:lnTo>
                    <a:lnTo>
                      <a:pt x="81" y="126"/>
                    </a:lnTo>
                    <a:lnTo>
                      <a:pt x="81" y="128"/>
                    </a:lnTo>
                    <a:lnTo>
                      <a:pt x="83" y="128"/>
                    </a:lnTo>
                    <a:lnTo>
                      <a:pt x="87" y="128"/>
                    </a:lnTo>
                    <a:lnTo>
                      <a:pt x="85" y="130"/>
                    </a:lnTo>
                    <a:lnTo>
                      <a:pt x="85" y="132"/>
                    </a:lnTo>
                    <a:lnTo>
                      <a:pt x="87" y="130"/>
                    </a:lnTo>
                    <a:lnTo>
                      <a:pt x="89" y="133"/>
                    </a:lnTo>
                    <a:lnTo>
                      <a:pt x="93" y="136"/>
                    </a:lnTo>
                    <a:lnTo>
                      <a:pt x="94" y="136"/>
                    </a:lnTo>
                    <a:lnTo>
                      <a:pt x="94" y="137"/>
                    </a:lnTo>
                    <a:lnTo>
                      <a:pt x="97" y="137"/>
                    </a:lnTo>
                    <a:lnTo>
                      <a:pt x="98" y="140"/>
                    </a:lnTo>
                    <a:lnTo>
                      <a:pt x="98" y="144"/>
                    </a:lnTo>
                    <a:lnTo>
                      <a:pt x="98" y="148"/>
                    </a:lnTo>
                    <a:lnTo>
                      <a:pt x="101" y="149"/>
                    </a:lnTo>
                    <a:lnTo>
                      <a:pt x="107" y="158"/>
                    </a:lnTo>
                    <a:lnTo>
                      <a:pt x="115" y="168"/>
                    </a:lnTo>
                    <a:lnTo>
                      <a:pt x="121" y="177"/>
                    </a:lnTo>
                    <a:lnTo>
                      <a:pt x="125" y="181"/>
                    </a:lnTo>
                    <a:lnTo>
                      <a:pt x="125" y="187"/>
                    </a:lnTo>
                    <a:lnTo>
                      <a:pt x="125" y="193"/>
                    </a:lnTo>
                    <a:lnTo>
                      <a:pt x="125" y="197"/>
                    </a:lnTo>
                    <a:lnTo>
                      <a:pt x="131" y="205"/>
                    </a:lnTo>
                    <a:lnTo>
                      <a:pt x="131" y="206"/>
                    </a:lnTo>
                    <a:lnTo>
                      <a:pt x="127" y="210"/>
                    </a:lnTo>
                    <a:lnTo>
                      <a:pt x="123" y="218"/>
                    </a:lnTo>
                    <a:lnTo>
                      <a:pt x="125" y="218"/>
                    </a:lnTo>
                    <a:lnTo>
                      <a:pt x="127" y="218"/>
                    </a:lnTo>
                    <a:lnTo>
                      <a:pt x="127" y="219"/>
                    </a:lnTo>
                    <a:lnTo>
                      <a:pt x="123" y="221"/>
                    </a:lnTo>
                    <a:lnTo>
                      <a:pt x="121" y="221"/>
                    </a:lnTo>
                    <a:lnTo>
                      <a:pt x="119" y="223"/>
                    </a:lnTo>
                    <a:lnTo>
                      <a:pt x="119" y="227"/>
                    </a:lnTo>
                    <a:lnTo>
                      <a:pt x="121" y="231"/>
                    </a:lnTo>
                    <a:lnTo>
                      <a:pt x="125" y="238"/>
                    </a:lnTo>
                    <a:lnTo>
                      <a:pt x="127" y="242"/>
                    </a:lnTo>
                    <a:lnTo>
                      <a:pt x="133" y="246"/>
                    </a:lnTo>
                    <a:lnTo>
                      <a:pt x="134" y="246"/>
                    </a:lnTo>
                    <a:lnTo>
                      <a:pt x="137" y="247"/>
                    </a:lnTo>
                    <a:lnTo>
                      <a:pt x="141" y="251"/>
                    </a:lnTo>
                    <a:lnTo>
                      <a:pt x="145" y="254"/>
                    </a:lnTo>
                    <a:lnTo>
                      <a:pt x="146" y="259"/>
                    </a:lnTo>
                    <a:lnTo>
                      <a:pt x="151" y="263"/>
                    </a:lnTo>
                    <a:lnTo>
                      <a:pt x="158" y="264"/>
                    </a:lnTo>
                    <a:lnTo>
                      <a:pt x="163" y="267"/>
                    </a:lnTo>
                    <a:lnTo>
                      <a:pt x="167" y="267"/>
                    </a:lnTo>
                    <a:lnTo>
                      <a:pt x="168" y="267"/>
                    </a:lnTo>
                    <a:lnTo>
                      <a:pt x="171" y="268"/>
                    </a:lnTo>
                    <a:lnTo>
                      <a:pt x="176" y="272"/>
                    </a:lnTo>
                    <a:lnTo>
                      <a:pt x="180" y="278"/>
                    </a:lnTo>
                    <a:lnTo>
                      <a:pt x="188" y="282"/>
                    </a:lnTo>
                    <a:lnTo>
                      <a:pt x="198" y="286"/>
                    </a:lnTo>
                    <a:lnTo>
                      <a:pt x="203" y="290"/>
                    </a:lnTo>
                    <a:lnTo>
                      <a:pt x="208" y="291"/>
                    </a:lnTo>
                    <a:lnTo>
                      <a:pt x="215" y="291"/>
                    </a:lnTo>
                    <a:lnTo>
                      <a:pt x="216" y="294"/>
                    </a:lnTo>
                    <a:lnTo>
                      <a:pt x="219" y="295"/>
                    </a:lnTo>
                    <a:lnTo>
                      <a:pt x="222" y="298"/>
                    </a:lnTo>
                    <a:lnTo>
                      <a:pt x="224" y="299"/>
                    </a:lnTo>
                    <a:lnTo>
                      <a:pt x="228" y="302"/>
                    </a:lnTo>
                    <a:lnTo>
                      <a:pt x="230" y="303"/>
                    </a:lnTo>
                    <a:lnTo>
                      <a:pt x="234" y="306"/>
                    </a:lnTo>
                    <a:lnTo>
                      <a:pt x="239" y="306"/>
                    </a:lnTo>
                    <a:lnTo>
                      <a:pt x="243" y="307"/>
                    </a:lnTo>
                    <a:lnTo>
                      <a:pt x="248" y="308"/>
                    </a:lnTo>
                    <a:lnTo>
                      <a:pt x="252" y="308"/>
                    </a:lnTo>
                    <a:lnTo>
                      <a:pt x="265" y="306"/>
                    </a:lnTo>
                    <a:lnTo>
                      <a:pt x="272" y="302"/>
                    </a:lnTo>
                    <a:lnTo>
                      <a:pt x="279" y="299"/>
                    </a:lnTo>
                    <a:lnTo>
                      <a:pt x="276" y="299"/>
                    </a:lnTo>
                    <a:lnTo>
                      <a:pt x="277" y="295"/>
                    </a:lnTo>
                    <a:lnTo>
                      <a:pt x="279" y="295"/>
                    </a:lnTo>
                    <a:lnTo>
                      <a:pt x="279" y="298"/>
                    </a:lnTo>
                    <a:lnTo>
                      <a:pt x="283" y="298"/>
                    </a:lnTo>
                    <a:lnTo>
                      <a:pt x="279" y="299"/>
                    </a:lnTo>
                    <a:lnTo>
                      <a:pt x="287" y="302"/>
                    </a:lnTo>
                    <a:lnTo>
                      <a:pt x="285" y="299"/>
                    </a:lnTo>
                    <a:lnTo>
                      <a:pt x="285" y="298"/>
                    </a:lnTo>
                    <a:lnTo>
                      <a:pt x="292" y="303"/>
                    </a:lnTo>
                    <a:lnTo>
                      <a:pt x="299" y="308"/>
                    </a:lnTo>
                    <a:lnTo>
                      <a:pt x="304" y="315"/>
                    </a:lnTo>
                    <a:lnTo>
                      <a:pt x="308" y="316"/>
                    </a:lnTo>
                    <a:lnTo>
                      <a:pt x="309" y="320"/>
                    </a:lnTo>
                    <a:lnTo>
                      <a:pt x="312" y="324"/>
                    </a:lnTo>
                    <a:lnTo>
                      <a:pt x="316" y="329"/>
                    </a:lnTo>
                    <a:lnTo>
                      <a:pt x="316" y="328"/>
                    </a:lnTo>
                    <a:lnTo>
                      <a:pt x="316" y="328"/>
                    </a:lnTo>
                    <a:lnTo>
                      <a:pt x="317" y="326"/>
                    </a:lnTo>
                    <a:lnTo>
                      <a:pt x="317" y="322"/>
                    </a:lnTo>
                    <a:lnTo>
                      <a:pt x="319" y="320"/>
                    </a:lnTo>
                    <a:lnTo>
                      <a:pt x="319" y="316"/>
                    </a:lnTo>
                    <a:lnTo>
                      <a:pt x="319" y="315"/>
                    </a:lnTo>
                    <a:lnTo>
                      <a:pt x="325" y="303"/>
                    </a:lnTo>
                    <a:lnTo>
                      <a:pt x="326" y="302"/>
                    </a:lnTo>
                    <a:lnTo>
                      <a:pt x="330" y="302"/>
                    </a:lnTo>
                    <a:lnTo>
                      <a:pt x="336" y="302"/>
                    </a:lnTo>
                    <a:lnTo>
                      <a:pt x="342" y="302"/>
                    </a:lnTo>
                    <a:lnTo>
                      <a:pt x="348" y="302"/>
                    </a:lnTo>
                    <a:lnTo>
                      <a:pt x="348" y="295"/>
                    </a:lnTo>
                    <a:lnTo>
                      <a:pt x="346" y="294"/>
                    </a:lnTo>
                    <a:lnTo>
                      <a:pt x="344" y="290"/>
                    </a:lnTo>
                    <a:lnTo>
                      <a:pt x="342" y="288"/>
                    </a:lnTo>
                    <a:lnTo>
                      <a:pt x="338" y="284"/>
                    </a:lnTo>
                    <a:lnTo>
                      <a:pt x="334" y="280"/>
                    </a:lnTo>
                    <a:lnTo>
                      <a:pt x="338" y="280"/>
                    </a:lnTo>
                    <a:lnTo>
                      <a:pt x="340" y="280"/>
                    </a:lnTo>
                    <a:lnTo>
                      <a:pt x="342" y="278"/>
                    </a:lnTo>
                    <a:lnTo>
                      <a:pt x="342" y="275"/>
                    </a:lnTo>
                    <a:lnTo>
                      <a:pt x="344" y="271"/>
                    </a:lnTo>
                    <a:lnTo>
                      <a:pt x="346" y="268"/>
                    </a:lnTo>
                    <a:lnTo>
                      <a:pt x="349" y="268"/>
                    </a:lnTo>
                    <a:lnTo>
                      <a:pt x="357" y="271"/>
                    </a:lnTo>
                    <a:lnTo>
                      <a:pt x="373" y="271"/>
                    </a:lnTo>
                    <a:lnTo>
                      <a:pt x="372" y="275"/>
                    </a:lnTo>
                    <a:lnTo>
                      <a:pt x="373" y="272"/>
                    </a:lnTo>
                    <a:lnTo>
                      <a:pt x="374" y="268"/>
                    </a:lnTo>
                    <a:lnTo>
                      <a:pt x="374" y="267"/>
                    </a:lnTo>
                    <a:lnTo>
                      <a:pt x="376" y="268"/>
                    </a:lnTo>
                    <a:lnTo>
                      <a:pt x="380" y="262"/>
                    </a:lnTo>
                    <a:lnTo>
                      <a:pt x="384" y="259"/>
                    </a:lnTo>
                    <a:lnTo>
                      <a:pt x="388" y="258"/>
                    </a:lnTo>
                    <a:lnTo>
                      <a:pt x="388" y="255"/>
                    </a:lnTo>
                    <a:lnTo>
                      <a:pt x="392" y="251"/>
                    </a:lnTo>
                    <a:lnTo>
                      <a:pt x="392" y="258"/>
                    </a:lnTo>
                    <a:lnTo>
                      <a:pt x="392" y="262"/>
                    </a:lnTo>
                    <a:lnTo>
                      <a:pt x="393" y="263"/>
                    </a:lnTo>
                    <a:lnTo>
                      <a:pt x="396" y="258"/>
                    </a:lnTo>
                    <a:lnTo>
                      <a:pt x="397" y="251"/>
                    </a:lnTo>
                    <a:lnTo>
                      <a:pt x="404" y="242"/>
                    </a:lnTo>
                    <a:lnTo>
                      <a:pt x="400" y="245"/>
                    </a:lnTo>
                    <a:lnTo>
                      <a:pt x="400" y="242"/>
                    </a:lnTo>
                    <a:lnTo>
                      <a:pt x="401" y="241"/>
                    </a:lnTo>
                    <a:lnTo>
                      <a:pt x="404" y="238"/>
                    </a:lnTo>
                    <a:lnTo>
                      <a:pt x="400" y="238"/>
                    </a:lnTo>
                    <a:lnTo>
                      <a:pt x="404" y="234"/>
                    </a:lnTo>
                    <a:lnTo>
                      <a:pt x="404" y="233"/>
                    </a:lnTo>
                    <a:lnTo>
                      <a:pt x="405" y="231"/>
                    </a:lnTo>
                    <a:lnTo>
                      <a:pt x="405" y="229"/>
                    </a:lnTo>
                    <a:lnTo>
                      <a:pt x="409" y="223"/>
                    </a:lnTo>
                    <a:lnTo>
                      <a:pt x="414" y="218"/>
                    </a:lnTo>
                    <a:lnTo>
                      <a:pt x="418" y="211"/>
                    </a:lnTo>
                    <a:lnTo>
                      <a:pt x="418" y="207"/>
                    </a:lnTo>
                    <a:lnTo>
                      <a:pt x="418" y="205"/>
                    </a:lnTo>
                    <a:lnTo>
                      <a:pt x="417" y="202"/>
                    </a:lnTo>
                    <a:lnTo>
                      <a:pt x="417" y="202"/>
                    </a:lnTo>
                    <a:lnTo>
                      <a:pt x="417" y="202"/>
                    </a:lnTo>
                    <a:lnTo>
                      <a:pt x="417" y="202"/>
                    </a:lnTo>
                    <a:lnTo>
                      <a:pt x="417" y="202"/>
                    </a:lnTo>
                    <a:lnTo>
                      <a:pt x="417" y="202"/>
                    </a:lnTo>
                    <a:lnTo>
                      <a:pt x="417" y="202"/>
                    </a:lnTo>
                    <a:close/>
                    <a:moveTo>
                      <a:pt x="252" y="198"/>
                    </a:moveTo>
                    <a:lnTo>
                      <a:pt x="248" y="193"/>
                    </a:lnTo>
                    <a:lnTo>
                      <a:pt x="252" y="202"/>
                    </a:lnTo>
                    <a:lnTo>
                      <a:pt x="252" y="198"/>
                    </a:lnTo>
                    <a:lnTo>
                      <a:pt x="252" y="198"/>
                    </a:lnTo>
                    <a:lnTo>
                      <a:pt x="252" y="198"/>
                    </a:lnTo>
                    <a:lnTo>
                      <a:pt x="252" y="198"/>
                    </a:lnTo>
                    <a:lnTo>
                      <a:pt x="252" y="198"/>
                    </a:lnTo>
                    <a:lnTo>
                      <a:pt x="252" y="198"/>
                    </a:lnTo>
                    <a:lnTo>
                      <a:pt x="252" y="198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" name="Freeform 120">
                <a:extLst>
                  <a:ext uri="{FF2B5EF4-FFF2-40B4-BE49-F238E27FC236}">
                    <a16:creationId xmlns:a16="http://schemas.microsoft.com/office/drawing/2014/main" id="{E5D9DE78-924B-49F7-A431-BCAED2E02C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33638" y="4498975"/>
                <a:ext cx="404813" cy="946150"/>
              </a:xfrm>
              <a:custGeom>
                <a:avLst/>
                <a:gdLst>
                  <a:gd name="T0" fmla="*/ 220 w 255"/>
                  <a:gd name="T1" fmla="*/ 525 h 596"/>
                  <a:gd name="T2" fmla="*/ 216 w 255"/>
                  <a:gd name="T3" fmla="*/ 536 h 596"/>
                  <a:gd name="T4" fmla="*/ 223 w 255"/>
                  <a:gd name="T5" fmla="*/ 537 h 596"/>
                  <a:gd name="T6" fmla="*/ 235 w 255"/>
                  <a:gd name="T7" fmla="*/ 528 h 596"/>
                  <a:gd name="T8" fmla="*/ 239 w 255"/>
                  <a:gd name="T9" fmla="*/ 524 h 596"/>
                  <a:gd name="T10" fmla="*/ 233 w 255"/>
                  <a:gd name="T11" fmla="*/ 544 h 596"/>
                  <a:gd name="T12" fmla="*/ 240 w 255"/>
                  <a:gd name="T13" fmla="*/ 533 h 596"/>
                  <a:gd name="T14" fmla="*/ 253 w 255"/>
                  <a:gd name="T15" fmla="*/ 527 h 596"/>
                  <a:gd name="T16" fmla="*/ 217 w 255"/>
                  <a:gd name="T17" fmla="*/ 524 h 596"/>
                  <a:gd name="T18" fmla="*/ 174 w 255"/>
                  <a:gd name="T19" fmla="*/ 565 h 596"/>
                  <a:gd name="T20" fmla="*/ 180 w 255"/>
                  <a:gd name="T21" fmla="*/ 590 h 596"/>
                  <a:gd name="T22" fmla="*/ 227 w 255"/>
                  <a:gd name="T23" fmla="*/ 593 h 596"/>
                  <a:gd name="T24" fmla="*/ 208 w 255"/>
                  <a:gd name="T25" fmla="*/ 529 h 596"/>
                  <a:gd name="T26" fmla="*/ 209 w 255"/>
                  <a:gd name="T27" fmla="*/ 529 h 596"/>
                  <a:gd name="T28" fmla="*/ 146 w 255"/>
                  <a:gd name="T29" fmla="*/ 536 h 596"/>
                  <a:gd name="T30" fmla="*/ 144 w 255"/>
                  <a:gd name="T31" fmla="*/ 512 h 596"/>
                  <a:gd name="T32" fmla="*/ 148 w 255"/>
                  <a:gd name="T33" fmla="*/ 495 h 596"/>
                  <a:gd name="T34" fmla="*/ 162 w 255"/>
                  <a:gd name="T35" fmla="*/ 470 h 596"/>
                  <a:gd name="T36" fmla="*/ 130 w 255"/>
                  <a:gd name="T37" fmla="*/ 426 h 596"/>
                  <a:gd name="T38" fmla="*/ 148 w 255"/>
                  <a:gd name="T39" fmla="*/ 411 h 596"/>
                  <a:gd name="T40" fmla="*/ 154 w 255"/>
                  <a:gd name="T41" fmla="*/ 382 h 596"/>
                  <a:gd name="T42" fmla="*/ 163 w 255"/>
                  <a:gd name="T43" fmla="*/ 377 h 596"/>
                  <a:gd name="T44" fmla="*/ 144 w 255"/>
                  <a:gd name="T45" fmla="*/ 371 h 596"/>
                  <a:gd name="T46" fmla="*/ 132 w 255"/>
                  <a:gd name="T47" fmla="*/ 345 h 596"/>
                  <a:gd name="T48" fmla="*/ 167 w 255"/>
                  <a:gd name="T49" fmla="*/ 333 h 596"/>
                  <a:gd name="T50" fmla="*/ 170 w 255"/>
                  <a:gd name="T51" fmla="*/ 312 h 596"/>
                  <a:gd name="T52" fmla="*/ 236 w 255"/>
                  <a:gd name="T53" fmla="*/ 275 h 596"/>
                  <a:gd name="T54" fmla="*/ 211 w 255"/>
                  <a:gd name="T55" fmla="*/ 237 h 596"/>
                  <a:gd name="T56" fmla="*/ 196 w 255"/>
                  <a:gd name="T57" fmla="*/ 206 h 596"/>
                  <a:gd name="T58" fmla="*/ 194 w 255"/>
                  <a:gd name="T59" fmla="*/ 171 h 596"/>
                  <a:gd name="T60" fmla="*/ 203 w 255"/>
                  <a:gd name="T61" fmla="*/ 143 h 596"/>
                  <a:gd name="T62" fmla="*/ 231 w 255"/>
                  <a:gd name="T63" fmla="*/ 106 h 596"/>
                  <a:gd name="T64" fmla="*/ 233 w 255"/>
                  <a:gd name="T65" fmla="*/ 69 h 596"/>
                  <a:gd name="T66" fmla="*/ 223 w 255"/>
                  <a:gd name="T67" fmla="*/ 93 h 596"/>
                  <a:gd name="T68" fmla="*/ 200 w 255"/>
                  <a:gd name="T69" fmla="*/ 103 h 596"/>
                  <a:gd name="T70" fmla="*/ 175 w 255"/>
                  <a:gd name="T71" fmla="*/ 86 h 596"/>
                  <a:gd name="T72" fmla="*/ 167 w 255"/>
                  <a:gd name="T73" fmla="*/ 56 h 596"/>
                  <a:gd name="T74" fmla="*/ 113 w 255"/>
                  <a:gd name="T75" fmla="*/ 26 h 596"/>
                  <a:gd name="T76" fmla="*/ 79 w 255"/>
                  <a:gd name="T77" fmla="*/ 4 h 596"/>
                  <a:gd name="T78" fmla="*/ 38 w 255"/>
                  <a:gd name="T79" fmla="*/ 0 h 596"/>
                  <a:gd name="T80" fmla="*/ 25 w 255"/>
                  <a:gd name="T81" fmla="*/ 42 h 596"/>
                  <a:gd name="T82" fmla="*/ 16 w 255"/>
                  <a:gd name="T83" fmla="*/ 79 h 596"/>
                  <a:gd name="T84" fmla="*/ 5 w 255"/>
                  <a:gd name="T85" fmla="*/ 118 h 596"/>
                  <a:gd name="T86" fmla="*/ 4 w 255"/>
                  <a:gd name="T87" fmla="*/ 160 h 596"/>
                  <a:gd name="T88" fmla="*/ 13 w 255"/>
                  <a:gd name="T89" fmla="*/ 198 h 596"/>
                  <a:gd name="T90" fmla="*/ 25 w 255"/>
                  <a:gd name="T91" fmla="*/ 224 h 596"/>
                  <a:gd name="T92" fmla="*/ 22 w 255"/>
                  <a:gd name="T93" fmla="*/ 261 h 596"/>
                  <a:gd name="T94" fmla="*/ 30 w 255"/>
                  <a:gd name="T95" fmla="*/ 302 h 596"/>
                  <a:gd name="T96" fmla="*/ 29 w 255"/>
                  <a:gd name="T97" fmla="*/ 332 h 596"/>
                  <a:gd name="T98" fmla="*/ 40 w 255"/>
                  <a:gd name="T99" fmla="*/ 368 h 596"/>
                  <a:gd name="T100" fmla="*/ 49 w 255"/>
                  <a:gd name="T101" fmla="*/ 394 h 596"/>
                  <a:gd name="T102" fmla="*/ 66 w 255"/>
                  <a:gd name="T103" fmla="*/ 411 h 596"/>
                  <a:gd name="T104" fmla="*/ 65 w 255"/>
                  <a:gd name="T105" fmla="*/ 430 h 596"/>
                  <a:gd name="T106" fmla="*/ 74 w 255"/>
                  <a:gd name="T107" fmla="*/ 459 h 596"/>
                  <a:gd name="T108" fmla="*/ 75 w 255"/>
                  <a:gd name="T109" fmla="*/ 490 h 596"/>
                  <a:gd name="T110" fmla="*/ 74 w 255"/>
                  <a:gd name="T111" fmla="*/ 510 h 596"/>
                  <a:gd name="T112" fmla="*/ 95 w 255"/>
                  <a:gd name="T113" fmla="*/ 519 h 596"/>
                  <a:gd name="T114" fmla="*/ 122 w 255"/>
                  <a:gd name="T115" fmla="*/ 543 h 596"/>
                  <a:gd name="T116" fmla="*/ 163 w 255"/>
                  <a:gd name="T117" fmla="*/ 549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" h="596">
                    <a:moveTo>
                      <a:pt x="235" y="528"/>
                    </a:moveTo>
                    <a:lnTo>
                      <a:pt x="236" y="525"/>
                    </a:lnTo>
                    <a:lnTo>
                      <a:pt x="236" y="524"/>
                    </a:lnTo>
                    <a:lnTo>
                      <a:pt x="235" y="524"/>
                    </a:lnTo>
                    <a:lnTo>
                      <a:pt x="235" y="523"/>
                    </a:lnTo>
                    <a:lnTo>
                      <a:pt x="233" y="524"/>
                    </a:lnTo>
                    <a:lnTo>
                      <a:pt x="233" y="525"/>
                    </a:lnTo>
                    <a:lnTo>
                      <a:pt x="225" y="524"/>
                    </a:lnTo>
                    <a:lnTo>
                      <a:pt x="224" y="525"/>
                    </a:lnTo>
                    <a:lnTo>
                      <a:pt x="220" y="524"/>
                    </a:lnTo>
                    <a:lnTo>
                      <a:pt x="220" y="525"/>
                    </a:lnTo>
                    <a:lnTo>
                      <a:pt x="219" y="527"/>
                    </a:lnTo>
                    <a:lnTo>
                      <a:pt x="220" y="527"/>
                    </a:lnTo>
                    <a:lnTo>
                      <a:pt x="221" y="527"/>
                    </a:lnTo>
                    <a:lnTo>
                      <a:pt x="225" y="531"/>
                    </a:lnTo>
                    <a:lnTo>
                      <a:pt x="223" y="531"/>
                    </a:lnTo>
                    <a:lnTo>
                      <a:pt x="221" y="533"/>
                    </a:lnTo>
                    <a:lnTo>
                      <a:pt x="220" y="533"/>
                    </a:lnTo>
                    <a:lnTo>
                      <a:pt x="217" y="535"/>
                    </a:lnTo>
                    <a:lnTo>
                      <a:pt x="220" y="536"/>
                    </a:lnTo>
                    <a:lnTo>
                      <a:pt x="219" y="536"/>
                    </a:lnTo>
                    <a:lnTo>
                      <a:pt x="216" y="536"/>
                    </a:lnTo>
                    <a:lnTo>
                      <a:pt x="215" y="536"/>
                    </a:lnTo>
                    <a:lnTo>
                      <a:pt x="215" y="537"/>
                    </a:lnTo>
                    <a:lnTo>
                      <a:pt x="212" y="537"/>
                    </a:lnTo>
                    <a:lnTo>
                      <a:pt x="212" y="539"/>
                    </a:lnTo>
                    <a:lnTo>
                      <a:pt x="215" y="541"/>
                    </a:lnTo>
                    <a:lnTo>
                      <a:pt x="215" y="540"/>
                    </a:lnTo>
                    <a:lnTo>
                      <a:pt x="216" y="540"/>
                    </a:lnTo>
                    <a:lnTo>
                      <a:pt x="217" y="543"/>
                    </a:lnTo>
                    <a:lnTo>
                      <a:pt x="220" y="540"/>
                    </a:lnTo>
                    <a:lnTo>
                      <a:pt x="223" y="539"/>
                    </a:lnTo>
                    <a:lnTo>
                      <a:pt x="223" y="537"/>
                    </a:lnTo>
                    <a:lnTo>
                      <a:pt x="225" y="536"/>
                    </a:lnTo>
                    <a:lnTo>
                      <a:pt x="227" y="537"/>
                    </a:lnTo>
                    <a:lnTo>
                      <a:pt x="228" y="536"/>
                    </a:lnTo>
                    <a:lnTo>
                      <a:pt x="229" y="533"/>
                    </a:lnTo>
                    <a:lnTo>
                      <a:pt x="231" y="533"/>
                    </a:lnTo>
                    <a:lnTo>
                      <a:pt x="233" y="528"/>
                    </a:lnTo>
                    <a:lnTo>
                      <a:pt x="235" y="528"/>
                    </a:lnTo>
                    <a:lnTo>
                      <a:pt x="235" y="528"/>
                    </a:lnTo>
                    <a:lnTo>
                      <a:pt x="235" y="528"/>
                    </a:lnTo>
                    <a:lnTo>
                      <a:pt x="235" y="528"/>
                    </a:lnTo>
                    <a:lnTo>
                      <a:pt x="235" y="528"/>
                    </a:lnTo>
                    <a:lnTo>
                      <a:pt x="235" y="528"/>
                    </a:lnTo>
                    <a:lnTo>
                      <a:pt x="235" y="528"/>
                    </a:lnTo>
                    <a:close/>
                    <a:moveTo>
                      <a:pt x="253" y="527"/>
                    </a:moveTo>
                    <a:lnTo>
                      <a:pt x="255" y="527"/>
                    </a:lnTo>
                    <a:lnTo>
                      <a:pt x="252" y="524"/>
                    </a:lnTo>
                    <a:lnTo>
                      <a:pt x="251" y="524"/>
                    </a:lnTo>
                    <a:lnTo>
                      <a:pt x="248" y="524"/>
                    </a:lnTo>
                    <a:lnTo>
                      <a:pt x="245" y="521"/>
                    </a:lnTo>
                    <a:lnTo>
                      <a:pt x="243" y="521"/>
                    </a:lnTo>
                    <a:lnTo>
                      <a:pt x="240" y="521"/>
                    </a:lnTo>
                    <a:lnTo>
                      <a:pt x="239" y="524"/>
                    </a:lnTo>
                    <a:lnTo>
                      <a:pt x="237" y="524"/>
                    </a:lnTo>
                    <a:lnTo>
                      <a:pt x="239" y="532"/>
                    </a:lnTo>
                    <a:lnTo>
                      <a:pt x="237" y="531"/>
                    </a:lnTo>
                    <a:lnTo>
                      <a:pt x="235" y="531"/>
                    </a:lnTo>
                    <a:lnTo>
                      <a:pt x="233" y="532"/>
                    </a:lnTo>
                    <a:lnTo>
                      <a:pt x="232" y="533"/>
                    </a:lnTo>
                    <a:lnTo>
                      <a:pt x="231" y="533"/>
                    </a:lnTo>
                    <a:lnTo>
                      <a:pt x="231" y="539"/>
                    </a:lnTo>
                    <a:lnTo>
                      <a:pt x="231" y="540"/>
                    </a:lnTo>
                    <a:lnTo>
                      <a:pt x="232" y="543"/>
                    </a:lnTo>
                    <a:lnTo>
                      <a:pt x="233" y="544"/>
                    </a:lnTo>
                    <a:lnTo>
                      <a:pt x="235" y="540"/>
                    </a:lnTo>
                    <a:lnTo>
                      <a:pt x="236" y="541"/>
                    </a:lnTo>
                    <a:lnTo>
                      <a:pt x="239" y="541"/>
                    </a:lnTo>
                    <a:lnTo>
                      <a:pt x="237" y="540"/>
                    </a:lnTo>
                    <a:lnTo>
                      <a:pt x="237" y="537"/>
                    </a:lnTo>
                    <a:lnTo>
                      <a:pt x="239" y="537"/>
                    </a:lnTo>
                    <a:lnTo>
                      <a:pt x="241" y="537"/>
                    </a:lnTo>
                    <a:lnTo>
                      <a:pt x="243" y="539"/>
                    </a:lnTo>
                    <a:lnTo>
                      <a:pt x="243" y="537"/>
                    </a:lnTo>
                    <a:lnTo>
                      <a:pt x="240" y="535"/>
                    </a:lnTo>
                    <a:lnTo>
                      <a:pt x="240" y="533"/>
                    </a:lnTo>
                    <a:lnTo>
                      <a:pt x="241" y="533"/>
                    </a:lnTo>
                    <a:lnTo>
                      <a:pt x="248" y="533"/>
                    </a:lnTo>
                    <a:lnTo>
                      <a:pt x="249" y="533"/>
                    </a:lnTo>
                    <a:lnTo>
                      <a:pt x="252" y="531"/>
                    </a:lnTo>
                    <a:lnTo>
                      <a:pt x="253" y="531"/>
                    </a:lnTo>
                    <a:lnTo>
                      <a:pt x="255" y="531"/>
                    </a:lnTo>
                    <a:lnTo>
                      <a:pt x="255" y="529"/>
                    </a:lnTo>
                    <a:lnTo>
                      <a:pt x="253" y="528"/>
                    </a:lnTo>
                    <a:lnTo>
                      <a:pt x="253" y="527"/>
                    </a:lnTo>
                    <a:lnTo>
                      <a:pt x="253" y="527"/>
                    </a:lnTo>
                    <a:lnTo>
                      <a:pt x="253" y="527"/>
                    </a:lnTo>
                    <a:lnTo>
                      <a:pt x="253" y="527"/>
                    </a:lnTo>
                    <a:lnTo>
                      <a:pt x="253" y="527"/>
                    </a:lnTo>
                    <a:lnTo>
                      <a:pt x="253" y="527"/>
                    </a:lnTo>
                    <a:lnTo>
                      <a:pt x="253" y="527"/>
                    </a:lnTo>
                    <a:close/>
                    <a:moveTo>
                      <a:pt x="217" y="524"/>
                    </a:moveTo>
                    <a:lnTo>
                      <a:pt x="220" y="524"/>
                    </a:lnTo>
                    <a:lnTo>
                      <a:pt x="217" y="523"/>
                    </a:lnTo>
                    <a:lnTo>
                      <a:pt x="217" y="524"/>
                    </a:lnTo>
                    <a:lnTo>
                      <a:pt x="217" y="524"/>
                    </a:lnTo>
                    <a:lnTo>
                      <a:pt x="217" y="524"/>
                    </a:lnTo>
                    <a:lnTo>
                      <a:pt x="217" y="524"/>
                    </a:lnTo>
                    <a:lnTo>
                      <a:pt x="217" y="524"/>
                    </a:lnTo>
                    <a:lnTo>
                      <a:pt x="217" y="524"/>
                    </a:lnTo>
                    <a:lnTo>
                      <a:pt x="217" y="524"/>
                    </a:lnTo>
                    <a:close/>
                    <a:moveTo>
                      <a:pt x="219" y="590"/>
                    </a:moveTo>
                    <a:lnTo>
                      <a:pt x="213" y="588"/>
                    </a:lnTo>
                    <a:lnTo>
                      <a:pt x="207" y="587"/>
                    </a:lnTo>
                    <a:lnTo>
                      <a:pt x="196" y="580"/>
                    </a:lnTo>
                    <a:lnTo>
                      <a:pt x="187" y="575"/>
                    </a:lnTo>
                    <a:lnTo>
                      <a:pt x="179" y="571"/>
                    </a:lnTo>
                    <a:lnTo>
                      <a:pt x="176" y="567"/>
                    </a:lnTo>
                    <a:lnTo>
                      <a:pt x="174" y="565"/>
                    </a:lnTo>
                    <a:lnTo>
                      <a:pt x="170" y="565"/>
                    </a:lnTo>
                    <a:lnTo>
                      <a:pt x="170" y="563"/>
                    </a:lnTo>
                    <a:lnTo>
                      <a:pt x="170" y="561"/>
                    </a:lnTo>
                    <a:lnTo>
                      <a:pt x="171" y="563"/>
                    </a:lnTo>
                    <a:lnTo>
                      <a:pt x="167" y="557"/>
                    </a:lnTo>
                    <a:lnTo>
                      <a:pt x="162" y="553"/>
                    </a:lnTo>
                    <a:lnTo>
                      <a:pt x="163" y="557"/>
                    </a:lnTo>
                    <a:lnTo>
                      <a:pt x="166" y="561"/>
                    </a:lnTo>
                    <a:lnTo>
                      <a:pt x="175" y="580"/>
                    </a:lnTo>
                    <a:lnTo>
                      <a:pt x="179" y="590"/>
                    </a:lnTo>
                    <a:lnTo>
                      <a:pt x="180" y="590"/>
                    </a:lnTo>
                    <a:lnTo>
                      <a:pt x="180" y="592"/>
                    </a:lnTo>
                    <a:lnTo>
                      <a:pt x="183" y="592"/>
                    </a:lnTo>
                    <a:lnTo>
                      <a:pt x="187" y="592"/>
                    </a:lnTo>
                    <a:lnTo>
                      <a:pt x="192" y="593"/>
                    </a:lnTo>
                    <a:lnTo>
                      <a:pt x="196" y="593"/>
                    </a:lnTo>
                    <a:lnTo>
                      <a:pt x="200" y="593"/>
                    </a:lnTo>
                    <a:lnTo>
                      <a:pt x="209" y="596"/>
                    </a:lnTo>
                    <a:lnTo>
                      <a:pt x="215" y="593"/>
                    </a:lnTo>
                    <a:lnTo>
                      <a:pt x="219" y="593"/>
                    </a:lnTo>
                    <a:lnTo>
                      <a:pt x="223" y="593"/>
                    </a:lnTo>
                    <a:lnTo>
                      <a:pt x="227" y="593"/>
                    </a:lnTo>
                    <a:lnTo>
                      <a:pt x="227" y="590"/>
                    </a:lnTo>
                    <a:lnTo>
                      <a:pt x="224" y="588"/>
                    </a:lnTo>
                    <a:lnTo>
                      <a:pt x="219" y="590"/>
                    </a:lnTo>
                    <a:lnTo>
                      <a:pt x="219" y="590"/>
                    </a:lnTo>
                    <a:lnTo>
                      <a:pt x="219" y="590"/>
                    </a:lnTo>
                    <a:lnTo>
                      <a:pt x="219" y="590"/>
                    </a:lnTo>
                    <a:lnTo>
                      <a:pt x="219" y="590"/>
                    </a:lnTo>
                    <a:lnTo>
                      <a:pt x="219" y="590"/>
                    </a:lnTo>
                    <a:lnTo>
                      <a:pt x="219" y="590"/>
                    </a:lnTo>
                    <a:close/>
                    <a:moveTo>
                      <a:pt x="209" y="529"/>
                    </a:moveTo>
                    <a:lnTo>
                      <a:pt x="208" y="529"/>
                    </a:lnTo>
                    <a:lnTo>
                      <a:pt x="208" y="532"/>
                    </a:lnTo>
                    <a:lnTo>
                      <a:pt x="211" y="535"/>
                    </a:lnTo>
                    <a:lnTo>
                      <a:pt x="212" y="536"/>
                    </a:lnTo>
                    <a:lnTo>
                      <a:pt x="213" y="535"/>
                    </a:lnTo>
                    <a:lnTo>
                      <a:pt x="213" y="532"/>
                    </a:lnTo>
                    <a:lnTo>
                      <a:pt x="212" y="532"/>
                    </a:lnTo>
                    <a:lnTo>
                      <a:pt x="211" y="532"/>
                    </a:lnTo>
                    <a:lnTo>
                      <a:pt x="209" y="532"/>
                    </a:lnTo>
                    <a:lnTo>
                      <a:pt x="209" y="531"/>
                    </a:lnTo>
                    <a:lnTo>
                      <a:pt x="209" y="529"/>
                    </a:lnTo>
                    <a:lnTo>
                      <a:pt x="209" y="529"/>
                    </a:lnTo>
                    <a:lnTo>
                      <a:pt x="209" y="529"/>
                    </a:lnTo>
                    <a:lnTo>
                      <a:pt x="209" y="529"/>
                    </a:lnTo>
                    <a:lnTo>
                      <a:pt x="209" y="529"/>
                    </a:lnTo>
                    <a:lnTo>
                      <a:pt x="209" y="529"/>
                    </a:lnTo>
                    <a:lnTo>
                      <a:pt x="209" y="529"/>
                    </a:lnTo>
                    <a:close/>
                    <a:moveTo>
                      <a:pt x="163" y="549"/>
                    </a:moveTo>
                    <a:lnTo>
                      <a:pt x="159" y="544"/>
                    </a:lnTo>
                    <a:lnTo>
                      <a:pt x="154" y="540"/>
                    </a:lnTo>
                    <a:lnTo>
                      <a:pt x="150" y="539"/>
                    </a:lnTo>
                    <a:lnTo>
                      <a:pt x="148" y="536"/>
                    </a:lnTo>
                    <a:lnTo>
                      <a:pt x="146" y="536"/>
                    </a:lnTo>
                    <a:lnTo>
                      <a:pt x="144" y="536"/>
                    </a:lnTo>
                    <a:lnTo>
                      <a:pt x="146" y="535"/>
                    </a:lnTo>
                    <a:lnTo>
                      <a:pt x="144" y="529"/>
                    </a:lnTo>
                    <a:lnTo>
                      <a:pt x="140" y="527"/>
                    </a:lnTo>
                    <a:lnTo>
                      <a:pt x="139" y="527"/>
                    </a:lnTo>
                    <a:lnTo>
                      <a:pt x="139" y="523"/>
                    </a:lnTo>
                    <a:lnTo>
                      <a:pt x="139" y="521"/>
                    </a:lnTo>
                    <a:lnTo>
                      <a:pt x="139" y="516"/>
                    </a:lnTo>
                    <a:lnTo>
                      <a:pt x="140" y="514"/>
                    </a:lnTo>
                    <a:lnTo>
                      <a:pt x="143" y="514"/>
                    </a:lnTo>
                    <a:lnTo>
                      <a:pt x="144" y="512"/>
                    </a:lnTo>
                    <a:lnTo>
                      <a:pt x="144" y="510"/>
                    </a:lnTo>
                    <a:lnTo>
                      <a:pt x="140" y="508"/>
                    </a:lnTo>
                    <a:lnTo>
                      <a:pt x="140" y="504"/>
                    </a:lnTo>
                    <a:lnTo>
                      <a:pt x="143" y="508"/>
                    </a:lnTo>
                    <a:lnTo>
                      <a:pt x="144" y="510"/>
                    </a:lnTo>
                    <a:lnTo>
                      <a:pt x="148" y="510"/>
                    </a:lnTo>
                    <a:lnTo>
                      <a:pt x="152" y="508"/>
                    </a:lnTo>
                    <a:lnTo>
                      <a:pt x="152" y="504"/>
                    </a:lnTo>
                    <a:lnTo>
                      <a:pt x="150" y="495"/>
                    </a:lnTo>
                    <a:lnTo>
                      <a:pt x="148" y="496"/>
                    </a:lnTo>
                    <a:lnTo>
                      <a:pt x="148" y="495"/>
                    </a:lnTo>
                    <a:lnTo>
                      <a:pt x="148" y="492"/>
                    </a:lnTo>
                    <a:lnTo>
                      <a:pt x="148" y="491"/>
                    </a:lnTo>
                    <a:lnTo>
                      <a:pt x="150" y="490"/>
                    </a:lnTo>
                    <a:lnTo>
                      <a:pt x="156" y="482"/>
                    </a:lnTo>
                    <a:lnTo>
                      <a:pt x="159" y="478"/>
                    </a:lnTo>
                    <a:lnTo>
                      <a:pt x="162" y="476"/>
                    </a:lnTo>
                    <a:lnTo>
                      <a:pt x="166" y="474"/>
                    </a:lnTo>
                    <a:lnTo>
                      <a:pt x="163" y="474"/>
                    </a:lnTo>
                    <a:lnTo>
                      <a:pt x="166" y="472"/>
                    </a:lnTo>
                    <a:lnTo>
                      <a:pt x="163" y="470"/>
                    </a:lnTo>
                    <a:lnTo>
                      <a:pt x="162" y="470"/>
                    </a:lnTo>
                    <a:lnTo>
                      <a:pt x="163" y="466"/>
                    </a:lnTo>
                    <a:lnTo>
                      <a:pt x="162" y="460"/>
                    </a:lnTo>
                    <a:lnTo>
                      <a:pt x="159" y="456"/>
                    </a:lnTo>
                    <a:lnTo>
                      <a:pt x="156" y="456"/>
                    </a:lnTo>
                    <a:lnTo>
                      <a:pt x="152" y="456"/>
                    </a:lnTo>
                    <a:lnTo>
                      <a:pt x="146" y="455"/>
                    </a:lnTo>
                    <a:lnTo>
                      <a:pt x="136" y="448"/>
                    </a:lnTo>
                    <a:lnTo>
                      <a:pt x="130" y="443"/>
                    </a:lnTo>
                    <a:lnTo>
                      <a:pt x="127" y="439"/>
                    </a:lnTo>
                    <a:lnTo>
                      <a:pt x="127" y="434"/>
                    </a:lnTo>
                    <a:lnTo>
                      <a:pt x="130" y="426"/>
                    </a:lnTo>
                    <a:lnTo>
                      <a:pt x="132" y="425"/>
                    </a:lnTo>
                    <a:lnTo>
                      <a:pt x="136" y="425"/>
                    </a:lnTo>
                    <a:lnTo>
                      <a:pt x="136" y="422"/>
                    </a:lnTo>
                    <a:lnTo>
                      <a:pt x="136" y="421"/>
                    </a:lnTo>
                    <a:lnTo>
                      <a:pt x="140" y="421"/>
                    </a:lnTo>
                    <a:lnTo>
                      <a:pt x="146" y="421"/>
                    </a:lnTo>
                    <a:lnTo>
                      <a:pt x="148" y="419"/>
                    </a:lnTo>
                    <a:lnTo>
                      <a:pt x="148" y="417"/>
                    </a:lnTo>
                    <a:lnTo>
                      <a:pt x="146" y="415"/>
                    </a:lnTo>
                    <a:lnTo>
                      <a:pt x="146" y="413"/>
                    </a:lnTo>
                    <a:lnTo>
                      <a:pt x="148" y="411"/>
                    </a:lnTo>
                    <a:lnTo>
                      <a:pt x="150" y="411"/>
                    </a:lnTo>
                    <a:lnTo>
                      <a:pt x="150" y="409"/>
                    </a:lnTo>
                    <a:lnTo>
                      <a:pt x="148" y="405"/>
                    </a:lnTo>
                    <a:lnTo>
                      <a:pt x="148" y="403"/>
                    </a:lnTo>
                    <a:lnTo>
                      <a:pt x="146" y="399"/>
                    </a:lnTo>
                    <a:lnTo>
                      <a:pt x="144" y="395"/>
                    </a:lnTo>
                    <a:lnTo>
                      <a:pt x="146" y="391"/>
                    </a:lnTo>
                    <a:lnTo>
                      <a:pt x="146" y="389"/>
                    </a:lnTo>
                    <a:lnTo>
                      <a:pt x="150" y="386"/>
                    </a:lnTo>
                    <a:lnTo>
                      <a:pt x="152" y="386"/>
                    </a:lnTo>
                    <a:lnTo>
                      <a:pt x="154" y="382"/>
                    </a:lnTo>
                    <a:lnTo>
                      <a:pt x="150" y="382"/>
                    </a:lnTo>
                    <a:lnTo>
                      <a:pt x="146" y="382"/>
                    </a:lnTo>
                    <a:lnTo>
                      <a:pt x="144" y="378"/>
                    </a:lnTo>
                    <a:lnTo>
                      <a:pt x="146" y="377"/>
                    </a:lnTo>
                    <a:lnTo>
                      <a:pt x="150" y="375"/>
                    </a:lnTo>
                    <a:lnTo>
                      <a:pt x="154" y="377"/>
                    </a:lnTo>
                    <a:lnTo>
                      <a:pt x="154" y="381"/>
                    </a:lnTo>
                    <a:lnTo>
                      <a:pt x="158" y="382"/>
                    </a:lnTo>
                    <a:lnTo>
                      <a:pt x="159" y="382"/>
                    </a:lnTo>
                    <a:lnTo>
                      <a:pt x="163" y="381"/>
                    </a:lnTo>
                    <a:lnTo>
                      <a:pt x="163" y="377"/>
                    </a:lnTo>
                    <a:lnTo>
                      <a:pt x="162" y="373"/>
                    </a:lnTo>
                    <a:lnTo>
                      <a:pt x="159" y="369"/>
                    </a:lnTo>
                    <a:lnTo>
                      <a:pt x="156" y="368"/>
                    </a:lnTo>
                    <a:lnTo>
                      <a:pt x="152" y="369"/>
                    </a:lnTo>
                    <a:lnTo>
                      <a:pt x="150" y="371"/>
                    </a:lnTo>
                    <a:lnTo>
                      <a:pt x="152" y="371"/>
                    </a:lnTo>
                    <a:lnTo>
                      <a:pt x="154" y="373"/>
                    </a:lnTo>
                    <a:lnTo>
                      <a:pt x="152" y="373"/>
                    </a:lnTo>
                    <a:lnTo>
                      <a:pt x="146" y="373"/>
                    </a:lnTo>
                    <a:lnTo>
                      <a:pt x="146" y="371"/>
                    </a:lnTo>
                    <a:lnTo>
                      <a:pt x="144" y="371"/>
                    </a:lnTo>
                    <a:lnTo>
                      <a:pt x="140" y="369"/>
                    </a:lnTo>
                    <a:lnTo>
                      <a:pt x="139" y="368"/>
                    </a:lnTo>
                    <a:lnTo>
                      <a:pt x="136" y="365"/>
                    </a:lnTo>
                    <a:lnTo>
                      <a:pt x="136" y="360"/>
                    </a:lnTo>
                    <a:lnTo>
                      <a:pt x="132" y="354"/>
                    </a:lnTo>
                    <a:lnTo>
                      <a:pt x="131" y="350"/>
                    </a:lnTo>
                    <a:lnTo>
                      <a:pt x="130" y="348"/>
                    </a:lnTo>
                    <a:lnTo>
                      <a:pt x="131" y="345"/>
                    </a:lnTo>
                    <a:lnTo>
                      <a:pt x="132" y="342"/>
                    </a:lnTo>
                    <a:lnTo>
                      <a:pt x="135" y="345"/>
                    </a:lnTo>
                    <a:lnTo>
                      <a:pt x="132" y="345"/>
                    </a:lnTo>
                    <a:lnTo>
                      <a:pt x="144" y="348"/>
                    </a:lnTo>
                    <a:lnTo>
                      <a:pt x="150" y="350"/>
                    </a:lnTo>
                    <a:lnTo>
                      <a:pt x="158" y="350"/>
                    </a:lnTo>
                    <a:lnTo>
                      <a:pt x="166" y="348"/>
                    </a:lnTo>
                    <a:lnTo>
                      <a:pt x="170" y="346"/>
                    </a:lnTo>
                    <a:lnTo>
                      <a:pt x="171" y="342"/>
                    </a:lnTo>
                    <a:lnTo>
                      <a:pt x="171" y="341"/>
                    </a:lnTo>
                    <a:lnTo>
                      <a:pt x="170" y="338"/>
                    </a:lnTo>
                    <a:lnTo>
                      <a:pt x="166" y="337"/>
                    </a:lnTo>
                    <a:lnTo>
                      <a:pt x="166" y="334"/>
                    </a:lnTo>
                    <a:lnTo>
                      <a:pt x="167" y="333"/>
                    </a:lnTo>
                    <a:lnTo>
                      <a:pt x="166" y="328"/>
                    </a:lnTo>
                    <a:lnTo>
                      <a:pt x="167" y="328"/>
                    </a:lnTo>
                    <a:lnTo>
                      <a:pt x="167" y="324"/>
                    </a:lnTo>
                    <a:lnTo>
                      <a:pt x="167" y="321"/>
                    </a:lnTo>
                    <a:lnTo>
                      <a:pt x="166" y="318"/>
                    </a:lnTo>
                    <a:lnTo>
                      <a:pt x="162" y="314"/>
                    </a:lnTo>
                    <a:lnTo>
                      <a:pt x="162" y="312"/>
                    </a:lnTo>
                    <a:lnTo>
                      <a:pt x="162" y="310"/>
                    </a:lnTo>
                    <a:lnTo>
                      <a:pt x="159" y="308"/>
                    </a:lnTo>
                    <a:lnTo>
                      <a:pt x="163" y="310"/>
                    </a:lnTo>
                    <a:lnTo>
                      <a:pt x="170" y="312"/>
                    </a:lnTo>
                    <a:lnTo>
                      <a:pt x="179" y="312"/>
                    </a:lnTo>
                    <a:lnTo>
                      <a:pt x="192" y="310"/>
                    </a:lnTo>
                    <a:lnTo>
                      <a:pt x="203" y="306"/>
                    </a:lnTo>
                    <a:lnTo>
                      <a:pt x="215" y="304"/>
                    </a:lnTo>
                    <a:lnTo>
                      <a:pt x="224" y="298"/>
                    </a:lnTo>
                    <a:lnTo>
                      <a:pt x="227" y="297"/>
                    </a:lnTo>
                    <a:lnTo>
                      <a:pt x="227" y="293"/>
                    </a:lnTo>
                    <a:lnTo>
                      <a:pt x="228" y="288"/>
                    </a:lnTo>
                    <a:lnTo>
                      <a:pt x="232" y="281"/>
                    </a:lnTo>
                    <a:lnTo>
                      <a:pt x="233" y="276"/>
                    </a:lnTo>
                    <a:lnTo>
                      <a:pt x="236" y="275"/>
                    </a:lnTo>
                    <a:lnTo>
                      <a:pt x="233" y="271"/>
                    </a:lnTo>
                    <a:lnTo>
                      <a:pt x="233" y="267"/>
                    </a:lnTo>
                    <a:lnTo>
                      <a:pt x="232" y="264"/>
                    </a:lnTo>
                    <a:lnTo>
                      <a:pt x="231" y="264"/>
                    </a:lnTo>
                    <a:lnTo>
                      <a:pt x="227" y="263"/>
                    </a:lnTo>
                    <a:lnTo>
                      <a:pt x="223" y="261"/>
                    </a:lnTo>
                    <a:lnTo>
                      <a:pt x="220" y="255"/>
                    </a:lnTo>
                    <a:lnTo>
                      <a:pt x="220" y="251"/>
                    </a:lnTo>
                    <a:lnTo>
                      <a:pt x="220" y="247"/>
                    </a:lnTo>
                    <a:lnTo>
                      <a:pt x="219" y="244"/>
                    </a:lnTo>
                    <a:lnTo>
                      <a:pt x="211" y="237"/>
                    </a:lnTo>
                    <a:lnTo>
                      <a:pt x="202" y="232"/>
                    </a:lnTo>
                    <a:lnTo>
                      <a:pt x="198" y="231"/>
                    </a:lnTo>
                    <a:lnTo>
                      <a:pt x="196" y="227"/>
                    </a:lnTo>
                    <a:lnTo>
                      <a:pt x="198" y="227"/>
                    </a:lnTo>
                    <a:lnTo>
                      <a:pt x="198" y="224"/>
                    </a:lnTo>
                    <a:lnTo>
                      <a:pt x="198" y="223"/>
                    </a:lnTo>
                    <a:lnTo>
                      <a:pt x="194" y="215"/>
                    </a:lnTo>
                    <a:lnTo>
                      <a:pt x="194" y="211"/>
                    </a:lnTo>
                    <a:lnTo>
                      <a:pt x="194" y="207"/>
                    </a:lnTo>
                    <a:lnTo>
                      <a:pt x="194" y="206"/>
                    </a:lnTo>
                    <a:lnTo>
                      <a:pt x="196" y="206"/>
                    </a:lnTo>
                    <a:lnTo>
                      <a:pt x="198" y="204"/>
                    </a:lnTo>
                    <a:lnTo>
                      <a:pt x="196" y="202"/>
                    </a:lnTo>
                    <a:lnTo>
                      <a:pt x="194" y="198"/>
                    </a:lnTo>
                    <a:lnTo>
                      <a:pt x="194" y="192"/>
                    </a:lnTo>
                    <a:lnTo>
                      <a:pt x="194" y="190"/>
                    </a:lnTo>
                    <a:lnTo>
                      <a:pt x="192" y="187"/>
                    </a:lnTo>
                    <a:lnTo>
                      <a:pt x="194" y="183"/>
                    </a:lnTo>
                    <a:lnTo>
                      <a:pt x="194" y="179"/>
                    </a:lnTo>
                    <a:lnTo>
                      <a:pt x="194" y="176"/>
                    </a:lnTo>
                    <a:lnTo>
                      <a:pt x="194" y="175"/>
                    </a:lnTo>
                    <a:lnTo>
                      <a:pt x="194" y="171"/>
                    </a:lnTo>
                    <a:lnTo>
                      <a:pt x="194" y="167"/>
                    </a:lnTo>
                    <a:lnTo>
                      <a:pt x="194" y="166"/>
                    </a:lnTo>
                    <a:lnTo>
                      <a:pt x="194" y="163"/>
                    </a:lnTo>
                    <a:lnTo>
                      <a:pt x="192" y="160"/>
                    </a:lnTo>
                    <a:lnTo>
                      <a:pt x="194" y="158"/>
                    </a:lnTo>
                    <a:lnTo>
                      <a:pt x="194" y="154"/>
                    </a:lnTo>
                    <a:lnTo>
                      <a:pt x="194" y="152"/>
                    </a:lnTo>
                    <a:lnTo>
                      <a:pt x="198" y="150"/>
                    </a:lnTo>
                    <a:lnTo>
                      <a:pt x="198" y="147"/>
                    </a:lnTo>
                    <a:lnTo>
                      <a:pt x="202" y="145"/>
                    </a:lnTo>
                    <a:lnTo>
                      <a:pt x="203" y="143"/>
                    </a:lnTo>
                    <a:lnTo>
                      <a:pt x="206" y="139"/>
                    </a:lnTo>
                    <a:lnTo>
                      <a:pt x="209" y="131"/>
                    </a:lnTo>
                    <a:lnTo>
                      <a:pt x="213" y="123"/>
                    </a:lnTo>
                    <a:lnTo>
                      <a:pt x="216" y="119"/>
                    </a:lnTo>
                    <a:lnTo>
                      <a:pt x="219" y="119"/>
                    </a:lnTo>
                    <a:lnTo>
                      <a:pt x="219" y="118"/>
                    </a:lnTo>
                    <a:lnTo>
                      <a:pt x="216" y="118"/>
                    </a:lnTo>
                    <a:lnTo>
                      <a:pt x="223" y="114"/>
                    </a:lnTo>
                    <a:lnTo>
                      <a:pt x="224" y="110"/>
                    </a:lnTo>
                    <a:lnTo>
                      <a:pt x="228" y="109"/>
                    </a:lnTo>
                    <a:lnTo>
                      <a:pt x="231" y="106"/>
                    </a:lnTo>
                    <a:lnTo>
                      <a:pt x="232" y="105"/>
                    </a:lnTo>
                    <a:lnTo>
                      <a:pt x="236" y="103"/>
                    </a:lnTo>
                    <a:lnTo>
                      <a:pt x="241" y="99"/>
                    </a:lnTo>
                    <a:lnTo>
                      <a:pt x="245" y="97"/>
                    </a:lnTo>
                    <a:lnTo>
                      <a:pt x="245" y="97"/>
                    </a:lnTo>
                    <a:lnTo>
                      <a:pt x="245" y="95"/>
                    </a:lnTo>
                    <a:lnTo>
                      <a:pt x="245" y="87"/>
                    </a:lnTo>
                    <a:lnTo>
                      <a:pt x="244" y="75"/>
                    </a:lnTo>
                    <a:lnTo>
                      <a:pt x="241" y="73"/>
                    </a:lnTo>
                    <a:lnTo>
                      <a:pt x="237" y="69"/>
                    </a:lnTo>
                    <a:lnTo>
                      <a:pt x="233" y="69"/>
                    </a:lnTo>
                    <a:lnTo>
                      <a:pt x="232" y="69"/>
                    </a:lnTo>
                    <a:lnTo>
                      <a:pt x="232" y="70"/>
                    </a:lnTo>
                    <a:lnTo>
                      <a:pt x="228" y="69"/>
                    </a:lnTo>
                    <a:lnTo>
                      <a:pt x="228" y="70"/>
                    </a:lnTo>
                    <a:lnTo>
                      <a:pt x="228" y="73"/>
                    </a:lnTo>
                    <a:lnTo>
                      <a:pt x="228" y="82"/>
                    </a:lnTo>
                    <a:lnTo>
                      <a:pt x="228" y="86"/>
                    </a:lnTo>
                    <a:lnTo>
                      <a:pt x="228" y="87"/>
                    </a:lnTo>
                    <a:lnTo>
                      <a:pt x="227" y="87"/>
                    </a:lnTo>
                    <a:lnTo>
                      <a:pt x="224" y="93"/>
                    </a:lnTo>
                    <a:lnTo>
                      <a:pt x="223" y="93"/>
                    </a:lnTo>
                    <a:lnTo>
                      <a:pt x="219" y="95"/>
                    </a:lnTo>
                    <a:lnTo>
                      <a:pt x="219" y="99"/>
                    </a:lnTo>
                    <a:lnTo>
                      <a:pt x="216" y="101"/>
                    </a:lnTo>
                    <a:lnTo>
                      <a:pt x="215" y="103"/>
                    </a:lnTo>
                    <a:lnTo>
                      <a:pt x="213" y="101"/>
                    </a:lnTo>
                    <a:lnTo>
                      <a:pt x="211" y="101"/>
                    </a:lnTo>
                    <a:lnTo>
                      <a:pt x="207" y="103"/>
                    </a:lnTo>
                    <a:lnTo>
                      <a:pt x="207" y="105"/>
                    </a:lnTo>
                    <a:lnTo>
                      <a:pt x="203" y="103"/>
                    </a:lnTo>
                    <a:lnTo>
                      <a:pt x="202" y="103"/>
                    </a:lnTo>
                    <a:lnTo>
                      <a:pt x="200" y="103"/>
                    </a:lnTo>
                    <a:lnTo>
                      <a:pt x="198" y="103"/>
                    </a:lnTo>
                    <a:lnTo>
                      <a:pt x="192" y="103"/>
                    </a:lnTo>
                    <a:lnTo>
                      <a:pt x="188" y="103"/>
                    </a:lnTo>
                    <a:lnTo>
                      <a:pt x="180" y="99"/>
                    </a:lnTo>
                    <a:lnTo>
                      <a:pt x="175" y="99"/>
                    </a:lnTo>
                    <a:lnTo>
                      <a:pt x="171" y="101"/>
                    </a:lnTo>
                    <a:lnTo>
                      <a:pt x="171" y="99"/>
                    </a:lnTo>
                    <a:lnTo>
                      <a:pt x="171" y="97"/>
                    </a:lnTo>
                    <a:lnTo>
                      <a:pt x="174" y="91"/>
                    </a:lnTo>
                    <a:lnTo>
                      <a:pt x="175" y="90"/>
                    </a:lnTo>
                    <a:lnTo>
                      <a:pt x="175" y="86"/>
                    </a:lnTo>
                    <a:lnTo>
                      <a:pt x="175" y="82"/>
                    </a:lnTo>
                    <a:lnTo>
                      <a:pt x="176" y="79"/>
                    </a:lnTo>
                    <a:lnTo>
                      <a:pt x="179" y="74"/>
                    </a:lnTo>
                    <a:lnTo>
                      <a:pt x="180" y="70"/>
                    </a:lnTo>
                    <a:lnTo>
                      <a:pt x="183" y="66"/>
                    </a:lnTo>
                    <a:lnTo>
                      <a:pt x="180" y="65"/>
                    </a:lnTo>
                    <a:lnTo>
                      <a:pt x="179" y="61"/>
                    </a:lnTo>
                    <a:lnTo>
                      <a:pt x="175" y="60"/>
                    </a:lnTo>
                    <a:lnTo>
                      <a:pt x="171" y="60"/>
                    </a:lnTo>
                    <a:lnTo>
                      <a:pt x="170" y="57"/>
                    </a:lnTo>
                    <a:lnTo>
                      <a:pt x="167" y="56"/>
                    </a:lnTo>
                    <a:lnTo>
                      <a:pt x="162" y="53"/>
                    </a:lnTo>
                    <a:lnTo>
                      <a:pt x="154" y="49"/>
                    </a:lnTo>
                    <a:lnTo>
                      <a:pt x="146" y="44"/>
                    </a:lnTo>
                    <a:lnTo>
                      <a:pt x="143" y="42"/>
                    </a:lnTo>
                    <a:lnTo>
                      <a:pt x="139" y="40"/>
                    </a:lnTo>
                    <a:lnTo>
                      <a:pt x="135" y="40"/>
                    </a:lnTo>
                    <a:lnTo>
                      <a:pt x="131" y="38"/>
                    </a:lnTo>
                    <a:lnTo>
                      <a:pt x="127" y="38"/>
                    </a:lnTo>
                    <a:lnTo>
                      <a:pt x="123" y="36"/>
                    </a:lnTo>
                    <a:lnTo>
                      <a:pt x="119" y="30"/>
                    </a:lnTo>
                    <a:lnTo>
                      <a:pt x="113" y="26"/>
                    </a:lnTo>
                    <a:lnTo>
                      <a:pt x="113" y="26"/>
                    </a:lnTo>
                    <a:lnTo>
                      <a:pt x="106" y="21"/>
                    </a:lnTo>
                    <a:lnTo>
                      <a:pt x="105" y="16"/>
                    </a:lnTo>
                    <a:lnTo>
                      <a:pt x="102" y="13"/>
                    </a:lnTo>
                    <a:lnTo>
                      <a:pt x="101" y="13"/>
                    </a:lnTo>
                    <a:lnTo>
                      <a:pt x="99" y="12"/>
                    </a:lnTo>
                    <a:lnTo>
                      <a:pt x="95" y="8"/>
                    </a:lnTo>
                    <a:lnTo>
                      <a:pt x="93" y="5"/>
                    </a:lnTo>
                    <a:lnTo>
                      <a:pt x="91" y="4"/>
                    </a:lnTo>
                    <a:lnTo>
                      <a:pt x="87" y="4"/>
                    </a:lnTo>
                    <a:lnTo>
                      <a:pt x="79" y="4"/>
                    </a:lnTo>
                    <a:lnTo>
                      <a:pt x="75" y="4"/>
                    </a:lnTo>
                    <a:lnTo>
                      <a:pt x="74" y="8"/>
                    </a:lnTo>
                    <a:lnTo>
                      <a:pt x="73" y="12"/>
                    </a:lnTo>
                    <a:lnTo>
                      <a:pt x="70" y="18"/>
                    </a:lnTo>
                    <a:lnTo>
                      <a:pt x="66" y="12"/>
                    </a:lnTo>
                    <a:lnTo>
                      <a:pt x="62" y="8"/>
                    </a:lnTo>
                    <a:lnTo>
                      <a:pt x="59" y="5"/>
                    </a:lnTo>
                    <a:lnTo>
                      <a:pt x="53" y="5"/>
                    </a:lnTo>
                    <a:lnTo>
                      <a:pt x="47" y="5"/>
                    </a:lnTo>
                    <a:lnTo>
                      <a:pt x="43" y="2"/>
                    </a:lnTo>
                    <a:lnTo>
                      <a:pt x="38" y="0"/>
                    </a:lnTo>
                    <a:lnTo>
                      <a:pt x="38" y="5"/>
                    </a:lnTo>
                    <a:lnTo>
                      <a:pt x="34" y="8"/>
                    </a:lnTo>
                    <a:lnTo>
                      <a:pt x="30" y="9"/>
                    </a:lnTo>
                    <a:lnTo>
                      <a:pt x="29" y="13"/>
                    </a:lnTo>
                    <a:lnTo>
                      <a:pt x="25" y="18"/>
                    </a:lnTo>
                    <a:lnTo>
                      <a:pt x="26" y="18"/>
                    </a:lnTo>
                    <a:lnTo>
                      <a:pt x="26" y="21"/>
                    </a:lnTo>
                    <a:lnTo>
                      <a:pt x="29" y="26"/>
                    </a:lnTo>
                    <a:lnTo>
                      <a:pt x="29" y="34"/>
                    </a:lnTo>
                    <a:lnTo>
                      <a:pt x="26" y="40"/>
                    </a:lnTo>
                    <a:lnTo>
                      <a:pt x="25" y="42"/>
                    </a:lnTo>
                    <a:lnTo>
                      <a:pt x="22" y="44"/>
                    </a:lnTo>
                    <a:lnTo>
                      <a:pt x="17" y="46"/>
                    </a:lnTo>
                    <a:lnTo>
                      <a:pt x="12" y="49"/>
                    </a:lnTo>
                    <a:lnTo>
                      <a:pt x="9" y="53"/>
                    </a:lnTo>
                    <a:lnTo>
                      <a:pt x="12" y="57"/>
                    </a:lnTo>
                    <a:lnTo>
                      <a:pt x="13" y="61"/>
                    </a:lnTo>
                    <a:lnTo>
                      <a:pt x="12" y="61"/>
                    </a:lnTo>
                    <a:lnTo>
                      <a:pt x="9" y="62"/>
                    </a:lnTo>
                    <a:lnTo>
                      <a:pt x="12" y="69"/>
                    </a:lnTo>
                    <a:lnTo>
                      <a:pt x="16" y="75"/>
                    </a:lnTo>
                    <a:lnTo>
                      <a:pt x="16" y="79"/>
                    </a:lnTo>
                    <a:lnTo>
                      <a:pt x="16" y="82"/>
                    </a:lnTo>
                    <a:lnTo>
                      <a:pt x="13" y="83"/>
                    </a:lnTo>
                    <a:lnTo>
                      <a:pt x="16" y="86"/>
                    </a:lnTo>
                    <a:lnTo>
                      <a:pt x="18" y="91"/>
                    </a:lnTo>
                    <a:lnTo>
                      <a:pt x="18" y="95"/>
                    </a:lnTo>
                    <a:lnTo>
                      <a:pt x="17" y="97"/>
                    </a:lnTo>
                    <a:lnTo>
                      <a:pt x="16" y="97"/>
                    </a:lnTo>
                    <a:lnTo>
                      <a:pt x="13" y="97"/>
                    </a:lnTo>
                    <a:lnTo>
                      <a:pt x="12" y="103"/>
                    </a:lnTo>
                    <a:lnTo>
                      <a:pt x="9" y="113"/>
                    </a:lnTo>
                    <a:lnTo>
                      <a:pt x="5" y="118"/>
                    </a:lnTo>
                    <a:lnTo>
                      <a:pt x="4" y="126"/>
                    </a:lnTo>
                    <a:lnTo>
                      <a:pt x="4" y="133"/>
                    </a:lnTo>
                    <a:lnTo>
                      <a:pt x="1" y="135"/>
                    </a:lnTo>
                    <a:lnTo>
                      <a:pt x="1" y="139"/>
                    </a:lnTo>
                    <a:lnTo>
                      <a:pt x="1" y="143"/>
                    </a:lnTo>
                    <a:lnTo>
                      <a:pt x="5" y="148"/>
                    </a:lnTo>
                    <a:lnTo>
                      <a:pt x="5" y="154"/>
                    </a:lnTo>
                    <a:lnTo>
                      <a:pt x="5" y="156"/>
                    </a:lnTo>
                    <a:lnTo>
                      <a:pt x="4" y="156"/>
                    </a:lnTo>
                    <a:lnTo>
                      <a:pt x="4" y="158"/>
                    </a:lnTo>
                    <a:lnTo>
                      <a:pt x="4" y="160"/>
                    </a:lnTo>
                    <a:lnTo>
                      <a:pt x="1" y="166"/>
                    </a:lnTo>
                    <a:lnTo>
                      <a:pt x="1" y="167"/>
                    </a:lnTo>
                    <a:lnTo>
                      <a:pt x="1" y="170"/>
                    </a:lnTo>
                    <a:lnTo>
                      <a:pt x="0" y="174"/>
                    </a:lnTo>
                    <a:lnTo>
                      <a:pt x="1" y="179"/>
                    </a:lnTo>
                    <a:lnTo>
                      <a:pt x="5" y="183"/>
                    </a:lnTo>
                    <a:lnTo>
                      <a:pt x="8" y="184"/>
                    </a:lnTo>
                    <a:lnTo>
                      <a:pt x="8" y="187"/>
                    </a:lnTo>
                    <a:lnTo>
                      <a:pt x="9" y="190"/>
                    </a:lnTo>
                    <a:lnTo>
                      <a:pt x="13" y="196"/>
                    </a:lnTo>
                    <a:lnTo>
                      <a:pt x="13" y="198"/>
                    </a:lnTo>
                    <a:lnTo>
                      <a:pt x="13" y="200"/>
                    </a:lnTo>
                    <a:lnTo>
                      <a:pt x="16" y="200"/>
                    </a:lnTo>
                    <a:lnTo>
                      <a:pt x="17" y="202"/>
                    </a:lnTo>
                    <a:lnTo>
                      <a:pt x="16" y="206"/>
                    </a:lnTo>
                    <a:lnTo>
                      <a:pt x="17" y="207"/>
                    </a:lnTo>
                    <a:lnTo>
                      <a:pt x="18" y="210"/>
                    </a:lnTo>
                    <a:lnTo>
                      <a:pt x="18" y="207"/>
                    </a:lnTo>
                    <a:lnTo>
                      <a:pt x="21" y="210"/>
                    </a:lnTo>
                    <a:lnTo>
                      <a:pt x="22" y="214"/>
                    </a:lnTo>
                    <a:lnTo>
                      <a:pt x="22" y="220"/>
                    </a:lnTo>
                    <a:lnTo>
                      <a:pt x="25" y="224"/>
                    </a:lnTo>
                    <a:lnTo>
                      <a:pt x="25" y="227"/>
                    </a:lnTo>
                    <a:lnTo>
                      <a:pt x="22" y="228"/>
                    </a:lnTo>
                    <a:lnTo>
                      <a:pt x="21" y="231"/>
                    </a:lnTo>
                    <a:lnTo>
                      <a:pt x="21" y="236"/>
                    </a:lnTo>
                    <a:lnTo>
                      <a:pt x="21" y="241"/>
                    </a:lnTo>
                    <a:lnTo>
                      <a:pt x="21" y="244"/>
                    </a:lnTo>
                    <a:lnTo>
                      <a:pt x="18" y="245"/>
                    </a:lnTo>
                    <a:lnTo>
                      <a:pt x="21" y="247"/>
                    </a:lnTo>
                    <a:lnTo>
                      <a:pt x="22" y="251"/>
                    </a:lnTo>
                    <a:lnTo>
                      <a:pt x="25" y="259"/>
                    </a:lnTo>
                    <a:lnTo>
                      <a:pt x="22" y="261"/>
                    </a:lnTo>
                    <a:lnTo>
                      <a:pt x="22" y="264"/>
                    </a:lnTo>
                    <a:lnTo>
                      <a:pt x="21" y="267"/>
                    </a:lnTo>
                    <a:lnTo>
                      <a:pt x="18" y="267"/>
                    </a:lnTo>
                    <a:lnTo>
                      <a:pt x="17" y="271"/>
                    </a:lnTo>
                    <a:lnTo>
                      <a:pt x="18" y="276"/>
                    </a:lnTo>
                    <a:lnTo>
                      <a:pt x="21" y="281"/>
                    </a:lnTo>
                    <a:lnTo>
                      <a:pt x="22" y="288"/>
                    </a:lnTo>
                    <a:lnTo>
                      <a:pt x="22" y="289"/>
                    </a:lnTo>
                    <a:lnTo>
                      <a:pt x="25" y="293"/>
                    </a:lnTo>
                    <a:lnTo>
                      <a:pt x="29" y="298"/>
                    </a:lnTo>
                    <a:lnTo>
                      <a:pt x="30" y="302"/>
                    </a:lnTo>
                    <a:lnTo>
                      <a:pt x="32" y="304"/>
                    </a:lnTo>
                    <a:lnTo>
                      <a:pt x="32" y="306"/>
                    </a:lnTo>
                    <a:lnTo>
                      <a:pt x="29" y="310"/>
                    </a:lnTo>
                    <a:lnTo>
                      <a:pt x="26" y="310"/>
                    </a:lnTo>
                    <a:lnTo>
                      <a:pt x="26" y="314"/>
                    </a:lnTo>
                    <a:lnTo>
                      <a:pt x="26" y="318"/>
                    </a:lnTo>
                    <a:lnTo>
                      <a:pt x="29" y="324"/>
                    </a:lnTo>
                    <a:lnTo>
                      <a:pt x="26" y="324"/>
                    </a:lnTo>
                    <a:lnTo>
                      <a:pt x="26" y="328"/>
                    </a:lnTo>
                    <a:lnTo>
                      <a:pt x="29" y="329"/>
                    </a:lnTo>
                    <a:lnTo>
                      <a:pt x="29" y="332"/>
                    </a:lnTo>
                    <a:lnTo>
                      <a:pt x="26" y="332"/>
                    </a:lnTo>
                    <a:lnTo>
                      <a:pt x="29" y="334"/>
                    </a:lnTo>
                    <a:lnTo>
                      <a:pt x="30" y="334"/>
                    </a:lnTo>
                    <a:lnTo>
                      <a:pt x="30" y="337"/>
                    </a:lnTo>
                    <a:lnTo>
                      <a:pt x="29" y="342"/>
                    </a:lnTo>
                    <a:lnTo>
                      <a:pt x="32" y="350"/>
                    </a:lnTo>
                    <a:lnTo>
                      <a:pt x="34" y="354"/>
                    </a:lnTo>
                    <a:lnTo>
                      <a:pt x="34" y="358"/>
                    </a:lnTo>
                    <a:lnTo>
                      <a:pt x="36" y="362"/>
                    </a:lnTo>
                    <a:lnTo>
                      <a:pt x="40" y="365"/>
                    </a:lnTo>
                    <a:lnTo>
                      <a:pt x="40" y="368"/>
                    </a:lnTo>
                    <a:lnTo>
                      <a:pt x="40" y="369"/>
                    </a:lnTo>
                    <a:lnTo>
                      <a:pt x="38" y="369"/>
                    </a:lnTo>
                    <a:lnTo>
                      <a:pt x="36" y="371"/>
                    </a:lnTo>
                    <a:lnTo>
                      <a:pt x="38" y="375"/>
                    </a:lnTo>
                    <a:lnTo>
                      <a:pt x="40" y="381"/>
                    </a:lnTo>
                    <a:lnTo>
                      <a:pt x="42" y="385"/>
                    </a:lnTo>
                    <a:lnTo>
                      <a:pt x="45" y="386"/>
                    </a:lnTo>
                    <a:lnTo>
                      <a:pt x="47" y="389"/>
                    </a:lnTo>
                    <a:lnTo>
                      <a:pt x="47" y="390"/>
                    </a:lnTo>
                    <a:lnTo>
                      <a:pt x="47" y="391"/>
                    </a:lnTo>
                    <a:lnTo>
                      <a:pt x="49" y="394"/>
                    </a:lnTo>
                    <a:lnTo>
                      <a:pt x="51" y="395"/>
                    </a:lnTo>
                    <a:lnTo>
                      <a:pt x="51" y="398"/>
                    </a:lnTo>
                    <a:lnTo>
                      <a:pt x="51" y="399"/>
                    </a:lnTo>
                    <a:lnTo>
                      <a:pt x="55" y="402"/>
                    </a:lnTo>
                    <a:lnTo>
                      <a:pt x="53" y="403"/>
                    </a:lnTo>
                    <a:lnTo>
                      <a:pt x="53" y="405"/>
                    </a:lnTo>
                    <a:lnTo>
                      <a:pt x="55" y="407"/>
                    </a:lnTo>
                    <a:lnTo>
                      <a:pt x="57" y="409"/>
                    </a:lnTo>
                    <a:lnTo>
                      <a:pt x="61" y="409"/>
                    </a:lnTo>
                    <a:lnTo>
                      <a:pt x="65" y="409"/>
                    </a:lnTo>
                    <a:lnTo>
                      <a:pt x="66" y="411"/>
                    </a:lnTo>
                    <a:lnTo>
                      <a:pt x="66" y="415"/>
                    </a:lnTo>
                    <a:lnTo>
                      <a:pt x="59" y="417"/>
                    </a:lnTo>
                    <a:lnTo>
                      <a:pt x="57" y="417"/>
                    </a:lnTo>
                    <a:lnTo>
                      <a:pt x="55" y="417"/>
                    </a:lnTo>
                    <a:lnTo>
                      <a:pt x="59" y="419"/>
                    </a:lnTo>
                    <a:lnTo>
                      <a:pt x="62" y="419"/>
                    </a:lnTo>
                    <a:lnTo>
                      <a:pt x="69" y="422"/>
                    </a:lnTo>
                    <a:lnTo>
                      <a:pt x="69" y="425"/>
                    </a:lnTo>
                    <a:lnTo>
                      <a:pt x="69" y="426"/>
                    </a:lnTo>
                    <a:lnTo>
                      <a:pt x="66" y="429"/>
                    </a:lnTo>
                    <a:lnTo>
                      <a:pt x="65" y="430"/>
                    </a:lnTo>
                    <a:lnTo>
                      <a:pt x="65" y="433"/>
                    </a:lnTo>
                    <a:lnTo>
                      <a:pt x="69" y="435"/>
                    </a:lnTo>
                    <a:lnTo>
                      <a:pt x="69" y="438"/>
                    </a:lnTo>
                    <a:lnTo>
                      <a:pt x="66" y="439"/>
                    </a:lnTo>
                    <a:lnTo>
                      <a:pt x="73" y="446"/>
                    </a:lnTo>
                    <a:lnTo>
                      <a:pt x="74" y="447"/>
                    </a:lnTo>
                    <a:lnTo>
                      <a:pt x="74" y="451"/>
                    </a:lnTo>
                    <a:lnTo>
                      <a:pt x="73" y="452"/>
                    </a:lnTo>
                    <a:lnTo>
                      <a:pt x="73" y="455"/>
                    </a:lnTo>
                    <a:lnTo>
                      <a:pt x="74" y="456"/>
                    </a:lnTo>
                    <a:lnTo>
                      <a:pt x="74" y="459"/>
                    </a:lnTo>
                    <a:lnTo>
                      <a:pt x="73" y="460"/>
                    </a:lnTo>
                    <a:lnTo>
                      <a:pt x="73" y="462"/>
                    </a:lnTo>
                    <a:lnTo>
                      <a:pt x="70" y="468"/>
                    </a:lnTo>
                    <a:lnTo>
                      <a:pt x="70" y="472"/>
                    </a:lnTo>
                    <a:lnTo>
                      <a:pt x="74" y="474"/>
                    </a:lnTo>
                    <a:lnTo>
                      <a:pt x="75" y="476"/>
                    </a:lnTo>
                    <a:lnTo>
                      <a:pt x="78" y="478"/>
                    </a:lnTo>
                    <a:lnTo>
                      <a:pt x="75" y="479"/>
                    </a:lnTo>
                    <a:lnTo>
                      <a:pt x="74" y="482"/>
                    </a:lnTo>
                    <a:lnTo>
                      <a:pt x="75" y="486"/>
                    </a:lnTo>
                    <a:lnTo>
                      <a:pt x="75" y="490"/>
                    </a:lnTo>
                    <a:lnTo>
                      <a:pt x="73" y="490"/>
                    </a:lnTo>
                    <a:lnTo>
                      <a:pt x="73" y="492"/>
                    </a:lnTo>
                    <a:lnTo>
                      <a:pt x="70" y="495"/>
                    </a:lnTo>
                    <a:lnTo>
                      <a:pt x="69" y="496"/>
                    </a:lnTo>
                    <a:lnTo>
                      <a:pt x="69" y="496"/>
                    </a:lnTo>
                    <a:lnTo>
                      <a:pt x="69" y="499"/>
                    </a:lnTo>
                    <a:lnTo>
                      <a:pt x="69" y="499"/>
                    </a:lnTo>
                    <a:lnTo>
                      <a:pt x="69" y="500"/>
                    </a:lnTo>
                    <a:lnTo>
                      <a:pt x="73" y="504"/>
                    </a:lnTo>
                    <a:lnTo>
                      <a:pt x="73" y="506"/>
                    </a:lnTo>
                    <a:lnTo>
                      <a:pt x="74" y="510"/>
                    </a:lnTo>
                    <a:lnTo>
                      <a:pt x="75" y="512"/>
                    </a:lnTo>
                    <a:lnTo>
                      <a:pt x="75" y="512"/>
                    </a:lnTo>
                    <a:lnTo>
                      <a:pt x="78" y="514"/>
                    </a:lnTo>
                    <a:lnTo>
                      <a:pt x="78" y="514"/>
                    </a:lnTo>
                    <a:lnTo>
                      <a:pt x="79" y="516"/>
                    </a:lnTo>
                    <a:lnTo>
                      <a:pt x="82" y="519"/>
                    </a:lnTo>
                    <a:lnTo>
                      <a:pt x="83" y="521"/>
                    </a:lnTo>
                    <a:lnTo>
                      <a:pt x="86" y="521"/>
                    </a:lnTo>
                    <a:lnTo>
                      <a:pt x="87" y="519"/>
                    </a:lnTo>
                    <a:lnTo>
                      <a:pt x="93" y="519"/>
                    </a:lnTo>
                    <a:lnTo>
                      <a:pt x="95" y="519"/>
                    </a:lnTo>
                    <a:lnTo>
                      <a:pt x="97" y="523"/>
                    </a:lnTo>
                    <a:lnTo>
                      <a:pt x="97" y="523"/>
                    </a:lnTo>
                    <a:lnTo>
                      <a:pt x="99" y="525"/>
                    </a:lnTo>
                    <a:lnTo>
                      <a:pt x="99" y="529"/>
                    </a:lnTo>
                    <a:lnTo>
                      <a:pt x="101" y="531"/>
                    </a:lnTo>
                    <a:lnTo>
                      <a:pt x="101" y="535"/>
                    </a:lnTo>
                    <a:lnTo>
                      <a:pt x="106" y="539"/>
                    </a:lnTo>
                    <a:lnTo>
                      <a:pt x="110" y="543"/>
                    </a:lnTo>
                    <a:lnTo>
                      <a:pt x="113" y="543"/>
                    </a:lnTo>
                    <a:lnTo>
                      <a:pt x="117" y="544"/>
                    </a:lnTo>
                    <a:lnTo>
                      <a:pt x="122" y="543"/>
                    </a:lnTo>
                    <a:lnTo>
                      <a:pt x="131" y="543"/>
                    </a:lnTo>
                    <a:lnTo>
                      <a:pt x="140" y="544"/>
                    </a:lnTo>
                    <a:lnTo>
                      <a:pt x="150" y="547"/>
                    </a:lnTo>
                    <a:lnTo>
                      <a:pt x="158" y="548"/>
                    </a:lnTo>
                    <a:lnTo>
                      <a:pt x="162" y="548"/>
                    </a:lnTo>
                    <a:lnTo>
                      <a:pt x="163" y="549"/>
                    </a:lnTo>
                    <a:lnTo>
                      <a:pt x="163" y="549"/>
                    </a:lnTo>
                    <a:lnTo>
                      <a:pt x="163" y="549"/>
                    </a:lnTo>
                    <a:lnTo>
                      <a:pt x="163" y="549"/>
                    </a:lnTo>
                    <a:lnTo>
                      <a:pt x="163" y="549"/>
                    </a:lnTo>
                    <a:lnTo>
                      <a:pt x="163" y="549"/>
                    </a:lnTo>
                    <a:lnTo>
                      <a:pt x="163" y="549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08E3061-B85A-4070-87B9-32849793214C}"/>
                </a:ext>
              </a:extLst>
            </p:cNvPr>
            <p:cNvGrpSpPr/>
            <p:nvPr/>
          </p:nvGrpSpPr>
          <p:grpSpPr>
            <a:xfrm>
              <a:off x="622607" y="718697"/>
              <a:ext cx="2746375" cy="1512888"/>
              <a:chOff x="563563" y="1635125"/>
              <a:chExt cx="2746375" cy="1512888"/>
            </a:xfrm>
            <a:grpFill/>
          </p:grpSpPr>
          <p:sp>
            <p:nvSpPr>
              <p:cNvPr id="118" name="Freeform 118">
                <a:extLst>
                  <a:ext uri="{FF2B5EF4-FFF2-40B4-BE49-F238E27FC236}">
                    <a16:creationId xmlns:a16="http://schemas.microsoft.com/office/drawing/2014/main" id="{A91D6139-FE11-4A88-BC8D-322211BC09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3563" y="1879600"/>
                <a:ext cx="1055688" cy="468313"/>
              </a:xfrm>
              <a:custGeom>
                <a:avLst/>
                <a:gdLst>
                  <a:gd name="T0" fmla="*/ 94 w 665"/>
                  <a:gd name="T1" fmla="*/ 267 h 295"/>
                  <a:gd name="T2" fmla="*/ 548 w 665"/>
                  <a:gd name="T3" fmla="*/ 196 h 295"/>
                  <a:gd name="T4" fmla="*/ 510 w 665"/>
                  <a:gd name="T5" fmla="*/ 196 h 295"/>
                  <a:gd name="T6" fmla="*/ 656 w 665"/>
                  <a:gd name="T7" fmla="*/ 23 h 295"/>
                  <a:gd name="T8" fmla="*/ 581 w 665"/>
                  <a:gd name="T9" fmla="*/ 13 h 295"/>
                  <a:gd name="T10" fmla="*/ 538 w 665"/>
                  <a:gd name="T11" fmla="*/ 7 h 295"/>
                  <a:gd name="T12" fmla="*/ 483 w 665"/>
                  <a:gd name="T13" fmla="*/ 8 h 295"/>
                  <a:gd name="T14" fmla="*/ 346 w 665"/>
                  <a:gd name="T15" fmla="*/ 46 h 295"/>
                  <a:gd name="T16" fmla="*/ 353 w 665"/>
                  <a:gd name="T17" fmla="*/ 70 h 295"/>
                  <a:gd name="T18" fmla="*/ 330 w 665"/>
                  <a:gd name="T19" fmla="*/ 82 h 295"/>
                  <a:gd name="T20" fmla="*/ 276 w 665"/>
                  <a:gd name="T21" fmla="*/ 86 h 295"/>
                  <a:gd name="T22" fmla="*/ 265 w 665"/>
                  <a:gd name="T23" fmla="*/ 107 h 295"/>
                  <a:gd name="T24" fmla="*/ 326 w 665"/>
                  <a:gd name="T25" fmla="*/ 105 h 295"/>
                  <a:gd name="T26" fmla="*/ 243 w 665"/>
                  <a:gd name="T27" fmla="*/ 131 h 295"/>
                  <a:gd name="T28" fmla="*/ 195 w 665"/>
                  <a:gd name="T29" fmla="*/ 157 h 295"/>
                  <a:gd name="T30" fmla="*/ 184 w 665"/>
                  <a:gd name="T31" fmla="*/ 175 h 295"/>
                  <a:gd name="T32" fmla="*/ 207 w 665"/>
                  <a:gd name="T33" fmla="*/ 183 h 295"/>
                  <a:gd name="T34" fmla="*/ 211 w 665"/>
                  <a:gd name="T35" fmla="*/ 198 h 295"/>
                  <a:gd name="T36" fmla="*/ 233 w 665"/>
                  <a:gd name="T37" fmla="*/ 204 h 295"/>
                  <a:gd name="T38" fmla="*/ 194 w 665"/>
                  <a:gd name="T39" fmla="*/ 232 h 295"/>
                  <a:gd name="T40" fmla="*/ 128 w 665"/>
                  <a:gd name="T41" fmla="*/ 252 h 295"/>
                  <a:gd name="T42" fmla="*/ 111 w 665"/>
                  <a:gd name="T43" fmla="*/ 265 h 295"/>
                  <a:gd name="T44" fmla="*/ 158 w 665"/>
                  <a:gd name="T45" fmla="*/ 252 h 295"/>
                  <a:gd name="T46" fmla="*/ 194 w 665"/>
                  <a:gd name="T47" fmla="*/ 238 h 295"/>
                  <a:gd name="T48" fmla="*/ 256 w 665"/>
                  <a:gd name="T49" fmla="*/ 218 h 295"/>
                  <a:gd name="T50" fmla="*/ 298 w 665"/>
                  <a:gd name="T51" fmla="*/ 192 h 295"/>
                  <a:gd name="T52" fmla="*/ 344 w 665"/>
                  <a:gd name="T53" fmla="*/ 174 h 295"/>
                  <a:gd name="T54" fmla="*/ 382 w 665"/>
                  <a:gd name="T55" fmla="*/ 166 h 295"/>
                  <a:gd name="T56" fmla="*/ 334 w 665"/>
                  <a:gd name="T57" fmla="*/ 194 h 295"/>
                  <a:gd name="T58" fmla="*/ 374 w 665"/>
                  <a:gd name="T59" fmla="*/ 180 h 295"/>
                  <a:gd name="T60" fmla="*/ 403 w 665"/>
                  <a:gd name="T61" fmla="*/ 166 h 295"/>
                  <a:gd name="T62" fmla="*/ 426 w 665"/>
                  <a:gd name="T63" fmla="*/ 166 h 295"/>
                  <a:gd name="T64" fmla="*/ 454 w 665"/>
                  <a:gd name="T65" fmla="*/ 179 h 295"/>
                  <a:gd name="T66" fmla="*/ 498 w 665"/>
                  <a:gd name="T67" fmla="*/ 194 h 295"/>
                  <a:gd name="T68" fmla="*/ 518 w 665"/>
                  <a:gd name="T69" fmla="*/ 206 h 295"/>
                  <a:gd name="T70" fmla="*/ 523 w 665"/>
                  <a:gd name="T71" fmla="*/ 210 h 295"/>
                  <a:gd name="T72" fmla="*/ 538 w 665"/>
                  <a:gd name="T73" fmla="*/ 214 h 295"/>
                  <a:gd name="T74" fmla="*/ 532 w 665"/>
                  <a:gd name="T75" fmla="*/ 231 h 295"/>
                  <a:gd name="T76" fmla="*/ 527 w 665"/>
                  <a:gd name="T77" fmla="*/ 253 h 295"/>
                  <a:gd name="T78" fmla="*/ 524 w 665"/>
                  <a:gd name="T79" fmla="*/ 259 h 295"/>
                  <a:gd name="T80" fmla="*/ 536 w 665"/>
                  <a:gd name="T81" fmla="*/ 265 h 295"/>
                  <a:gd name="T82" fmla="*/ 515 w 665"/>
                  <a:gd name="T83" fmla="*/ 227 h 295"/>
                  <a:gd name="T84" fmla="*/ 523 w 665"/>
                  <a:gd name="T85" fmla="*/ 218 h 295"/>
                  <a:gd name="T86" fmla="*/ 1 w 665"/>
                  <a:gd name="T87" fmla="*/ 295 h 295"/>
                  <a:gd name="T88" fmla="*/ 24 w 665"/>
                  <a:gd name="T89" fmla="*/ 288 h 295"/>
                  <a:gd name="T90" fmla="*/ 43 w 665"/>
                  <a:gd name="T91" fmla="*/ 279 h 295"/>
                  <a:gd name="T92" fmla="*/ 85 w 665"/>
                  <a:gd name="T93" fmla="*/ 271 h 295"/>
                  <a:gd name="T94" fmla="*/ 168 w 665"/>
                  <a:gd name="T95" fmla="*/ 175 h 295"/>
                  <a:gd name="T96" fmla="*/ 252 w 665"/>
                  <a:gd name="T97" fmla="*/ 235 h 295"/>
                  <a:gd name="T98" fmla="*/ 276 w 665"/>
                  <a:gd name="T99" fmla="*/ 219 h 295"/>
                  <a:gd name="T100" fmla="*/ 255 w 665"/>
                  <a:gd name="T101" fmla="*/ 228 h 295"/>
                  <a:gd name="T102" fmla="*/ 291 w 665"/>
                  <a:gd name="T103" fmla="*/ 215 h 295"/>
                  <a:gd name="T104" fmla="*/ 178 w 665"/>
                  <a:gd name="T105" fmla="*/ 131 h 295"/>
                  <a:gd name="T106" fmla="*/ 249 w 665"/>
                  <a:gd name="T107" fmla="*/ 82 h 295"/>
                  <a:gd name="T108" fmla="*/ 498 w 665"/>
                  <a:gd name="T109" fmla="*/ 236 h 295"/>
                  <a:gd name="T110" fmla="*/ 518 w 665"/>
                  <a:gd name="T111" fmla="*/ 219 h 295"/>
                  <a:gd name="T112" fmla="*/ 510 w 665"/>
                  <a:gd name="T113" fmla="*/ 214 h 295"/>
                  <a:gd name="T114" fmla="*/ 507 w 665"/>
                  <a:gd name="T115" fmla="*/ 222 h 295"/>
                  <a:gd name="T116" fmla="*/ 519 w 665"/>
                  <a:gd name="T117" fmla="*/ 232 h 295"/>
                  <a:gd name="T118" fmla="*/ 511 w 665"/>
                  <a:gd name="T119" fmla="*/ 246 h 295"/>
                  <a:gd name="T120" fmla="*/ 502 w 665"/>
                  <a:gd name="T121" fmla="*/ 261 h 295"/>
                  <a:gd name="T122" fmla="*/ 515 w 665"/>
                  <a:gd name="T123" fmla="*/ 257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65" h="295">
                    <a:moveTo>
                      <a:pt x="263" y="88"/>
                    </a:moveTo>
                    <a:lnTo>
                      <a:pt x="260" y="90"/>
                    </a:lnTo>
                    <a:lnTo>
                      <a:pt x="264" y="88"/>
                    </a:lnTo>
                    <a:lnTo>
                      <a:pt x="263" y="88"/>
                    </a:lnTo>
                    <a:lnTo>
                      <a:pt x="263" y="88"/>
                    </a:lnTo>
                    <a:lnTo>
                      <a:pt x="263" y="88"/>
                    </a:lnTo>
                    <a:lnTo>
                      <a:pt x="263" y="88"/>
                    </a:lnTo>
                    <a:lnTo>
                      <a:pt x="263" y="88"/>
                    </a:lnTo>
                    <a:lnTo>
                      <a:pt x="263" y="88"/>
                    </a:lnTo>
                    <a:lnTo>
                      <a:pt x="263" y="88"/>
                    </a:lnTo>
                    <a:close/>
                    <a:moveTo>
                      <a:pt x="94" y="267"/>
                    </a:moveTo>
                    <a:lnTo>
                      <a:pt x="97" y="265"/>
                    </a:lnTo>
                    <a:lnTo>
                      <a:pt x="91" y="268"/>
                    </a:lnTo>
                    <a:lnTo>
                      <a:pt x="94" y="267"/>
                    </a:lnTo>
                    <a:lnTo>
                      <a:pt x="94" y="267"/>
                    </a:lnTo>
                    <a:lnTo>
                      <a:pt x="94" y="267"/>
                    </a:lnTo>
                    <a:lnTo>
                      <a:pt x="94" y="267"/>
                    </a:lnTo>
                    <a:lnTo>
                      <a:pt x="94" y="267"/>
                    </a:lnTo>
                    <a:lnTo>
                      <a:pt x="94" y="267"/>
                    </a:lnTo>
                    <a:lnTo>
                      <a:pt x="94" y="267"/>
                    </a:lnTo>
                    <a:close/>
                    <a:moveTo>
                      <a:pt x="549" y="242"/>
                    </a:moveTo>
                    <a:lnTo>
                      <a:pt x="546" y="240"/>
                    </a:lnTo>
                    <a:lnTo>
                      <a:pt x="544" y="239"/>
                    </a:lnTo>
                    <a:lnTo>
                      <a:pt x="542" y="238"/>
                    </a:lnTo>
                    <a:lnTo>
                      <a:pt x="542" y="235"/>
                    </a:lnTo>
                    <a:lnTo>
                      <a:pt x="544" y="231"/>
                    </a:lnTo>
                    <a:lnTo>
                      <a:pt x="544" y="228"/>
                    </a:lnTo>
                    <a:lnTo>
                      <a:pt x="546" y="227"/>
                    </a:lnTo>
                    <a:lnTo>
                      <a:pt x="546" y="224"/>
                    </a:lnTo>
                    <a:lnTo>
                      <a:pt x="546" y="222"/>
                    </a:lnTo>
                    <a:lnTo>
                      <a:pt x="548" y="210"/>
                    </a:lnTo>
                    <a:lnTo>
                      <a:pt x="549" y="206"/>
                    </a:lnTo>
                    <a:lnTo>
                      <a:pt x="549" y="204"/>
                    </a:lnTo>
                    <a:lnTo>
                      <a:pt x="548" y="200"/>
                    </a:lnTo>
                    <a:lnTo>
                      <a:pt x="548" y="198"/>
                    </a:lnTo>
                    <a:lnTo>
                      <a:pt x="548" y="196"/>
                    </a:lnTo>
                    <a:lnTo>
                      <a:pt x="548" y="194"/>
                    </a:lnTo>
                    <a:lnTo>
                      <a:pt x="546" y="192"/>
                    </a:lnTo>
                    <a:lnTo>
                      <a:pt x="546" y="191"/>
                    </a:lnTo>
                    <a:lnTo>
                      <a:pt x="548" y="188"/>
                    </a:lnTo>
                    <a:lnTo>
                      <a:pt x="549" y="187"/>
                    </a:lnTo>
                    <a:lnTo>
                      <a:pt x="548" y="184"/>
                    </a:lnTo>
                    <a:lnTo>
                      <a:pt x="542" y="184"/>
                    </a:lnTo>
                    <a:lnTo>
                      <a:pt x="539" y="187"/>
                    </a:lnTo>
                    <a:lnTo>
                      <a:pt x="538" y="187"/>
                    </a:lnTo>
                    <a:lnTo>
                      <a:pt x="535" y="187"/>
                    </a:lnTo>
                    <a:lnTo>
                      <a:pt x="532" y="187"/>
                    </a:lnTo>
                    <a:lnTo>
                      <a:pt x="531" y="191"/>
                    </a:lnTo>
                    <a:lnTo>
                      <a:pt x="528" y="191"/>
                    </a:lnTo>
                    <a:lnTo>
                      <a:pt x="527" y="191"/>
                    </a:lnTo>
                    <a:lnTo>
                      <a:pt x="526" y="192"/>
                    </a:lnTo>
                    <a:lnTo>
                      <a:pt x="523" y="194"/>
                    </a:lnTo>
                    <a:lnTo>
                      <a:pt x="506" y="198"/>
                    </a:lnTo>
                    <a:lnTo>
                      <a:pt x="510" y="196"/>
                    </a:lnTo>
                    <a:lnTo>
                      <a:pt x="510" y="192"/>
                    </a:lnTo>
                    <a:lnTo>
                      <a:pt x="507" y="188"/>
                    </a:lnTo>
                    <a:lnTo>
                      <a:pt x="507" y="184"/>
                    </a:lnTo>
                    <a:lnTo>
                      <a:pt x="506" y="180"/>
                    </a:lnTo>
                    <a:lnTo>
                      <a:pt x="506" y="179"/>
                    </a:lnTo>
                    <a:lnTo>
                      <a:pt x="507" y="178"/>
                    </a:lnTo>
                    <a:lnTo>
                      <a:pt x="511" y="175"/>
                    </a:lnTo>
                    <a:lnTo>
                      <a:pt x="504" y="175"/>
                    </a:lnTo>
                    <a:lnTo>
                      <a:pt x="500" y="178"/>
                    </a:lnTo>
                    <a:lnTo>
                      <a:pt x="496" y="178"/>
                    </a:lnTo>
                    <a:lnTo>
                      <a:pt x="494" y="178"/>
                    </a:lnTo>
                    <a:lnTo>
                      <a:pt x="492" y="178"/>
                    </a:lnTo>
                    <a:lnTo>
                      <a:pt x="487" y="175"/>
                    </a:lnTo>
                    <a:lnTo>
                      <a:pt x="665" y="27"/>
                    </a:lnTo>
                    <a:lnTo>
                      <a:pt x="664" y="27"/>
                    </a:lnTo>
                    <a:lnTo>
                      <a:pt x="662" y="27"/>
                    </a:lnTo>
                    <a:lnTo>
                      <a:pt x="658" y="25"/>
                    </a:lnTo>
                    <a:lnTo>
                      <a:pt x="656" y="23"/>
                    </a:lnTo>
                    <a:lnTo>
                      <a:pt x="652" y="21"/>
                    </a:lnTo>
                    <a:lnTo>
                      <a:pt x="645" y="20"/>
                    </a:lnTo>
                    <a:lnTo>
                      <a:pt x="641" y="20"/>
                    </a:lnTo>
                    <a:lnTo>
                      <a:pt x="638" y="21"/>
                    </a:lnTo>
                    <a:lnTo>
                      <a:pt x="637" y="21"/>
                    </a:lnTo>
                    <a:lnTo>
                      <a:pt x="633" y="21"/>
                    </a:lnTo>
                    <a:lnTo>
                      <a:pt x="625" y="21"/>
                    </a:lnTo>
                    <a:lnTo>
                      <a:pt x="624" y="21"/>
                    </a:lnTo>
                    <a:lnTo>
                      <a:pt x="621" y="21"/>
                    </a:lnTo>
                    <a:lnTo>
                      <a:pt x="620" y="20"/>
                    </a:lnTo>
                    <a:lnTo>
                      <a:pt x="616" y="20"/>
                    </a:lnTo>
                    <a:lnTo>
                      <a:pt x="608" y="20"/>
                    </a:lnTo>
                    <a:lnTo>
                      <a:pt x="605" y="20"/>
                    </a:lnTo>
                    <a:lnTo>
                      <a:pt x="601" y="17"/>
                    </a:lnTo>
                    <a:lnTo>
                      <a:pt x="597" y="17"/>
                    </a:lnTo>
                    <a:lnTo>
                      <a:pt x="595" y="16"/>
                    </a:lnTo>
                    <a:lnTo>
                      <a:pt x="589" y="13"/>
                    </a:lnTo>
                    <a:lnTo>
                      <a:pt x="581" y="13"/>
                    </a:lnTo>
                    <a:lnTo>
                      <a:pt x="576" y="16"/>
                    </a:lnTo>
                    <a:lnTo>
                      <a:pt x="576" y="13"/>
                    </a:lnTo>
                    <a:lnTo>
                      <a:pt x="572" y="13"/>
                    </a:lnTo>
                    <a:lnTo>
                      <a:pt x="567" y="16"/>
                    </a:lnTo>
                    <a:lnTo>
                      <a:pt x="563" y="16"/>
                    </a:lnTo>
                    <a:lnTo>
                      <a:pt x="559" y="13"/>
                    </a:lnTo>
                    <a:lnTo>
                      <a:pt x="555" y="12"/>
                    </a:lnTo>
                    <a:lnTo>
                      <a:pt x="559" y="9"/>
                    </a:lnTo>
                    <a:lnTo>
                      <a:pt x="563" y="8"/>
                    </a:lnTo>
                    <a:lnTo>
                      <a:pt x="555" y="8"/>
                    </a:lnTo>
                    <a:lnTo>
                      <a:pt x="546" y="8"/>
                    </a:lnTo>
                    <a:lnTo>
                      <a:pt x="540" y="9"/>
                    </a:lnTo>
                    <a:lnTo>
                      <a:pt x="538" y="9"/>
                    </a:lnTo>
                    <a:lnTo>
                      <a:pt x="535" y="8"/>
                    </a:lnTo>
                    <a:lnTo>
                      <a:pt x="538" y="8"/>
                    </a:lnTo>
                    <a:lnTo>
                      <a:pt x="540" y="8"/>
                    </a:lnTo>
                    <a:lnTo>
                      <a:pt x="540" y="7"/>
                    </a:lnTo>
                    <a:lnTo>
                      <a:pt x="538" y="7"/>
                    </a:lnTo>
                    <a:lnTo>
                      <a:pt x="536" y="7"/>
                    </a:lnTo>
                    <a:lnTo>
                      <a:pt x="538" y="4"/>
                    </a:lnTo>
                    <a:lnTo>
                      <a:pt x="536" y="4"/>
                    </a:lnTo>
                    <a:lnTo>
                      <a:pt x="535" y="7"/>
                    </a:lnTo>
                    <a:lnTo>
                      <a:pt x="528" y="8"/>
                    </a:lnTo>
                    <a:lnTo>
                      <a:pt x="522" y="9"/>
                    </a:lnTo>
                    <a:lnTo>
                      <a:pt x="522" y="8"/>
                    </a:lnTo>
                    <a:lnTo>
                      <a:pt x="527" y="8"/>
                    </a:lnTo>
                    <a:lnTo>
                      <a:pt x="531" y="7"/>
                    </a:lnTo>
                    <a:lnTo>
                      <a:pt x="531" y="4"/>
                    </a:lnTo>
                    <a:lnTo>
                      <a:pt x="528" y="3"/>
                    </a:lnTo>
                    <a:lnTo>
                      <a:pt x="524" y="3"/>
                    </a:lnTo>
                    <a:lnTo>
                      <a:pt x="528" y="0"/>
                    </a:lnTo>
                    <a:lnTo>
                      <a:pt x="504" y="8"/>
                    </a:lnTo>
                    <a:lnTo>
                      <a:pt x="492" y="9"/>
                    </a:lnTo>
                    <a:lnTo>
                      <a:pt x="487" y="9"/>
                    </a:lnTo>
                    <a:lnTo>
                      <a:pt x="480" y="9"/>
                    </a:lnTo>
                    <a:lnTo>
                      <a:pt x="483" y="8"/>
                    </a:lnTo>
                    <a:lnTo>
                      <a:pt x="475" y="9"/>
                    </a:lnTo>
                    <a:lnTo>
                      <a:pt x="467" y="12"/>
                    </a:lnTo>
                    <a:lnTo>
                      <a:pt x="470" y="12"/>
                    </a:lnTo>
                    <a:lnTo>
                      <a:pt x="470" y="13"/>
                    </a:lnTo>
                    <a:lnTo>
                      <a:pt x="462" y="13"/>
                    </a:lnTo>
                    <a:lnTo>
                      <a:pt x="454" y="16"/>
                    </a:lnTo>
                    <a:lnTo>
                      <a:pt x="437" y="20"/>
                    </a:lnTo>
                    <a:lnTo>
                      <a:pt x="441" y="17"/>
                    </a:lnTo>
                    <a:lnTo>
                      <a:pt x="430" y="20"/>
                    </a:lnTo>
                    <a:lnTo>
                      <a:pt x="421" y="25"/>
                    </a:lnTo>
                    <a:lnTo>
                      <a:pt x="410" y="29"/>
                    </a:lnTo>
                    <a:lnTo>
                      <a:pt x="401" y="33"/>
                    </a:lnTo>
                    <a:lnTo>
                      <a:pt x="405" y="31"/>
                    </a:lnTo>
                    <a:lnTo>
                      <a:pt x="387" y="37"/>
                    </a:lnTo>
                    <a:lnTo>
                      <a:pt x="369" y="38"/>
                    </a:lnTo>
                    <a:lnTo>
                      <a:pt x="361" y="38"/>
                    </a:lnTo>
                    <a:lnTo>
                      <a:pt x="353" y="42"/>
                    </a:lnTo>
                    <a:lnTo>
                      <a:pt x="346" y="46"/>
                    </a:lnTo>
                    <a:lnTo>
                      <a:pt x="338" y="48"/>
                    </a:lnTo>
                    <a:lnTo>
                      <a:pt x="342" y="48"/>
                    </a:lnTo>
                    <a:lnTo>
                      <a:pt x="342" y="50"/>
                    </a:lnTo>
                    <a:lnTo>
                      <a:pt x="344" y="52"/>
                    </a:lnTo>
                    <a:lnTo>
                      <a:pt x="346" y="52"/>
                    </a:lnTo>
                    <a:lnTo>
                      <a:pt x="349" y="53"/>
                    </a:lnTo>
                    <a:lnTo>
                      <a:pt x="349" y="56"/>
                    </a:lnTo>
                    <a:lnTo>
                      <a:pt x="352" y="60"/>
                    </a:lnTo>
                    <a:lnTo>
                      <a:pt x="349" y="61"/>
                    </a:lnTo>
                    <a:lnTo>
                      <a:pt x="348" y="65"/>
                    </a:lnTo>
                    <a:lnTo>
                      <a:pt x="346" y="66"/>
                    </a:lnTo>
                    <a:lnTo>
                      <a:pt x="349" y="66"/>
                    </a:lnTo>
                    <a:lnTo>
                      <a:pt x="353" y="66"/>
                    </a:lnTo>
                    <a:lnTo>
                      <a:pt x="357" y="66"/>
                    </a:lnTo>
                    <a:lnTo>
                      <a:pt x="360" y="66"/>
                    </a:lnTo>
                    <a:lnTo>
                      <a:pt x="357" y="69"/>
                    </a:lnTo>
                    <a:lnTo>
                      <a:pt x="356" y="69"/>
                    </a:lnTo>
                    <a:lnTo>
                      <a:pt x="353" y="70"/>
                    </a:lnTo>
                    <a:lnTo>
                      <a:pt x="353" y="73"/>
                    </a:lnTo>
                    <a:lnTo>
                      <a:pt x="353" y="74"/>
                    </a:lnTo>
                    <a:lnTo>
                      <a:pt x="352" y="77"/>
                    </a:lnTo>
                    <a:lnTo>
                      <a:pt x="349" y="78"/>
                    </a:lnTo>
                    <a:lnTo>
                      <a:pt x="353" y="77"/>
                    </a:lnTo>
                    <a:lnTo>
                      <a:pt x="360" y="78"/>
                    </a:lnTo>
                    <a:lnTo>
                      <a:pt x="357" y="80"/>
                    </a:lnTo>
                    <a:lnTo>
                      <a:pt x="353" y="82"/>
                    </a:lnTo>
                    <a:lnTo>
                      <a:pt x="356" y="80"/>
                    </a:lnTo>
                    <a:lnTo>
                      <a:pt x="353" y="80"/>
                    </a:lnTo>
                    <a:lnTo>
                      <a:pt x="349" y="80"/>
                    </a:lnTo>
                    <a:lnTo>
                      <a:pt x="346" y="82"/>
                    </a:lnTo>
                    <a:lnTo>
                      <a:pt x="338" y="82"/>
                    </a:lnTo>
                    <a:lnTo>
                      <a:pt x="336" y="82"/>
                    </a:lnTo>
                    <a:lnTo>
                      <a:pt x="333" y="84"/>
                    </a:lnTo>
                    <a:lnTo>
                      <a:pt x="334" y="82"/>
                    </a:lnTo>
                    <a:lnTo>
                      <a:pt x="333" y="82"/>
                    </a:lnTo>
                    <a:lnTo>
                      <a:pt x="330" y="82"/>
                    </a:lnTo>
                    <a:lnTo>
                      <a:pt x="325" y="82"/>
                    </a:lnTo>
                    <a:lnTo>
                      <a:pt x="322" y="82"/>
                    </a:lnTo>
                    <a:lnTo>
                      <a:pt x="321" y="82"/>
                    </a:lnTo>
                    <a:lnTo>
                      <a:pt x="321" y="80"/>
                    </a:lnTo>
                    <a:lnTo>
                      <a:pt x="320" y="80"/>
                    </a:lnTo>
                    <a:lnTo>
                      <a:pt x="326" y="77"/>
                    </a:lnTo>
                    <a:lnTo>
                      <a:pt x="330" y="74"/>
                    </a:lnTo>
                    <a:lnTo>
                      <a:pt x="329" y="74"/>
                    </a:lnTo>
                    <a:lnTo>
                      <a:pt x="322" y="74"/>
                    </a:lnTo>
                    <a:lnTo>
                      <a:pt x="313" y="77"/>
                    </a:lnTo>
                    <a:lnTo>
                      <a:pt x="306" y="78"/>
                    </a:lnTo>
                    <a:lnTo>
                      <a:pt x="302" y="78"/>
                    </a:lnTo>
                    <a:lnTo>
                      <a:pt x="300" y="80"/>
                    </a:lnTo>
                    <a:lnTo>
                      <a:pt x="302" y="82"/>
                    </a:lnTo>
                    <a:lnTo>
                      <a:pt x="291" y="82"/>
                    </a:lnTo>
                    <a:lnTo>
                      <a:pt x="285" y="82"/>
                    </a:lnTo>
                    <a:lnTo>
                      <a:pt x="281" y="84"/>
                    </a:lnTo>
                    <a:lnTo>
                      <a:pt x="276" y="86"/>
                    </a:lnTo>
                    <a:lnTo>
                      <a:pt x="272" y="86"/>
                    </a:lnTo>
                    <a:lnTo>
                      <a:pt x="265" y="88"/>
                    </a:lnTo>
                    <a:lnTo>
                      <a:pt x="260" y="90"/>
                    </a:lnTo>
                    <a:lnTo>
                      <a:pt x="263" y="94"/>
                    </a:lnTo>
                    <a:lnTo>
                      <a:pt x="269" y="94"/>
                    </a:lnTo>
                    <a:lnTo>
                      <a:pt x="272" y="94"/>
                    </a:lnTo>
                    <a:lnTo>
                      <a:pt x="276" y="96"/>
                    </a:lnTo>
                    <a:lnTo>
                      <a:pt x="272" y="96"/>
                    </a:lnTo>
                    <a:lnTo>
                      <a:pt x="268" y="96"/>
                    </a:lnTo>
                    <a:lnTo>
                      <a:pt x="265" y="97"/>
                    </a:lnTo>
                    <a:lnTo>
                      <a:pt x="263" y="97"/>
                    </a:lnTo>
                    <a:lnTo>
                      <a:pt x="263" y="100"/>
                    </a:lnTo>
                    <a:lnTo>
                      <a:pt x="263" y="101"/>
                    </a:lnTo>
                    <a:lnTo>
                      <a:pt x="260" y="104"/>
                    </a:lnTo>
                    <a:lnTo>
                      <a:pt x="259" y="104"/>
                    </a:lnTo>
                    <a:lnTo>
                      <a:pt x="259" y="105"/>
                    </a:lnTo>
                    <a:lnTo>
                      <a:pt x="260" y="107"/>
                    </a:lnTo>
                    <a:lnTo>
                      <a:pt x="265" y="107"/>
                    </a:lnTo>
                    <a:lnTo>
                      <a:pt x="273" y="107"/>
                    </a:lnTo>
                    <a:lnTo>
                      <a:pt x="281" y="107"/>
                    </a:lnTo>
                    <a:lnTo>
                      <a:pt x="289" y="107"/>
                    </a:lnTo>
                    <a:lnTo>
                      <a:pt x="291" y="109"/>
                    </a:lnTo>
                    <a:lnTo>
                      <a:pt x="292" y="109"/>
                    </a:lnTo>
                    <a:lnTo>
                      <a:pt x="294" y="107"/>
                    </a:lnTo>
                    <a:lnTo>
                      <a:pt x="292" y="107"/>
                    </a:lnTo>
                    <a:lnTo>
                      <a:pt x="296" y="105"/>
                    </a:lnTo>
                    <a:lnTo>
                      <a:pt x="296" y="107"/>
                    </a:lnTo>
                    <a:lnTo>
                      <a:pt x="294" y="110"/>
                    </a:lnTo>
                    <a:lnTo>
                      <a:pt x="306" y="105"/>
                    </a:lnTo>
                    <a:lnTo>
                      <a:pt x="312" y="105"/>
                    </a:lnTo>
                    <a:lnTo>
                      <a:pt x="316" y="104"/>
                    </a:lnTo>
                    <a:lnTo>
                      <a:pt x="317" y="104"/>
                    </a:lnTo>
                    <a:lnTo>
                      <a:pt x="321" y="104"/>
                    </a:lnTo>
                    <a:lnTo>
                      <a:pt x="328" y="102"/>
                    </a:lnTo>
                    <a:lnTo>
                      <a:pt x="329" y="104"/>
                    </a:lnTo>
                    <a:lnTo>
                      <a:pt x="326" y="105"/>
                    </a:lnTo>
                    <a:lnTo>
                      <a:pt x="321" y="107"/>
                    </a:lnTo>
                    <a:lnTo>
                      <a:pt x="312" y="109"/>
                    </a:lnTo>
                    <a:lnTo>
                      <a:pt x="313" y="109"/>
                    </a:lnTo>
                    <a:lnTo>
                      <a:pt x="313" y="110"/>
                    </a:lnTo>
                    <a:lnTo>
                      <a:pt x="312" y="114"/>
                    </a:lnTo>
                    <a:lnTo>
                      <a:pt x="304" y="121"/>
                    </a:lnTo>
                    <a:lnTo>
                      <a:pt x="294" y="123"/>
                    </a:lnTo>
                    <a:lnTo>
                      <a:pt x="283" y="123"/>
                    </a:lnTo>
                    <a:lnTo>
                      <a:pt x="268" y="130"/>
                    </a:lnTo>
                    <a:lnTo>
                      <a:pt x="260" y="130"/>
                    </a:lnTo>
                    <a:lnTo>
                      <a:pt x="257" y="130"/>
                    </a:lnTo>
                    <a:lnTo>
                      <a:pt x="259" y="130"/>
                    </a:lnTo>
                    <a:lnTo>
                      <a:pt x="259" y="127"/>
                    </a:lnTo>
                    <a:lnTo>
                      <a:pt x="255" y="127"/>
                    </a:lnTo>
                    <a:lnTo>
                      <a:pt x="249" y="127"/>
                    </a:lnTo>
                    <a:lnTo>
                      <a:pt x="247" y="130"/>
                    </a:lnTo>
                    <a:lnTo>
                      <a:pt x="247" y="131"/>
                    </a:lnTo>
                    <a:lnTo>
                      <a:pt x="243" y="131"/>
                    </a:lnTo>
                    <a:lnTo>
                      <a:pt x="239" y="134"/>
                    </a:lnTo>
                    <a:lnTo>
                      <a:pt x="232" y="137"/>
                    </a:lnTo>
                    <a:lnTo>
                      <a:pt x="239" y="135"/>
                    </a:lnTo>
                    <a:lnTo>
                      <a:pt x="233" y="137"/>
                    </a:lnTo>
                    <a:lnTo>
                      <a:pt x="229" y="139"/>
                    </a:lnTo>
                    <a:lnTo>
                      <a:pt x="232" y="141"/>
                    </a:lnTo>
                    <a:lnTo>
                      <a:pt x="229" y="141"/>
                    </a:lnTo>
                    <a:lnTo>
                      <a:pt x="228" y="139"/>
                    </a:lnTo>
                    <a:lnTo>
                      <a:pt x="224" y="141"/>
                    </a:lnTo>
                    <a:lnTo>
                      <a:pt x="212" y="145"/>
                    </a:lnTo>
                    <a:lnTo>
                      <a:pt x="207" y="149"/>
                    </a:lnTo>
                    <a:lnTo>
                      <a:pt x="202" y="151"/>
                    </a:lnTo>
                    <a:lnTo>
                      <a:pt x="199" y="153"/>
                    </a:lnTo>
                    <a:lnTo>
                      <a:pt x="198" y="153"/>
                    </a:lnTo>
                    <a:lnTo>
                      <a:pt x="195" y="153"/>
                    </a:lnTo>
                    <a:lnTo>
                      <a:pt x="194" y="154"/>
                    </a:lnTo>
                    <a:lnTo>
                      <a:pt x="192" y="157"/>
                    </a:lnTo>
                    <a:lnTo>
                      <a:pt x="195" y="157"/>
                    </a:lnTo>
                    <a:lnTo>
                      <a:pt x="192" y="158"/>
                    </a:lnTo>
                    <a:lnTo>
                      <a:pt x="190" y="161"/>
                    </a:lnTo>
                    <a:lnTo>
                      <a:pt x="190" y="162"/>
                    </a:lnTo>
                    <a:lnTo>
                      <a:pt x="190" y="165"/>
                    </a:lnTo>
                    <a:lnTo>
                      <a:pt x="192" y="162"/>
                    </a:lnTo>
                    <a:lnTo>
                      <a:pt x="195" y="162"/>
                    </a:lnTo>
                    <a:lnTo>
                      <a:pt x="198" y="161"/>
                    </a:lnTo>
                    <a:lnTo>
                      <a:pt x="195" y="165"/>
                    </a:lnTo>
                    <a:lnTo>
                      <a:pt x="192" y="166"/>
                    </a:lnTo>
                    <a:lnTo>
                      <a:pt x="194" y="166"/>
                    </a:lnTo>
                    <a:lnTo>
                      <a:pt x="192" y="167"/>
                    </a:lnTo>
                    <a:lnTo>
                      <a:pt x="190" y="170"/>
                    </a:lnTo>
                    <a:lnTo>
                      <a:pt x="184" y="170"/>
                    </a:lnTo>
                    <a:lnTo>
                      <a:pt x="180" y="174"/>
                    </a:lnTo>
                    <a:lnTo>
                      <a:pt x="182" y="174"/>
                    </a:lnTo>
                    <a:lnTo>
                      <a:pt x="180" y="175"/>
                    </a:lnTo>
                    <a:lnTo>
                      <a:pt x="182" y="175"/>
                    </a:lnTo>
                    <a:lnTo>
                      <a:pt x="184" y="175"/>
                    </a:lnTo>
                    <a:lnTo>
                      <a:pt x="182" y="179"/>
                    </a:lnTo>
                    <a:lnTo>
                      <a:pt x="184" y="179"/>
                    </a:lnTo>
                    <a:lnTo>
                      <a:pt x="184" y="180"/>
                    </a:lnTo>
                    <a:lnTo>
                      <a:pt x="182" y="180"/>
                    </a:lnTo>
                    <a:lnTo>
                      <a:pt x="180" y="183"/>
                    </a:lnTo>
                    <a:lnTo>
                      <a:pt x="198" y="183"/>
                    </a:lnTo>
                    <a:lnTo>
                      <a:pt x="206" y="180"/>
                    </a:lnTo>
                    <a:lnTo>
                      <a:pt x="208" y="179"/>
                    </a:lnTo>
                    <a:lnTo>
                      <a:pt x="208" y="178"/>
                    </a:lnTo>
                    <a:lnTo>
                      <a:pt x="216" y="174"/>
                    </a:lnTo>
                    <a:lnTo>
                      <a:pt x="224" y="170"/>
                    </a:lnTo>
                    <a:lnTo>
                      <a:pt x="225" y="170"/>
                    </a:lnTo>
                    <a:lnTo>
                      <a:pt x="228" y="170"/>
                    </a:lnTo>
                    <a:lnTo>
                      <a:pt x="219" y="174"/>
                    </a:lnTo>
                    <a:lnTo>
                      <a:pt x="215" y="175"/>
                    </a:lnTo>
                    <a:lnTo>
                      <a:pt x="212" y="178"/>
                    </a:lnTo>
                    <a:lnTo>
                      <a:pt x="211" y="179"/>
                    </a:lnTo>
                    <a:lnTo>
                      <a:pt x="207" y="183"/>
                    </a:lnTo>
                    <a:lnTo>
                      <a:pt x="207" y="187"/>
                    </a:lnTo>
                    <a:lnTo>
                      <a:pt x="206" y="188"/>
                    </a:lnTo>
                    <a:lnTo>
                      <a:pt x="199" y="192"/>
                    </a:lnTo>
                    <a:lnTo>
                      <a:pt x="195" y="192"/>
                    </a:lnTo>
                    <a:lnTo>
                      <a:pt x="194" y="196"/>
                    </a:lnTo>
                    <a:lnTo>
                      <a:pt x="199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6" y="202"/>
                    </a:lnTo>
                    <a:lnTo>
                      <a:pt x="182" y="204"/>
                    </a:lnTo>
                    <a:lnTo>
                      <a:pt x="186" y="204"/>
                    </a:lnTo>
                    <a:lnTo>
                      <a:pt x="190" y="204"/>
                    </a:lnTo>
                    <a:lnTo>
                      <a:pt x="198" y="202"/>
                    </a:lnTo>
                    <a:lnTo>
                      <a:pt x="206" y="198"/>
                    </a:lnTo>
                    <a:lnTo>
                      <a:pt x="208" y="196"/>
                    </a:lnTo>
                    <a:lnTo>
                      <a:pt x="212" y="198"/>
                    </a:lnTo>
                    <a:lnTo>
                      <a:pt x="211" y="198"/>
                    </a:lnTo>
                    <a:lnTo>
                      <a:pt x="212" y="200"/>
                    </a:lnTo>
                    <a:lnTo>
                      <a:pt x="215" y="200"/>
                    </a:lnTo>
                    <a:lnTo>
                      <a:pt x="212" y="202"/>
                    </a:lnTo>
                    <a:lnTo>
                      <a:pt x="216" y="200"/>
                    </a:lnTo>
                    <a:lnTo>
                      <a:pt x="219" y="200"/>
                    </a:lnTo>
                    <a:lnTo>
                      <a:pt x="219" y="202"/>
                    </a:lnTo>
                    <a:lnTo>
                      <a:pt x="219" y="204"/>
                    </a:lnTo>
                    <a:lnTo>
                      <a:pt x="219" y="206"/>
                    </a:lnTo>
                    <a:lnTo>
                      <a:pt x="219" y="208"/>
                    </a:lnTo>
                    <a:lnTo>
                      <a:pt x="221" y="208"/>
                    </a:lnTo>
                    <a:lnTo>
                      <a:pt x="224" y="204"/>
                    </a:lnTo>
                    <a:lnTo>
                      <a:pt x="228" y="200"/>
                    </a:lnTo>
                    <a:lnTo>
                      <a:pt x="232" y="198"/>
                    </a:lnTo>
                    <a:lnTo>
                      <a:pt x="229" y="200"/>
                    </a:lnTo>
                    <a:lnTo>
                      <a:pt x="232" y="200"/>
                    </a:lnTo>
                    <a:lnTo>
                      <a:pt x="232" y="202"/>
                    </a:lnTo>
                    <a:lnTo>
                      <a:pt x="232" y="204"/>
                    </a:lnTo>
                    <a:lnTo>
                      <a:pt x="233" y="204"/>
                    </a:lnTo>
                    <a:lnTo>
                      <a:pt x="237" y="204"/>
                    </a:lnTo>
                    <a:lnTo>
                      <a:pt x="243" y="202"/>
                    </a:lnTo>
                    <a:lnTo>
                      <a:pt x="252" y="200"/>
                    </a:lnTo>
                    <a:lnTo>
                      <a:pt x="245" y="204"/>
                    </a:lnTo>
                    <a:lnTo>
                      <a:pt x="237" y="206"/>
                    </a:lnTo>
                    <a:lnTo>
                      <a:pt x="235" y="208"/>
                    </a:lnTo>
                    <a:lnTo>
                      <a:pt x="233" y="211"/>
                    </a:lnTo>
                    <a:lnTo>
                      <a:pt x="232" y="211"/>
                    </a:lnTo>
                    <a:lnTo>
                      <a:pt x="225" y="215"/>
                    </a:lnTo>
                    <a:lnTo>
                      <a:pt x="220" y="219"/>
                    </a:lnTo>
                    <a:lnTo>
                      <a:pt x="220" y="222"/>
                    </a:lnTo>
                    <a:lnTo>
                      <a:pt x="219" y="223"/>
                    </a:lnTo>
                    <a:lnTo>
                      <a:pt x="216" y="223"/>
                    </a:lnTo>
                    <a:lnTo>
                      <a:pt x="216" y="222"/>
                    </a:lnTo>
                    <a:lnTo>
                      <a:pt x="211" y="223"/>
                    </a:lnTo>
                    <a:lnTo>
                      <a:pt x="203" y="227"/>
                    </a:lnTo>
                    <a:lnTo>
                      <a:pt x="199" y="228"/>
                    </a:lnTo>
                    <a:lnTo>
                      <a:pt x="194" y="232"/>
                    </a:lnTo>
                    <a:lnTo>
                      <a:pt x="192" y="235"/>
                    </a:lnTo>
                    <a:lnTo>
                      <a:pt x="190" y="235"/>
                    </a:lnTo>
                    <a:lnTo>
                      <a:pt x="184" y="235"/>
                    </a:lnTo>
                    <a:lnTo>
                      <a:pt x="172" y="238"/>
                    </a:lnTo>
                    <a:lnTo>
                      <a:pt x="159" y="244"/>
                    </a:lnTo>
                    <a:lnTo>
                      <a:pt x="151" y="248"/>
                    </a:lnTo>
                    <a:lnTo>
                      <a:pt x="150" y="250"/>
                    </a:lnTo>
                    <a:lnTo>
                      <a:pt x="150" y="252"/>
                    </a:lnTo>
                    <a:lnTo>
                      <a:pt x="148" y="252"/>
                    </a:lnTo>
                    <a:lnTo>
                      <a:pt x="148" y="250"/>
                    </a:lnTo>
                    <a:lnTo>
                      <a:pt x="146" y="252"/>
                    </a:lnTo>
                    <a:lnTo>
                      <a:pt x="140" y="253"/>
                    </a:lnTo>
                    <a:lnTo>
                      <a:pt x="142" y="250"/>
                    </a:lnTo>
                    <a:lnTo>
                      <a:pt x="144" y="248"/>
                    </a:lnTo>
                    <a:lnTo>
                      <a:pt x="140" y="250"/>
                    </a:lnTo>
                    <a:lnTo>
                      <a:pt x="138" y="250"/>
                    </a:lnTo>
                    <a:lnTo>
                      <a:pt x="140" y="248"/>
                    </a:lnTo>
                    <a:lnTo>
                      <a:pt x="128" y="252"/>
                    </a:lnTo>
                    <a:lnTo>
                      <a:pt x="118" y="255"/>
                    </a:lnTo>
                    <a:lnTo>
                      <a:pt x="111" y="257"/>
                    </a:lnTo>
                    <a:lnTo>
                      <a:pt x="107" y="259"/>
                    </a:lnTo>
                    <a:lnTo>
                      <a:pt x="102" y="261"/>
                    </a:lnTo>
                    <a:lnTo>
                      <a:pt x="97" y="265"/>
                    </a:lnTo>
                    <a:lnTo>
                      <a:pt x="98" y="265"/>
                    </a:lnTo>
                    <a:lnTo>
                      <a:pt x="98" y="267"/>
                    </a:lnTo>
                    <a:lnTo>
                      <a:pt x="102" y="265"/>
                    </a:lnTo>
                    <a:lnTo>
                      <a:pt x="105" y="265"/>
                    </a:lnTo>
                    <a:lnTo>
                      <a:pt x="106" y="263"/>
                    </a:lnTo>
                    <a:lnTo>
                      <a:pt x="106" y="261"/>
                    </a:lnTo>
                    <a:lnTo>
                      <a:pt x="107" y="261"/>
                    </a:lnTo>
                    <a:lnTo>
                      <a:pt x="107" y="263"/>
                    </a:lnTo>
                    <a:lnTo>
                      <a:pt x="106" y="265"/>
                    </a:lnTo>
                    <a:lnTo>
                      <a:pt x="107" y="265"/>
                    </a:lnTo>
                    <a:lnTo>
                      <a:pt x="110" y="265"/>
                    </a:lnTo>
                    <a:lnTo>
                      <a:pt x="111" y="263"/>
                    </a:lnTo>
                    <a:lnTo>
                      <a:pt x="111" y="265"/>
                    </a:lnTo>
                    <a:lnTo>
                      <a:pt x="115" y="261"/>
                    </a:lnTo>
                    <a:lnTo>
                      <a:pt x="119" y="259"/>
                    </a:lnTo>
                    <a:lnTo>
                      <a:pt x="127" y="255"/>
                    </a:lnTo>
                    <a:lnTo>
                      <a:pt x="128" y="255"/>
                    </a:lnTo>
                    <a:lnTo>
                      <a:pt x="132" y="257"/>
                    </a:lnTo>
                    <a:lnTo>
                      <a:pt x="128" y="257"/>
                    </a:lnTo>
                    <a:lnTo>
                      <a:pt x="125" y="259"/>
                    </a:lnTo>
                    <a:lnTo>
                      <a:pt x="131" y="259"/>
                    </a:lnTo>
                    <a:lnTo>
                      <a:pt x="134" y="257"/>
                    </a:lnTo>
                    <a:lnTo>
                      <a:pt x="136" y="257"/>
                    </a:lnTo>
                    <a:lnTo>
                      <a:pt x="138" y="257"/>
                    </a:lnTo>
                    <a:lnTo>
                      <a:pt x="140" y="255"/>
                    </a:lnTo>
                    <a:lnTo>
                      <a:pt x="140" y="257"/>
                    </a:lnTo>
                    <a:lnTo>
                      <a:pt x="146" y="253"/>
                    </a:lnTo>
                    <a:lnTo>
                      <a:pt x="150" y="253"/>
                    </a:lnTo>
                    <a:lnTo>
                      <a:pt x="154" y="252"/>
                    </a:lnTo>
                    <a:lnTo>
                      <a:pt x="155" y="252"/>
                    </a:lnTo>
                    <a:lnTo>
                      <a:pt x="158" y="252"/>
                    </a:lnTo>
                    <a:lnTo>
                      <a:pt x="151" y="255"/>
                    </a:lnTo>
                    <a:lnTo>
                      <a:pt x="155" y="253"/>
                    </a:lnTo>
                    <a:lnTo>
                      <a:pt x="159" y="252"/>
                    </a:lnTo>
                    <a:lnTo>
                      <a:pt x="163" y="250"/>
                    </a:lnTo>
                    <a:lnTo>
                      <a:pt x="167" y="250"/>
                    </a:lnTo>
                    <a:lnTo>
                      <a:pt x="171" y="250"/>
                    </a:lnTo>
                    <a:lnTo>
                      <a:pt x="175" y="248"/>
                    </a:lnTo>
                    <a:lnTo>
                      <a:pt x="176" y="246"/>
                    </a:lnTo>
                    <a:lnTo>
                      <a:pt x="178" y="246"/>
                    </a:lnTo>
                    <a:lnTo>
                      <a:pt x="176" y="248"/>
                    </a:lnTo>
                    <a:lnTo>
                      <a:pt x="180" y="246"/>
                    </a:lnTo>
                    <a:lnTo>
                      <a:pt x="184" y="244"/>
                    </a:lnTo>
                    <a:lnTo>
                      <a:pt x="182" y="244"/>
                    </a:lnTo>
                    <a:lnTo>
                      <a:pt x="180" y="244"/>
                    </a:lnTo>
                    <a:lnTo>
                      <a:pt x="184" y="242"/>
                    </a:lnTo>
                    <a:lnTo>
                      <a:pt x="190" y="240"/>
                    </a:lnTo>
                    <a:lnTo>
                      <a:pt x="194" y="240"/>
                    </a:lnTo>
                    <a:lnTo>
                      <a:pt x="194" y="238"/>
                    </a:lnTo>
                    <a:lnTo>
                      <a:pt x="195" y="238"/>
                    </a:lnTo>
                    <a:lnTo>
                      <a:pt x="199" y="238"/>
                    </a:lnTo>
                    <a:lnTo>
                      <a:pt x="202" y="238"/>
                    </a:lnTo>
                    <a:lnTo>
                      <a:pt x="203" y="236"/>
                    </a:lnTo>
                    <a:lnTo>
                      <a:pt x="206" y="235"/>
                    </a:lnTo>
                    <a:lnTo>
                      <a:pt x="207" y="235"/>
                    </a:lnTo>
                    <a:lnTo>
                      <a:pt x="208" y="235"/>
                    </a:lnTo>
                    <a:lnTo>
                      <a:pt x="216" y="232"/>
                    </a:lnTo>
                    <a:lnTo>
                      <a:pt x="220" y="231"/>
                    </a:lnTo>
                    <a:lnTo>
                      <a:pt x="225" y="228"/>
                    </a:lnTo>
                    <a:lnTo>
                      <a:pt x="228" y="227"/>
                    </a:lnTo>
                    <a:lnTo>
                      <a:pt x="232" y="224"/>
                    </a:lnTo>
                    <a:lnTo>
                      <a:pt x="235" y="223"/>
                    </a:lnTo>
                    <a:lnTo>
                      <a:pt x="237" y="223"/>
                    </a:lnTo>
                    <a:lnTo>
                      <a:pt x="239" y="223"/>
                    </a:lnTo>
                    <a:lnTo>
                      <a:pt x="245" y="222"/>
                    </a:lnTo>
                    <a:lnTo>
                      <a:pt x="249" y="219"/>
                    </a:lnTo>
                    <a:lnTo>
                      <a:pt x="256" y="218"/>
                    </a:lnTo>
                    <a:lnTo>
                      <a:pt x="264" y="214"/>
                    </a:lnTo>
                    <a:lnTo>
                      <a:pt x="268" y="214"/>
                    </a:lnTo>
                    <a:lnTo>
                      <a:pt x="272" y="211"/>
                    </a:lnTo>
                    <a:lnTo>
                      <a:pt x="273" y="214"/>
                    </a:lnTo>
                    <a:lnTo>
                      <a:pt x="273" y="211"/>
                    </a:lnTo>
                    <a:lnTo>
                      <a:pt x="277" y="210"/>
                    </a:lnTo>
                    <a:lnTo>
                      <a:pt x="279" y="210"/>
                    </a:lnTo>
                    <a:lnTo>
                      <a:pt x="281" y="208"/>
                    </a:lnTo>
                    <a:lnTo>
                      <a:pt x="285" y="206"/>
                    </a:lnTo>
                    <a:lnTo>
                      <a:pt x="291" y="204"/>
                    </a:lnTo>
                    <a:lnTo>
                      <a:pt x="294" y="202"/>
                    </a:lnTo>
                    <a:lnTo>
                      <a:pt x="300" y="200"/>
                    </a:lnTo>
                    <a:lnTo>
                      <a:pt x="300" y="198"/>
                    </a:lnTo>
                    <a:lnTo>
                      <a:pt x="300" y="196"/>
                    </a:lnTo>
                    <a:lnTo>
                      <a:pt x="296" y="196"/>
                    </a:lnTo>
                    <a:lnTo>
                      <a:pt x="292" y="196"/>
                    </a:lnTo>
                    <a:lnTo>
                      <a:pt x="294" y="194"/>
                    </a:lnTo>
                    <a:lnTo>
                      <a:pt x="298" y="192"/>
                    </a:lnTo>
                    <a:lnTo>
                      <a:pt x="300" y="192"/>
                    </a:lnTo>
                    <a:lnTo>
                      <a:pt x="302" y="192"/>
                    </a:lnTo>
                    <a:lnTo>
                      <a:pt x="300" y="191"/>
                    </a:lnTo>
                    <a:lnTo>
                      <a:pt x="306" y="191"/>
                    </a:lnTo>
                    <a:lnTo>
                      <a:pt x="308" y="188"/>
                    </a:lnTo>
                    <a:lnTo>
                      <a:pt x="313" y="187"/>
                    </a:lnTo>
                    <a:lnTo>
                      <a:pt x="316" y="184"/>
                    </a:lnTo>
                    <a:lnTo>
                      <a:pt x="316" y="187"/>
                    </a:lnTo>
                    <a:lnTo>
                      <a:pt x="320" y="187"/>
                    </a:lnTo>
                    <a:lnTo>
                      <a:pt x="321" y="184"/>
                    </a:lnTo>
                    <a:lnTo>
                      <a:pt x="321" y="183"/>
                    </a:lnTo>
                    <a:lnTo>
                      <a:pt x="326" y="183"/>
                    </a:lnTo>
                    <a:lnTo>
                      <a:pt x="333" y="180"/>
                    </a:lnTo>
                    <a:lnTo>
                      <a:pt x="333" y="178"/>
                    </a:lnTo>
                    <a:lnTo>
                      <a:pt x="330" y="175"/>
                    </a:lnTo>
                    <a:lnTo>
                      <a:pt x="334" y="178"/>
                    </a:lnTo>
                    <a:lnTo>
                      <a:pt x="336" y="178"/>
                    </a:lnTo>
                    <a:lnTo>
                      <a:pt x="344" y="174"/>
                    </a:lnTo>
                    <a:lnTo>
                      <a:pt x="349" y="171"/>
                    </a:lnTo>
                    <a:lnTo>
                      <a:pt x="356" y="170"/>
                    </a:lnTo>
                    <a:lnTo>
                      <a:pt x="361" y="166"/>
                    </a:lnTo>
                    <a:lnTo>
                      <a:pt x="365" y="165"/>
                    </a:lnTo>
                    <a:lnTo>
                      <a:pt x="369" y="165"/>
                    </a:lnTo>
                    <a:lnTo>
                      <a:pt x="373" y="162"/>
                    </a:lnTo>
                    <a:lnTo>
                      <a:pt x="377" y="161"/>
                    </a:lnTo>
                    <a:lnTo>
                      <a:pt x="379" y="161"/>
                    </a:lnTo>
                    <a:lnTo>
                      <a:pt x="383" y="158"/>
                    </a:lnTo>
                    <a:lnTo>
                      <a:pt x="383" y="161"/>
                    </a:lnTo>
                    <a:lnTo>
                      <a:pt x="386" y="161"/>
                    </a:lnTo>
                    <a:lnTo>
                      <a:pt x="390" y="161"/>
                    </a:lnTo>
                    <a:lnTo>
                      <a:pt x="387" y="162"/>
                    </a:lnTo>
                    <a:lnTo>
                      <a:pt x="390" y="165"/>
                    </a:lnTo>
                    <a:lnTo>
                      <a:pt x="393" y="166"/>
                    </a:lnTo>
                    <a:lnTo>
                      <a:pt x="390" y="166"/>
                    </a:lnTo>
                    <a:lnTo>
                      <a:pt x="383" y="166"/>
                    </a:lnTo>
                    <a:lnTo>
                      <a:pt x="382" y="166"/>
                    </a:lnTo>
                    <a:lnTo>
                      <a:pt x="379" y="166"/>
                    </a:lnTo>
                    <a:lnTo>
                      <a:pt x="379" y="165"/>
                    </a:lnTo>
                    <a:lnTo>
                      <a:pt x="361" y="170"/>
                    </a:lnTo>
                    <a:lnTo>
                      <a:pt x="360" y="171"/>
                    </a:lnTo>
                    <a:lnTo>
                      <a:pt x="357" y="174"/>
                    </a:lnTo>
                    <a:lnTo>
                      <a:pt x="349" y="178"/>
                    </a:lnTo>
                    <a:lnTo>
                      <a:pt x="342" y="180"/>
                    </a:lnTo>
                    <a:lnTo>
                      <a:pt x="338" y="184"/>
                    </a:lnTo>
                    <a:lnTo>
                      <a:pt x="336" y="187"/>
                    </a:lnTo>
                    <a:lnTo>
                      <a:pt x="338" y="187"/>
                    </a:lnTo>
                    <a:lnTo>
                      <a:pt x="340" y="187"/>
                    </a:lnTo>
                    <a:lnTo>
                      <a:pt x="329" y="191"/>
                    </a:lnTo>
                    <a:lnTo>
                      <a:pt x="326" y="192"/>
                    </a:lnTo>
                    <a:lnTo>
                      <a:pt x="326" y="194"/>
                    </a:lnTo>
                    <a:lnTo>
                      <a:pt x="329" y="194"/>
                    </a:lnTo>
                    <a:lnTo>
                      <a:pt x="330" y="194"/>
                    </a:lnTo>
                    <a:lnTo>
                      <a:pt x="333" y="194"/>
                    </a:lnTo>
                    <a:lnTo>
                      <a:pt x="334" y="194"/>
                    </a:lnTo>
                    <a:lnTo>
                      <a:pt x="334" y="192"/>
                    </a:lnTo>
                    <a:lnTo>
                      <a:pt x="338" y="192"/>
                    </a:lnTo>
                    <a:lnTo>
                      <a:pt x="342" y="191"/>
                    </a:lnTo>
                    <a:lnTo>
                      <a:pt x="346" y="188"/>
                    </a:lnTo>
                    <a:lnTo>
                      <a:pt x="349" y="188"/>
                    </a:lnTo>
                    <a:lnTo>
                      <a:pt x="348" y="191"/>
                    </a:lnTo>
                    <a:lnTo>
                      <a:pt x="356" y="187"/>
                    </a:lnTo>
                    <a:lnTo>
                      <a:pt x="349" y="191"/>
                    </a:lnTo>
                    <a:lnTo>
                      <a:pt x="360" y="187"/>
                    </a:lnTo>
                    <a:lnTo>
                      <a:pt x="361" y="184"/>
                    </a:lnTo>
                    <a:lnTo>
                      <a:pt x="361" y="187"/>
                    </a:lnTo>
                    <a:lnTo>
                      <a:pt x="365" y="183"/>
                    </a:lnTo>
                    <a:lnTo>
                      <a:pt x="366" y="183"/>
                    </a:lnTo>
                    <a:lnTo>
                      <a:pt x="366" y="184"/>
                    </a:lnTo>
                    <a:lnTo>
                      <a:pt x="370" y="180"/>
                    </a:lnTo>
                    <a:lnTo>
                      <a:pt x="374" y="179"/>
                    </a:lnTo>
                    <a:lnTo>
                      <a:pt x="373" y="183"/>
                    </a:lnTo>
                    <a:lnTo>
                      <a:pt x="374" y="180"/>
                    </a:lnTo>
                    <a:lnTo>
                      <a:pt x="377" y="180"/>
                    </a:lnTo>
                    <a:lnTo>
                      <a:pt x="378" y="183"/>
                    </a:lnTo>
                    <a:lnTo>
                      <a:pt x="382" y="180"/>
                    </a:lnTo>
                    <a:lnTo>
                      <a:pt x="386" y="180"/>
                    </a:lnTo>
                    <a:lnTo>
                      <a:pt x="393" y="178"/>
                    </a:lnTo>
                    <a:lnTo>
                      <a:pt x="391" y="178"/>
                    </a:lnTo>
                    <a:lnTo>
                      <a:pt x="390" y="178"/>
                    </a:lnTo>
                    <a:lnTo>
                      <a:pt x="395" y="175"/>
                    </a:lnTo>
                    <a:lnTo>
                      <a:pt x="399" y="174"/>
                    </a:lnTo>
                    <a:lnTo>
                      <a:pt x="401" y="171"/>
                    </a:lnTo>
                    <a:lnTo>
                      <a:pt x="391" y="174"/>
                    </a:lnTo>
                    <a:lnTo>
                      <a:pt x="397" y="171"/>
                    </a:lnTo>
                    <a:lnTo>
                      <a:pt x="399" y="171"/>
                    </a:lnTo>
                    <a:lnTo>
                      <a:pt x="401" y="167"/>
                    </a:lnTo>
                    <a:lnTo>
                      <a:pt x="399" y="170"/>
                    </a:lnTo>
                    <a:lnTo>
                      <a:pt x="399" y="167"/>
                    </a:lnTo>
                    <a:lnTo>
                      <a:pt x="397" y="167"/>
                    </a:lnTo>
                    <a:lnTo>
                      <a:pt x="403" y="166"/>
                    </a:lnTo>
                    <a:lnTo>
                      <a:pt x="409" y="165"/>
                    </a:lnTo>
                    <a:lnTo>
                      <a:pt x="410" y="165"/>
                    </a:lnTo>
                    <a:lnTo>
                      <a:pt x="418" y="161"/>
                    </a:lnTo>
                    <a:lnTo>
                      <a:pt x="413" y="165"/>
                    </a:lnTo>
                    <a:lnTo>
                      <a:pt x="409" y="166"/>
                    </a:lnTo>
                    <a:lnTo>
                      <a:pt x="409" y="167"/>
                    </a:lnTo>
                    <a:lnTo>
                      <a:pt x="413" y="166"/>
                    </a:lnTo>
                    <a:lnTo>
                      <a:pt x="414" y="165"/>
                    </a:lnTo>
                    <a:lnTo>
                      <a:pt x="418" y="162"/>
                    </a:lnTo>
                    <a:lnTo>
                      <a:pt x="414" y="166"/>
                    </a:lnTo>
                    <a:lnTo>
                      <a:pt x="418" y="165"/>
                    </a:lnTo>
                    <a:lnTo>
                      <a:pt x="417" y="166"/>
                    </a:lnTo>
                    <a:lnTo>
                      <a:pt x="426" y="165"/>
                    </a:lnTo>
                    <a:lnTo>
                      <a:pt x="430" y="162"/>
                    </a:lnTo>
                    <a:lnTo>
                      <a:pt x="431" y="162"/>
                    </a:lnTo>
                    <a:lnTo>
                      <a:pt x="434" y="165"/>
                    </a:lnTo>
                    <a:lnTo>
                      <a:pt x="427" y="165"/>
                    </a:lnTo>
                    <a:lnTo>
                      <a:pt x="426" y="166"/>
                    </a:lnTo>
                    <a:lnTo>
                      <a:pt x="423" y="167"/>
                    </a:lnTo>
                    <a:lnTo>
                      <a:pt x="426" y="167"/>
                    </a:lnTo>
                    <a:lnTo>
                      <a:pt x="422" y="170"/>
                    </a:lnTo>
                    <a:lnTo>
                      <a:pt x="426" y="170"/>
                    </a:lnTo>
                    <a:lnTo>
                      <a:pt x="430" y="170"/>
                    </a:lnTo>
                    <a:lnTo>
                      <a:pt x="434" y="170"/>
                    </a:lnTo>
                    <a:lnTo>
                      <a:pt x="427" y="174"/>
                    </a:lnTo>
                    <a:lnTo>
                      <a:pt x="430" y="174"/>
                    </a:lnTo>
                    <a:lnTo>
                      <a:pt x="431" y="175"/>
                    </a:lnTo>
                    <a:lnTo>
                      <a:pt x="435" y="174"/>
                    </a:lnTo>
                    <a:lnTo>
                      <a:pt x="441" y="171"/>
                    </a:lnTo>
                    <a:lnTo>
                      <a:pt x="435" y="175"/>
                    </a:lnTo>
                    <a:lnTo>
                      <a:pt x="441" y="178"/>
                    </a:lnTo>
                    <a:lnTo>
                      <a:pt x="443" y="179"/>
                    </a:lnTo>
                    <a:lnTo>
                      <a:pt x="441" y="180"/>
                    </a:lnTo>
                    <a:lnTo>
                      <a:pt x="445" y="180"/>
                    </a:lnTo>
                    <a:lnTo>
                      <a:pt x="450" y="180"/>
                    </a:lnTo>
                    <a:lnTo>
                      <a:pt x="454" y="179"/>
                    </a:lnTo>
                    <a:lnTo>
                      <a:pt x="461" y="179"/>
                    </a:lnTo>
                    <a:lnTo>
                      <a:pt x="471" y="180"/>
                    </a:lnTo>
                    <a:lnTo>
                      <a:pt x="474" y="180"/>
                    </a:lnTo>
                    <a:lnTo>
                      <a:pt x="478" y="179"/>
                    </a:lnTo>
                    <a:lnTo>
                      <a:pt x="475" y="180"/>
                    </a:lnTo>
                    <a:lnTo>
                      <a:pt x="474" y="183"/>
                    </a:lnTo>
                    <a:lnTo>
                      <a:pt x="478" y="184"/>
                    </a:lnTo>
                    <a:lnTo>
                      <a:pt x="480" y="184"/>
                    </a:lnTo>
                    <a:lnTo>
                      <a:pt x="491" y="184"/>
                    </a:lnTo>
                    <a:lnTo>
                      <a:pt x="494" y="183"/>
                    </a:lnTo>
                    <a:lnTo>
                      <a:pt x="492" y="187"/>
                    </a:lnTo>
                    <a:lnTo>
                      <a:pt x="487" y="188"/>
                    </a:lnTo>
                    <a:lnTo>
                      <a:pt x="488" y="191"/>
                    </a:lnTo>
                    <a:lnTo>
                      <a:pt x="491" y="192"/>
                    </a:lnTo>
                    <a:lnTo>
                      <a:pt x="492" y="191"/>
                    </a:lnTo>
                    <a:lnTo>
                      <a:pt x="492" y="192"/>
                    </a:lnTo>
                    <a:lnTo>
                      <a:pt x="494" y="194"/>
                    </a:lnTo>
                    <a:lnTo>
                      <a:pt x="498" y="194"/>
                    </a:lnTo>
                    <a:lnTo>
                      <a:pt x="496" y="196"/>
                    </a:lnTo>
                    <a:lnTo>
                      <a:pt x="498" y="198"/>
                    </a:lnTo>
                    <a:lnTo>
                      <a:pt x="498" y="200"/>
                    </a:lnTo>
                    <a:lnTo>
                      <a:pt x="498" y="202"/>
                    </a:lnTo>
                    <a:lnTo>
                      <a:pt x="500" y="204"/>
                    </a:lnTo>
                    <a:lnTo>
                      <a:pt x="500" y="206"/>
                    </a:lnTo>
                    <a:lnTo>
                      <a:pt x="502" y="208"/>
                    </a:lnTo>
                    <a:lnTo>
                      <a:pt x="504" y="210"/>
                    </a:lnTo>
                    <a:lnTo>
                      <a:pt x="504" y="211"/>
                    </a:lnTo>
                    <a:lnTo>
                      <a:pt x="506" y="210"/>
                    </a:lnTo>
                    <a:lnTo>
                      <a:pt x="507" y="210"/>
                    </a:lnTo>
                    <a:lnTo>
                      <a:pt x="510" y="208"/>
                    </a:lnTo>
                    <a:lnTo>
                      <a:pt x="511" y="208"/>
                    </a:lnTo>
                    <a:lnTo>
                      <a:pt x="511" y="210"/>
                    </a:lnTo>
                    <a:lnTo>
                      <a:pt x="514" y="208"/>
                    </a:lnTo>
                    <a:lnTo>
                      <a:pt x="515" y="208"/>
                    </a:lnTo>
                    <a:lnTo>
                      <a:pt x="515" y="206"/>
                    </a:lnTo>
                    <a:lnTo>
                      <a:pt x="518" y="206"/>
                    </a:lnTo>
                    <a:lnTo>
                      <a:pt x="515" y="204"/>
                    </a:lnTo>
                    <a:lnTo>
                      <a:pt x="518" y="202"/>
                    </a:lnTo>
                    <a:lnTo>
                      <a:pt x="515" y="203"/>
                    </a:lnTo>
                    <a:lnTo>
                      <a:pt x="515" y="202"/>
                    </a:lnTo>
                    <a:lnTo>
                      <a:pt x="515" y="200"/>
                    </a:lnTo>
                    <a:lnTo>
                      <a:pt x="511" y="200"/>
                    </a:lnTo>
                    <a:lnTo>
                      <a:pt x="515" y="196"/>
                    </a:lnTo>
                    <a:lnTo>
                      <a:pt x="515" y="198"/>
                    </a:lnTo>
                    <a:lnTo>
                      <a:pt x="518" y="198"/>
                    </a:lnTo>
                    <a:lnTo>
                      <a:pt x="518" y="200"/>
                    </a:lnTo>
                    <a:lnTo>
                      <a:pt x="519" y="202"/>
                    </a:lnTo>
                    <a:lnTo>
                      <a:pt x="523" y="200"/>
                    </a:lnTo>
                    <a:lnTo>
                      <a:pt x="524" y="200"/>
                    </a:lnTo>
                    <a:lnTo>
                      <a:pt x="522" y="202"/>
                    </a:lnTo>
                    <a:lnTo>
                      <a:pt x="518" y="208"/>
                    </a:lnTo>
                    <a:lnTo>
                      <a:pt x="522" y="208"/>
                    </a:lnTo>
                    <a:lnTo>
                      <a:pt x="523" y="208"/>
                    </a:lnTo>
                    <a:lnTo>
                      <a:pt x="523" y="210"/>
                    </a:lnTo>
                    <a:lnTo>
                      <a:pt x="524" y="210"/>
                    </a:lnTo>
                    <a:lnTo>
                      <a:pt x="527" y="208"/>
                    </a:lnTo>
                    <a:lnTo>
                      <a:pt x="528" y="204"/>
                    </a:lnTo>
                    <a:lnTo>
                      <a:pt x="535" y="198"/>
                    </a:lnTo>
                    <a:lnTo>
                      <a:pt x="536" y="194"/>
                    </a:lnTo>
                    <a:lnTo>
                      <a:pt x="538" y="196"/>
                    </a:lnTo>
                    <a:lnTo>
                      <a:pt x="536" y="200"/>
                    </a:lnTo>
                    <a:lnTo>
                      <a:pt x="535" y="204"/>
                    </a:lnTo>
                    <a:lnTo>
                      <a:pt x="532" y="206"/>
                    </a:lnTo>
                    <a:lnTo>
                      <a:pt x="532" y="208"/>
                    </a:lnTo>
                    <a:lnTo>
                      <a:pt x="535" y="210"/>
                    </a:lnTo>
                    <a:lnTo>
                      <a:pt x="536" y="210"/>
                    </a:lnTo>
                    <a:lnTo>
                      <a:pt x="538" y="210"/>
                    </a:lnTo>
                    <a:lnTo>
                      <a:pt x="542" y="208"/>
                    </a:lnTo>
                    <a:lnTo>
                      <a:pt x="538" y="211"/>
                    </a:lnTo>
                    <a:lnTo>
                      <a:pt x="536" y="211"/>
                    </a:lnTo>
                    <a:lnTo>
                      <a:pt x="536" y="214"/>
                    </a:lnTo>
                    <a:lnTo>
                      <a:pt x="538" y="214"/>
                    </a:lnTo>
                    <a:lnTo>
                      <a:pt x="542" y="211"/>
                    </a:lnTo>
                    <a:lnTo>
                      <a:pt x="538" y="215"/>
                    </a:lnTo>
                    <a:lnTo>
                      <a:pt x="536" y="218"/>
                    </a:lnTo>
                    <a:lnTo>
                      <a:pt x="540" y="215"/>
                    </a:lnTo>
                    <a:lnTo>
                      <a:pt x="538" y="218"/>
                    </a:lnTo>
                    <a:lnTo>
                      <a:pt x="538" y="219"/>
                    </a:lnTo>
                    <a:lnTo>
                      <a:pt x="538" y="222"/>
                    </a:lnTo>
                    <a:lnTo>
                      <a:pt x="536" y="219"/>
                    </a:lnTo>
                    <a:lnTo>
                      <a:pt x="535" y="222"/>
                    </a:lnTo>
                    <a:lnTo>
                      <a:pt x="536" y="222"/>
                    </a:lnTo>
                    <a:lnTo>
                      <a:pt x="535" y="223"/>
                    </a:lnTo>
                    <a:lnTo>
                      <a:pt x="532" y="224"/>
                    </a:lnTo>
                    <a:lnTo>
                      <a:pt x="536" y="224"/>
                    </a:lnTo>
                    <a:lnTo>
                      <a:pt x="531" y="227"/>
                    </a:lnTo>
                    <a:lnTo>
                      <a:pt x="528" y="228"/>
                    </a:lnTo>
                    <a:lnTo>
                      <a:pt x="531" y="228"/>
                    </a:lnTo>
                    <a:lnTo>
                      <a:pt x="532" y="228"/>
                    </a:lnTo>
                    <a:lnTo>
                      <a:pt x="532" y="231"/>
                    </a:lnTo>
                    <a:lnTo>
                      <a:pt x="535" y="231"/>
                    </a:lnTo>
                    <a:lnTo>
                      <a:pt x="532" y="232"/>
                    </a:lnTo>
                    <a:lnTo>
                      <a:pt x="532" y="235"/>
                    </a:lnTo>
                    <a:lnTo>
                      <a:pt x="535" y="235"/>
                    </a:lnTo>
                    <a:lnTo>
                      <a:pt x="536" y="235"/>
                    </a:lnTo>
                    <a:lnTo>
                      <a:pt x="532" y="238"/>
                    </a:lnTo>
                    <a:lnTo>
                      <a:pt x="532" y="240"/>
                    </a:lnTo>
                    <a:lnTo>
                      <a:pt x="528" y="242"/>
                    </a:lnTo>
                    <a:lnTo>
                      <a:pt x="528" y="244"/>
                    </a:lnTo>
                    <a:lnTo>
                      <a:pt x="528" y="246"/>
                    </a:lnTo>
                    <a:lnTo>
                      <a:pt x="531" y="246"/>
                    </a:lnTo>
                    <a:lnTo>
                      <a:pt x="524" y="252"/>
                    </a:lnTo>
                    <a:lnTo>
                      <a:pt x="523" y="253"/>
                    </a:lnTo>
                    <a:lnTo>
                      <a:pt x="519" y="255"/>
                    </a:lnTo>
                    <a:lnTo>
                      <a:pt x="522" y="255"/>
                    </a:lnTo>
                    <a:lnTo>
                      <a:pt x="523" y="255"/>
                    </a:lnTo>
                    <a:lnTo>
                      <a:pt x="524" y="253"/>
                    </a:lnTo>
                    <a:lnTo>
                      <a:pt x="527" y="253"/>
                    </a:lnTo>
                    <a:lnTo>
                      <a:pt x="527" y="252"/>
                    </a:lnTo>
                    <a:lnTo>
                      <a:pt x="531" y="250"/>
                    </a:lnTo>
                    <a:lnTo>
                      <a:pt x="536" y="248"/>
                    </a:lnTo>
                    <a:lnTo>
                      <a:pt x="532" y="250"/>
                    </a:lnTo>
                    <a:lnTo>
                      <a:pt x="538" y="248"/>
                    </a:lnTo>
                    <a:lnTo>
                      <a:pt x="544" y="246"/>
                    </a:lnTo>
                    <a:lnTo>
                      <a:pt x="540" y="248"/>
                    </a:lnTo>
                    <a:lnTo>
                      <a:pt x="538" y="252"/>
                    </a:lnTo>
                    <a:lnTo>
                      <a:pt x="538" y="250"/>
                    </a:lnTo>
                    <a:lnTo>
                      <a:pt x="536" y="250"/>
                    </a:lnTo>
                    <a:lnTo>
                      <a:pt x="535" y="250"/>
                    </a:lnTo>
                    <a:lnTo>
                      <a:pt x="531" y="252"/>
                    </a:lnTo>
                    <a:lnTo>
                      <a:pt x="528" y="253"/>
                    </a:lnTo>
                    <a:lnTo>
                      <a:pt x="527" y="253"/>
                    </a:lnTo>
                    <a:lnTo>
                      <a:pt x="527" y="255"/>
                    </a:lnTo>
                    <a:lnTo>
                      <a:pt x="523" y="257"/>
                    </a:lnTo>
                    <a:lnTo>
                      <a:pt x="523" y="259"/>
                    </a:lnTo>
                    <a:lnTo>
                      <a:pt x="524" y="259"/>
                    </a:lnTo>
                    <a:lnTo>
                      <a:pt x="528" y="257"/>
                    </a:lnTo>
                    <a:lnTo>
                      <a:pt x="531" y="255"/>
                    </a:lnTo>
                    <a:lnTo>
                      <a:pt x="528" y="259"/>
                    </a:lnTo>
                    <a:lnTo>
                      <a:pt x="524" y="261"/>
                    </a:lnTo>
                    <a:lnTo>
                      <a:pt x="527" y="261"/>
                    </a:lnTo>
                    <a:lnTo>
                      <a:pt x="528" y="261"/>
                    </a:lnTo>
                    <a:lnTo>
                      <a:pt x="532" y="259"/>
                    </a:lnTo>
                    <a:lnTo>
                      <a:pt x="536" y="255"/>
                    </a:lnTo>
                    <a:lnTo>
                      <a:pt x="532" y="261"/>
                    </a:lnTo>
                    <a:lnTo>
                      <a:pt x="531" y="261"/>
                    </a:lnTo>
                    <a:lnTo>
                      <a:pt x="528" y="261"/>
                    </a:lnTo>
                    <a:lnTo>
                      <a:pt x="528" y="263"/>
                    </a:lnTo>
                    <a:lnTo>
                      <a:pt x="531" y="263"/>
                    </a:lnTo>
                    <a:lnTo>
                      <a:pt x="527" y="267"/>
                    </a:lnTo>
                    <a:lnTo>
                      <a:pt x="524" y="268"/>
                    </a:lnTo>
                    <a:lnTo>
                      <a:pt x="528" y="267"/>
                    </a:lnTo>
                    <a:lnTo>
                      <a:pt x="527" y="268"/>
                    </a:lnTo>
                    <a:lnTo>
                      <a:pt x="536" y="265"/>
                    </a:lnTo>
                    <a:lnTo>
                      <a:pt x="544" y="259"/>
                    </a:lnTo>
                    <a:lnTo>
                      <a:pt x="548" y="255"/>
                    </a:lnTo>
                    <a:lnTo>
                      <a:pt x="549" y="252"/>
                    </a:lnTo>
                    <a:lnTo>
                      <a:pt x="553" y="250"/>
                    </a:lnTo>
                    <a:lnTo>
                      <a:pt x="555" y="246"/>
                    </a:lnTo>
                    <a:lnTo>
                      <a:pt x="553" y="246"/>
                    </a:lnTo>
                    <a:lnTo>
                      <a:pt x="549" y="242"/>
                    </a:lnTo>
                    <a:lnTo>
                      <a:pt x="549" y="242"/>
                    </a:lnTo>
                    <a:lnTo>
                      <a:pt x="549" y="242"/>
                    </a:lnTo>
                    <a:lnTo>
                      <a:pt x="549" y="242"/>
                    </a:lnTo>
                    <a:lnTo>
                      <a:pt x="549" y="242"/>
                    </a:lnTo>
                    <a:lnTo>
                      <a:pt x="549" y="242"/>
                    </a:lnTo>
                    <a:lnTo>
                      <a:pt x="549" y="242"/>
                    </a:lnTo>
                    <a:close/>
                    <a:moveTo>
                      <a:pt x="523" y="218"/>
                    </a:moveTo>
                    <a:lnTo>
                      <a:pt x="519" y="223"/>
                    </a:lnTo>
                    <a:lnTo>
                      <a:pt x="519" y="224"/>
                    </a:lnTo>
                    <a:lnTo>
                      <a:pt x="522" y="224"/>
                    </a:lnTo>
                    <a:lnTo>
                      <a:pt x="515" y="227"/>
                    </a:lnTo>
                    <a:lnTo>
                      <a:pt x="511" y="231"/>
                    </a:lnTo>
                    <a:lnTo>
                      <a:pt x="515" y="231"/>
                    </a:lnTo>
                    <a:lnTo>
                      <a:pt x="519" y="228"/>
                    </a:lnTo>
                    <a:lnTo>
                      <a:pt x="523" y="224"/>
                    </a:lnTo>
                    <a:lnTo>
                      <a:pt x="524" y="224"/>
                    </a:lnTo>
                    <a:lnTo>
                      <a:pt x="527" y="224"/>
                    </a:lnTo>
                    <a:lnTo>
                      <a:pt x="524" y="223"/>
                    </a:lnTo>
                    <a:lnTo>
                      <a:pt x="528" y="223"/>
                    </a:lnTo>
                    <a:lnTo>
                      <a:pt x="528" y="222"/>
                    </a:lnTo>
                    <a:lnTo>
                      <a:pt x="531" y="215"/>
                    </a:lnTo>
                    <a:lnTo>
                      <a:pt x="532" y="214"/>
                    </a:lnTo>
                    <a:lnTo>
                      <a:pt x="532" y="218"/>
                    </a:lnTo>
                    <a:lnTo>
                      <a:pt x="536" y="211"/>
                    </a:lnTo>
                    <a:lnTo>
                      <a:pt x="528" y="211"/>
                    </a:lnTo>
                    <a:lnTo>
                      <a:pt x="523" y="218"/>
                    </a:lnTo>
                    <a:lnTo>
                      <a:pt x="523" y="218"/>
                    </a:lnTo>
                    <a:lnTo>
                      <a:pt x="523" y="218"/>
                    </a:lnTo>
                    <a:lnTo>
                      <a:pt x="523" y="218"/>
                    </a:lnTo>
                    <a:lnTo>
                      <a:pt x="523" y="218"/>
                    </a:lnTo>
                    <a:lnTo>
                      <a:pt x="523" y="218"/>
                    </a:lnTo>
                    <a:lnTo>
                      <a:pt x="523" y="218"/>
                    </a:lnTo>
                    <a:close/>
                    <a:moveTo>
                      <a:pt x="527" y="211"/>
                    </a:moveTo>
                    <a:lnTo>
                      <a:pt x="528" y="211"/>
                    </a:lnTo>
                    <a:lnTo>
                      <a:pt x="531" y="210"/>
                    </a:lnTo>
                    <a:lnTo>
                      <a:pt x="527" y="211"/>
                    </a:lnTo>
                    <a:lnTo>
                      <a:pt x="527" y="211"/>
                    </a:lnTo>
                    <a:lnTo>
                      <a:pt x="527" y="211"/>
                    </a:lnTo>
                    <a:lnTo>
                      <a:pt x="527" y="211"/>
                    </a:lnTo>
                    <a:lnTo>
                      <a:pt x="527" y="211"/>
                    </a:lnTo>
                    <a:lnTo>
                      <a:pt x="527" y="211"/>
                    </a:lnTo>
                    <a:lnTo>
                      <a:pt x="527" y="211"/>
                    </a:lnTo>
                    <a:close/>
                    <a:moveTo>
                      <a:pt x="1" y="295"/>
                    </a:moveTo>
                    <a:lnTo>
                      <a:pt x="9" y="293"/>
                    </a:lnTo>
                    <a:lnTo>
                      <a:pt x="0" y="295"/>
                    </a:lnTo>
                    <a:lnTo>
                      <a:pt x="1" y="295"/>
                    </a:lnTo>
                    <a:lnTo>
                      <a:pt x="1" y="295"/>
                    </a:lnTo>
                    <a:lnTo>
                      <a:pt x="1" y="295"/>
                    </a:lnTo>
                    <a:lnTo>
                      <a:pt x="1" y="295"/>
                    </a:lnTo>
                    <a:lnTo>
                      <a:pt x="1" y="295"/>
                    </a:lnTo>
                    <a:lnTo>
                      <a:pt x="1" y="295"/>
                    </a:lnTo>
                    <a:lnTo>
                      <a:pt x="1" y="295"/>
                    </a:lnTo>
                    <a:close/>
                    <a:moveTo>
                      <a:pt x="30" y="281"/>
                    </a:moveTo>
                    <a:lnTo>
                      <a:pt x="22" y="284"/>
                    </a:lnTo>
                    <a:lnTo>
                      <a:pt x="20" y="285"/>
                    </a:lnTo>
                    <a:lnTo>
                      <a:pt x="22" y="288"/>
                    </a:lnTo>
                    <a:lnTo>
                      <a:pt x="18" y="288"/>
                    </a:lnTo>
                    <a:lnTo>
                      <a:pt x="14" y="289"/>
                    </a:lnTo>
                    <a:lnTo>
                      <a:pt x="13" y="292"/>
                    </a:lnTo>
                    <a:lnTo>
                      <a:pt x="9" y="293"/>
                    </a:lnTo>
                    <a:lnTo>
                      <a:pt x="17" y="292"/>
                    </a:lnTo>
                    <a:lnTo>
                      <a:pt x="22" y="289"/>
                    </a:lnTo>
                    <a:lnTo>
                      <a:pt x="26" y="289"/>
                    </a:lnTo>
                    <a:lnTo>
                      <a:pt x="28" y="288"/>
                    </a:lnTo>
                    <a:lnTo>
                      <a:pt x="24" y="288"/>
                    </a:lnTo>
                    <a:lnTo>
                      <a:pt x="30" y="285"/>
                    </a:lnTo>
                    <a:lnTo>
                      <a:pt x="32" y="284"/>
                    </a:lnTo>
                    <a:lnTo>
                      <a:pt x="34" y="281"/>
                    </a:lnTo>
                    <a:lnTo>
                      <a:pt x="26" y="285"/>
                    </a:lnTo>
                    <a:lnTo>
                      <a:pt x="30" y="281"/>
                    </a:lnTo>
                    <a:lnTo>
                      <a:pt x="30" y="281"/>
                    </a:lnTo>
                    <a:lnTo>
                      <a:pt x="30" y="281"/>
                    </a:lnTo>
                    <a:lnTo>
                      <a:pt x="30" y="281"/>
                    </a:lnTo>
                    <a:lnTo>
                      <a:pt x="30" y="281"/>
                    </a:lnTo>
                    <a:lnTo>
                      <a:pt x="30" y="281"/>
                    </a:lnTo>
                    <a:lnTo>
                      <a:pt x="30" y="281"/>
                    </a:lnTo>
                    <a:close/>
                    <a:moveTo>
                      <a:pt x="43" y="279"/>
                    </a:moveTo>
                    <a:lnTo>
                      <a:pt x="40" y="280"/>
                    </a:lnTo>
                    <a:lnTo>
                      <a:pt x="37" y="281"/>
                    </a:lnTo>
                    <a:lnTo>
                      <a:pt x="40" y="281"/>
                    </a:lnTo>
                    <a:lnTo>
                      <a:pt x="45" y="280"/>
                    </a:lnTo>
                    <a:lnTo>
                      <a:pt x="43" y="280"/>
                    </a:lnTo>
                    <a:lnTo>
                      <a:pt x="43" y="279"/>
                    </a:lnTo>
                    <a:lnTo>
                      <a:pt x="43" y="279"/>
                    </a:lnTo>
                    <a:lnTo>
                      <a:pt x="43" y="279"/>
                    </a:lnTo>
                    <a:lnTo>
                      <a:pt x="43" y="279"/>
                    </a:lnTo>
                    <a:lnTo>
                      <a:pt x="43" y="279"/>
                    </a:lnTo>
                    <a:lnTo>
                      <a:pt x="43" y="279"/>
                    </a:lnTo>
                    <a:lnTo>
                      <a:pt x="43" y="279"/>
                    </a:lnTo>
                    <a:close/>
                    <a:moveTo>
                      <a:pt x="91" y="265"/>
                    </a:moveTo>
                    <a:lnTo>
                      <a:pt x="85" y="265"/>
                    </a:lnTo>
                    <a:lnTo>
                      <a:pt x="77" y="267"/>
                    </a:lnTo>
                    <a:lnTo>
                      <a:pt x="75" y="267"/>
                    </a:lnTo>
                    <a:lnTo>
                      <a:pt x="71" y="268"/>
                    </a:lnTo>
                    <a:lnTo>
                      <a:pt x="63" y="272"/>
                    </a:lnTo>
                    <a:lnTo>
                      <a:pt x="62" y="275"/>
                    </a:lnTo>
                    <a:lnTo>
                      <a:pt x="66" y="276"/>
                    </a:lnTo>
                    <a:lnTo>
                      <a:pt x="70" y="275"/>
                    </a:lnTo>
                    <a:lnTo>
                      <a:pt x="75" y="272"/>
                    </a:lnTo>
                    <a:lnTo>
                      <a:pt x="79" y="272"/>
                    </a:lnTo>
                    <a:lnTo>
                      <a:pt x="85" y="271"/>
                    </a:lnTo>
                    <a:lnTo>
                      <a:pt x="87" y="271"/>
                    </a:lnTo>
                    <a:lnTo>
                      <a:pt x="89" y="271"/>
                    </a:lnTo>
                    <a:lnTo>
                      <a:pt x="91" y="271"/>
                    </a:lnTo>
                    <a:lnTo>
                      <a:pt x="89" y="268"/>
                    </a:lnTo>
                    <a:lnTo>
                      <a:pt x="91" y="265"/>
                    </a:lnTo>
                    <a:lnTo>
                      <a:pt x="91" y="265"/>
                    </a:lnTo>
                    <a:lnTo>
                      <a:pt x="91" y="265"/>
                    </a:lnTo>
                    <a:lnTo>
                      <a:pt x="91" y="265"/>
                    </a:lnTo>
                    <a:lnTo>
                      <a:pt x="91" y="265"/>
                    </a:lnTo>
                    <a:lnTo>
                      <a:pt x="91" y="265"/>
                    </a:lnTo>
                    <a:lnTo>
                      <a:pt x="91" y="265"/>
                    </a:lnTo>
                    <a:close/>
                    <a:moveTo>
                      <a:pt x="154" y="184"/>
                    </a:moveTo>
                    <a:lnTo>
                      <a:pt x="154" y="183"/>
                    </a:lnTo>
                    <a:lnTo>
                      <a:pt x="158" y="183"/>
                    </a:lnTo>
                    <a:lnTo>
                      <a:pt x="163" y="183"/>
                    </a:lnTo>
                    <a:lnTo>
                      <a:pt x="167" y="179"/>
                    </a:lnTo>
                    <a:lnTo>
                      <a:pt x="171" y="175"/>
                    </a:lnTo>
                    <a:lnTo>
                      <a:pt x="168" y="175"/>
                    </a:lnTo>
                    <a:lnTo>
                      <a:pt x="164" y="175"/>
                    </a:lnTo>
                    <a:lnTo>
                      <a:pt x="163" y="175"/>
                    </a:lnTo>
                    <a:lnTo>
                      <a:pt x="159" y="175"/>
                    </a:lnTo>
                    <a:lnTo>
                      <a:pt x="155" y="178"/>
                    </a:lnTo>
                    <a:lnTo>
                      <a:pt x="150" y="178"/>
                    </a:lnTo>
                    <a:lnTo>
                      <a:pt x="146" y="178"/>
                    </a:lnTo>
                    <a:lnTo>
                      <a:pt x="146" y="180"/>
                    </a:lnTo>
                    <a:lnTo>
                      <a:pt x="150" y="183"/>
                    </a:lnTo>
                    <a:lnTo>
                      <a:pt x="154" y="184"/>
                    </a:lnTo>
                    <a:lnTo>
                      <a:pt x="154" y="184"/>
                    </a:lnTo>
                    <a:lnTo>
                      <a:pt x="154" y="184"/>
                    </a:lnTo>
                    <a:lnTo>
                      <a:pt x="154" y="184"/>
                    </a:lnTo>
                    <a:lnTo>
                      <a:pt x="154" y="184"/>
                    </a:lnTo>
                    <a:lnTo>
                      <a:pt x="154" y="184"/>
                    </a:lnTo>
                    <a:lnTo>
                      <a:pt x="154" y="184"/>
                    </a:lnTo>
                    <a:close/>
                    <a:moveTo>
                      <a:pt x="255" y="232"/>
                    </a:moveTo>
                    <a:lnTo>
                      <a:pt x="251" y="235"/>
                    </a:lnTo>
                    <a:lnTo>
                      <a:pt x="252" y="235"/>
                    </a:lnTo>
                    <a:lnTo>
                      <a:pt x="256" y="235"/>
                    </a:lnTo>
                    <a:lnTo>
                      <a:pt x="260" y="232"/>
                    </a:lnTo>
                    <a:lnTo>
                      <a:pt x="259" y="231"/>
                    </a:lnTo>
                    <a:lnTo>
                      <a:pt x="256" y="232"/>
                    </a:lnTo>
                    <a:lnTo>
                      <a:pt x="255" y="232"/>
                    </a:lnTo>
                    <a:lnTo>
                      <a:pt x="255" y="232"/>
                    </a:lnTo>
                    <a:lnTo>
                      <a:pt x="255" y="232"/>
                    </a:lnTo>
                    <a:lnTo>
                      <a:pt x="255" y="232"/>
                    </a:lnTo>
                    <a:lnTo>
                      <a:pt x="255" y="232"/>
                    </a:lnTo>
                    <a:lnTo>
                      <a:pt x="255" y="232"/>
                    </a:lnTo>
                    <a:lnTo>
                      <a:pt x="255" y="232"/>
                    </a:lnTo>
                    <a:close/>
                    <a:moveTo>
                      <a:pt x="287" y="218"/>
                    </a:moveTo>
                    <a:lnTo>
                      <a:pt x="283" y="215"/>
                    </a:lnTo>
                    <a:lnTo>
                      <a:pt x="283" y="218"/>
                    </a:lnTo>
                    <a:lnTo>
                      <a:pt x="281" y="218"/>
                    </a:lnTo>
                    <a:lnTo>
                      <a:pt x="279" y="218"/>
                    </a:lnTo>
                    <a:lnTo>
                      <a:pt x="277" y="219"/>
                    </a:lnTo>
                    <a:lnTo>
                      <a:pt x="276" y="219"/>
                    </a:lnTo>
                    <a:lnTo>
                      <a:pt x="277" y="218"/>
                    </a:lnTo>
                    <a:lnTo>
                      <a:pt x="273" y="218"/>
                    </a:lnTo>
                    <a:lnTo>
                      <a:pt x="272" y="219"/>
                    </a:lnTo>
                    <a:lnTo>
                      <a:pt x="269" y="222"/>
                    </a:lnTo>
                    <a:lnTo>
                      <a:pt x="269" y="223"/>
                    </a:lnTo>
                    <a:lnTo>
                      <a:pt x="268" y="223"/>
                    </a:lnTo>
                    <a:lnTo>
                      <a:pt x="265" y="223"/>
                    </a:lnTo>
                    <a:lnTo>
                      <a:pt x="265" y="222"/>
                    </a:lnTo>
                    <a:lnTo>
                      <a:pt x="264" y="222"/>
                    </a:lnTo>
                    <a:lnTo>
                      <a:pt x="260" y="222"/>
                    </a:lnTo>
                    <a:lnTo>
                      <a:pt x="256" y="223"/>
                    </a:lnTo>
                    <a:lnTo>
                      <a:pt x="252" y="224"/>
                    </a:lnTo>
                    <a:lnTo>
                      <a:pt x="251" y="228"/>
                    </a:lnTo>
                    <a:lnTo>
                      <a:pt x="249" y="232"/>
                    </a:lnTo>
                    <a:lnTo>
                      <a:pt x="251" y="232"/>
                    </a:lnTo>
                    <a:lnTo>
                      <a:pt x="256" y="228"/>
                    </a:lnTo>
                    <a:lnTo>
                      <a:pt x="251" y="231"/>
                    </a:lnTo>
                    <a:lnTo>
                      <a:pt x="255" y="228"/>
                    </a:lnTo>
                    <a:lnTo>
                      <a:pt x="256" y="228"/>
                    </a:lnTo>
                    <a:lnTo>
                      <a:pt x="259" y="228"/>
                    </a:lnTo>
                    <a:lnTo>
                      <a:pt x="255" y="231"/>
                    </a:lnTo>
                    <a:lnTo>
                      <a:pt x="260" y="228"/>
                    </a:lnTo>
                    <a:lnTo>
                      <a:pt x="256" y="231"/>
                    </a:lnTo>
                    <a:lnTo>
                      <a:pt x="259" y="231"/>
                    </a:lnTo>
                    <a:lnTo>
                      <a:pt x="273" y="227"/>
                    </a:lnTo>
                    <a:lnTo>
                      <a:pt x="272" y="224"/>
                    </a:lnTo>
                    <a:lnTo>
                      <a:pt x="277" y="227"/>
                    </a:lnTo>
                    <a:lnTo>
                      <a:pt x="279" y="224"/>
                    </a:lnTo>
                    <a:lnTo>
                      <a:pt x="279" y="223"/>
                    </a:lnTo>
                    <a:lnTo>
                      <a:pt x="281" y="223"/>
                    </a:lnTo>
                    <a:lnTo>
                      <a:pt x="285" y="224"/>
                    </a:lnTo>
                    <a:lnTo>
                      <a:pt x="291" y="222"/>
                    </a:lnTo>
                    <a:lnTo>
                      <a:pt x="289" y="222"/>
                    </a:lnTo>
                    <a:lnTo>
                      <a:pt x="291" y="219"/>
                    </a:lnTo>
                    <a:lnTo>
                      <a:pt x="292" y="218"/>
                    </a:lnTo>
                    <a:lnTo>
                      <a:pt x="291" y="215"/>
                    </a:lnTo>
                    <a:lnTo>
                      <a:pt x="287" y="218"/>
                    </a:lnTo>
                    <a:lnTo>
                      <a:pt x="287" y="218"/>
                    </a:lnTo>
                    <a:lnTo>
                      <a:pt x="287" y="218"/>
                    </a:lnTo>
                    <a:lnTo>
                      <a:pt x="287" y="218"/>
                    </a:lnTo>
                    <a:lnTo>
                      <a:pt x="287" y="218"/>
                    </a:lnTo>
                    <a:lnTo>
                      <a:pt x="287" y="218"/>
                    </a:lnTo>
                    <a:lnTo>
                      <a:pt x="287" y="218"/>
                    </a:lnTo>
                    <a:close/>
                    <a:moveTo>
                      <a:pt x="186" y="130"/>
                    </a:moveTo>
                    <a:lnTo>
                      <a:pt x="188" y="130"/>
                    </a:lnTo>
                    <a:lnTo>
                      <a:pt x="194" y="130"/>
                    </a:lnTo>
                    <a:lnTo>
                      <a:pt x="195" y="127"/>
                    </a:lnTo>
                    <a:lnTo>
                      <a:pt x="198" y="126"/>
                    </a:lnTo>
                    <a:lnTo>
                      <a:pt x="194" y="126"/>
                    </a:lnTo>
                    <a:lnTo>
                      <a:pt x="190" y="123"/>
                    </a:lnTo>
                    <a:lnTo>
                      <a:pt x="186" y="123"/>
                    </a:lnTo>
                    <a:lnTo>
                      <a:pt x="184" y="126"/>
                    </a:lnTo>
                    <a:lnTo>
                      <a:pt x="178" y="130"/>
                    </a:lnTo>
                    <a:lnTo>
                      <a:pt x="178" y="131"/>
                    </a:lnTo>
                    <a:lnTo>
                      <a:pt x="180" y="130"/>
                    </a:lnTo>
                    <a:lnTo>
                      <a:pt x="178" y="134"/>
                    </a:lnTo>
                    <a:lnTo>
                      <a:pt x="186" y="130"/>
                    </a:lnTo>
                    <a:lnTo>
                      <a:pt x="186" y="130"/>
                    </a:lnTo>
                    <a:lnTo>
                      <a:pt x="186" y="130"/>
                    </a:lnTo>
                    <a:lnTo>
                      <a:pt x="186" y="130"/>
                    </a:lnTo>
                    <a:lnTo>
                      <a:pt x="186" y="130"/>
                    </a:lnTo>
                    <a:lnTo>
                      <a:pt x="186" y="130"/>
                    </a:lnTo>
                    <a:lnTo>
                      <a:pt x="186" y="130"/>
                    </a:lnTo>
                    <a:close/>
                    <a:moveTo>
                      <a:pt x="249" y="82"/>
                    </a:moveTo>
                    <a:lnTo>
                      <a:pt x="245" y="84"/>
                    </a:lnTo>
                    <a:lnTo>
                      <a:pt x="247" y="84"/>
                    </a:lnTo>
                    <a:lnTo>
                      <a:pt x="249" y="82"/>
                    </a:lnTo>
                    <a:lnTo>
                      <a:pt x="249" y="82"/>
                    </a:lnTo>
                    <a:lnTo>
                      <a:pt x="249" y="82"/>
                    </a:lnTo>
                    <a:lnTo>
                      <a:pt x="249" y="82"/>
                    </a:lnTo>
                    <a:lnTo>
                      <a:pt x="249" y="82"/>
                    </a:lnTo>
                    <a:lnTo>
                      <a:pt x="249" y="82"/>
                    </a:lnTo>
                    <a:lnTo>
                      <a:pt x="249" y="82"/>
                    </a:lnTo>
                    <a:close/>
                    <a:moveTo>
                      <a:pt x="496" y="246"/>
                    </a:moveTo>
                    <a:lnTo>
                      <a:pt x="500" y="242"/>
                    </a:lnTo>
                    <a:lnTo>
                      <a:pt x="504" y="236"/>
                    </a:lnTo>
                    <a:lnTo>
                      <a:pt x="507" y="232"/>
                    </a:lnTo>
                    <a:lnTo>
                      <a:pt x="511" y="224"/>
                    </a:lnTo>
                    <a:lnTo>
                      <a:pt x="510" y="223"/>
                    </a:lnTo>
                    <a:lnTo>
                      <a:pt x="507" y="223"/>
                    </a:lnTo>
                    <a:lnTo>
                      <a:pt x="506" y="224"/>
                    </a:lnTo>
                    <a:lnTo>
                      <a:pt x="504" y="224"/>
                    </a:lnTo>
                    <a:lnTo>
                      <a:pt x="502" y="227"/>
                    </a:lnTo>
                    <a:lnTo>
                      <a:pt x="504" y="227"/>
                    </a:lnTo>
                    <a:lnTo>
                      <a:pt x="502" y="228"/>
                    </a:lnTo>
                    <a:lnTo>
                      <a:pt x="502" y="231"/>
                    </a:lnTo>
                    <a:lnTo>
                      <a:pt x="500" y="232"/>
                    </a:lnTo>
                    <a:lnTo>
                      <a:pt x="498" y="235"/>
                    </a:lnTo>
                    <a:lnTo>
                      <a:pt x="500" y="235"/>
                    </a:lnTo>
                    <a:lnTo>
                      <a:pt x="498" y="236"/>
                    </a:lnTo>
                    <a:lnTo>
                      <a:pt x="500" y="236"/>
                    </a:lnTo>
                    <a:lnTo>
                      <a:pt x="502" y="236"/>
                    </a:lnTo>
                    <a:lnTo>
                      <a:pt x="498" y="240"/>
                    </a:lnTo>
                    <a:lnTo>
                      <a:pt x="496" y="246"/>
                    </a:lnTo>
                    <a:lnTo>
                      <a:pt x="496" y="246"/>
                    </a:lnTo>
                    <a:lnTo>
                      <a:pt x="496" y="246"/>
                    </a:lnTo>
                    <a:lnTo>
                      <a:pt x="496" y="246"/>
                    </a:lnTo>
                    <a:lnTo>
                      <a:pt x="496" y="246"/>
                    </a:lnTo>
                    <a:lnTo>
                      <a:pt x="496" y="246"/>
                    </a:lnTo>
                    <a:lnTo>
                      <a:pt x="496" y="246"/>
                    </a:lnTo>
                    <a:close/>
                    <a:moveTo>
                      <a:pt x="507" y="222"/>
                    </a:moveTo>
                    <a:lnTo>
                      <a:pt x="506" y="222"/>
                    </a:lnTo>
                    <a:lnTo>
                      <a:pt x="507" y="219"/>
                    </a:lnTo>
                    <a:lnTo>
                      <a:pt x="510" y="222"/>
                    </a:lnTo>
                    <a:lnTo>
                      <a:pt x="514" y="223"/>
                    </a:lnTo>
                    <a:lnTo>
                      <a:pt x="518" y="223"/>
                    </a:lnTo>
                    <a:lnTo>
                      <a:pt x="519" y="219"/>
                    </a:lnTo>
                    <a:lnTo>
                      <a:pt x="518" y="219"/>
                    </a:lnTo>
                    <a:lnTo>
                      <a:pt x="515" y="219"/>
                    </a:lnTo>
                    <a:lnTo>
                      <a:pt x="514" y="218"/>
                    </a:lnTo>
                    <a:lnTo>
                      <a:pt x="511" y="215"/>
                    </a:lnTo>
                    <a:lnTo>
                      <a:pt x="515" y="218"/>
                    </a:lnTo>
                    <a:lnTo>
                      <a:pt x="518" y="218"/>
                    </a:lnTo>
                    <a:lnTo>
                      <a:pt x="519" y="218"/>
                    </a:lnTo>
                    <a:lnTo>
                      <a:pt x="519" y="215"/>
                    </a:lnTo>
                    <a:lnTo>
                      <a:pt x="522" y="215"/>
                    </a:lnTo>
                    <a:lnTo>
                      <a:pt x="523" y="215"/>
                    </a:lnTo>
                    <a:lnTo>
                      <a:pt x="523" y="214"/>
                    </a:lnTo>
                    <a:lnTo>
                      <a:pt x="519" y="214"/>
                    </a:lnTo>
                    <a:lnTo>
                      <a:pt x="518" y="214"/>
                    </a:lnTo>
                    <a:lnTo>
                      <a:pt x="514" y="215"/>
                    </a:lnTo>
                    <a:lnTo>
                      <a:pt x="515" y="214"/>
                    </a:lnTo>
                    <a:lnTo>
                      <a:pt x="519" y="211"/>
                    </a:lnTo>
                    <a:lnTo>
                      <a:pt x="514" y="211"/>
                    </a:lnTo>
                    <a:lnTo>
                      <a:pt x="511" y="211"/>
                    </a:lnTo>
                    <a:lnTo>
                      <a:pt x="510" y="214"/>
                    </a:lnTo>
                    <a:lnTo>
                      <a:pt x="510" y="211"/>
                    </a:lnTo>
                    <a:lnTo>
                      <a:pt x="507" y="211"/>
                    </a:lnTo>
                    <a:lnTo>
                      <a:pt x="506" y="214"/>
                    </a:lnTo>
                    <a:lnTo>
                      <a:pt x="506" y="215"/>
                    </a:lnTo>
                    <a:lnTo>
                      <a:pt x="504" y="215"/>
                    </a:lnTo>
                    <a:lnTo>
                      <a:pt x="504" y="214"/>
                    </a:lnTo>
                    <a:lnTo>
                      <a:pt x="502" y="215"/>
                    </a:lnTo>
                    <a:lnTo>
                      <a:pt x="500" y="218"/>
                    </a:lnTo>
                    <a:lnTo>
                      <a:pt x="502" y="218"/>
                    </a:lnTo>
                    <a:lnTo>
                      <a:pt x="502" y="219"/>
                    </a:lnTo>
                    <a:lnTo>
                      <a:pt x="504" y="222"/>
                    </a:lnTo>
                    <a:lnTo>
                      <a:pt x="502" y="222"/>
                    </a:lnTo>
                    <a:lnTo>
                      <a:pt x="502" y="223"/>
                    </a:lnTo>
                    <a:lnTo>
                      <a:pt x="502" y="224"/>
                    </a:lnTo>
                    <a:lnTo>
                      <a:pt x="504" y="224"/>
                    </a:lnTo>
                    <a:lnTo>
                      <a:pt x="506" y="223"/>
                    </a:lnTo>
                    <a:lnTo>
                      <a:pt x="507" y="222"/>
                    </a:lnTo>
                    <a:lnTo>
                      <a:pt x="507" y="222"/>
                    </a:lnTo>
                    <a:lnTo>
                      <a:pt x="507" y="222"/>
                    </a:lnTo>
                    <a:lnTo>
                      <a:pt x="507" y="222"/>
                    </a:lnTo>
                    <a:lnTo>
                      <a:pt x="507" y="222"/>
                    </a:lnTo>
                    <a:lnTo>
                      <a:pt x="507" y="222"/>
                    </a:lnTo>
                    <a:lnTo>
                      <a:pt x="507" y="222"/>
                    </a:lnTo>
                    <a:close/>
                    <a:moveTo>
                      <a:pt x="515" y="238"/>
                    </a:moveTo>
                    <a:lnTo>
                      <a:pt x="515" y="240"/>
                    </a:lnTo>
                    <a:lnTo>
                      <a:pt x="519" y="240"/>
                    </a:lnTo>
                    <a:lnTo>
                      <a:pt x="523" y="238"/>
                    </a:lnTo>
                    <a:lnTo>
                      <a:pt x="523" y="236"/>
                    </a:lnTo>
                    <a:lnTo>
                      <a:pt x="524" y="235"/>
                    </a:lnTo>
                    <a:lnTo>
                      <a:pt x="527" y="236"/>
                    </a:lnTo>
                    <a:lnTo>
                      <a:pt x="528" y="236"/>
                    </a:lnTo>
                    <a:lnTo>
                      <a:pt x="528" y="232"/>
                    </a:lnTo>
                    <a:lnTo>
                      <a:pt x="528" y="231"/>
                    </a:lnTo>
                    <a:lnTo>
                      <a:pt x="523" y="231"/>
                    </a:lnTo>
                    <a:lnTo>
                      <a:pt x="519" y="231"/>
                    </a:lnTo>
                    <a:lnTo>
                      <a:pt x="519" y="232"/>
                    </a:lnTo>
                    <a:lnTo>
                      <a:pt x="518" y="235"/>
                    </a:lnTo>
                    <a:lnTo>
                      <a:pt x="519" y="235"/>
                    </a:lnTo>
                    <a:lnTo>
                      <a:pt x="518" y="236"/>
                    </a:lnTo>
                    <a:lnTo>
                      <a:pt x="515" y="238"/>
                    </a:lnTo>
                    <a:lnTo>
                      <a:pt x="515" y="238"/>
                    </a:lnTo>
                    <a:lnTo>
                      <a:pt x="515" y="238"/>
                    </a:lnTo>
                    <a:lnTo>
                      <a:pt x="515" y="238"/>
                    </a:lnTo>
                    <a:lnTo>
                      <a:pt x="515" y="238"/>
                    </a:lnTo>
                    <a:lnTo>
                      <a:pt x="515" y="238"/>
                    </a:lnTo>
                    <a:lnTo>
                      <a:pt x="515" y="238"/>
                    </a:lnTo>
                    <a:close/>
                    <a:moveTo>
                      <a:pt x="518" y="248"/>
                    </a:moveTo>
                    <a:lnTo>
                      <a:pt x="515" y="248"/>
                    </a:lnTo>
                    <a:lnTo>
                      <a:pt x="518" y="246"/>
                    </a:lnTo>
                    <a:lnTo>
                      <a:pt x="518" y="242"/>
                    </a:lnTo>
                    <a:lnTo>
                      <a:pt x="514" y="244"/>
                    </a:lnTo>
                    <a:lnTo>
                      <a:pt x="510" y="244"/>
                    </a:lnTo>
                    <a:lnTo>
                      <a:pt x="514" y="246"/>
                    </a:lnTo>
                    <a:lnTo>
                      <a:pt x="511" y="246"/>
                    </a:lnTo>
                    <a:lnTo>
                      <a:pt x="510" y="248"/>
                    </a:lnTo>
                    <a:lnTo>
                      <a:pt x="506" y="248"/>
                    </a:lnTo>
                    <a:lnTo>
                      <a:pt x="504" y="250"/>
                    </a:lnTo>
                    <a:lnTo>
                      <a:pt x="507" y="250"/>
                    </a:lnTo>
                    <a:lnTo>
                      <a:pt x="510" y="250"/>
                    </a:lnTo>
                    <a:lnTo>
                      <a:pt x="507" y="252"/>
                    </a:lnTo>
                    <a:lnTo>
                      <a:pt x="510" y="252"/>
                    </a:lnTo>
                    <a:lnTo>
                      <a:pt x="507" y="253"/>
                    </a:lnTo>
                    <a:lnTo>
                      <a:pt x="506" y="253"/>
                    </a:lnTo>
                    <a:lnTo>
                      <a:pt x="504" y="255"/>
                    </a:lnTo>
                    <a:lnTo>
                      <a:pt x="510" y="255"/>
                    </a:lnTo>
                    <a:lnTo>
                      <a:pt x="507" y="257"/>
                    </a:lnTo>
                    <a:lnTo>
                      <a:pt x="506" y="257"/>
                    </a:lnTo>
                    <a:lnTo>
                      <a:pt x="507" y="259"/>
                    </a:lnTo>
                    <a:lnTo>
                      <a:pt x="504" y="259"/>
                    </a:lnTo>
                    <a:lnTo>
                      <a:pt x="502" y="259"/>
                    </a:lnTo>
                    <a:lnTo>
                      <a:pt x="500" y="261"/>
                    </a:lnTo>
                    <a:lnTo>
                      <a:pt x="502" y="261"/>
                    </a:lnTo>
                    <a:lnTo>
                      <a:pt x="504" y="261"/>
                    </a:lnTo>
                    <a:lnTo>
                      <a:pt x="506" y="261"/>
                    </a:lnTo>
                    <a:lnTo>
                      <a:pt x="506" y="263"/>
                    </a:lnTo>
                    <a:lnTo>
                      <a:pt x="507" y="261"/>
                    </a:lnTo>
                    <a:lnTo>
                      <a:pt x="506" y="265"/>
                    </a:lnTo>
                    <a:lnTo>
                      <a:pt x="506" y="267"/>
                    </a:lnTo>
                    <a:lnTo>
                      <a:pt x="504" y="268"/>
                    </a:lnTo>
                    <a:lnTo>
                      <a:pt x="506" y="268"/>
                    </a:lnTo>
                    <a:lnTo>
                      <a:pt x="504" y="271"/>
                    </a:lnTo>
                    <a:lnTo>
                      <a:pt x="507" y="271"/>
                    </a:lnTo>
                    <a:lnTo>
                      <a:pt x="510" y="268"/>
                    </a:lnTo>
                    <a:lnTo>
                      <a:pt x="514" y="265"/>
                    </a:lnTo>
                    <a:lnTo>
                      <a:pt x="510" y="265"/>
                    </a:lnTo>
                    <a:lnTo>
                      <a:pt x="515" y="261"/>
                    </a:lnTo>
                    <a:lnTo>
                      <a:pt x="514" y="261"/>
                    </a:lnTo>
                    <a:lnTo>
                      <a:pt x="515" y="259"/>
                    </a:lnTo>
                    <a:lnTo>
                      <a:pt x="514" y="259"/>
                    </a:lnTo>
                    <a:lnTo>
                      <a:pt x="515" y="257"/>
                    </a:lnTo>
                    <a:lnTo>
                      <a:pt x="518" y="257"/>
                    </a:lnTo>
                    <a:lnTo>
                      <a:pt x="519" y="250"/>
                    </a:lnTo>
                    <a:lnTo>
                      <a:pt x="518" y="248"/>
                    </a:lnTo>
                    <a:lnTo>
                      <a:pt x="518" y="248"/>
                    </a:lnTo>
                    <a:lnTo>
                      <a:pt x="518" y="248"/>
                    </a:lnTo>
                    <a:lnTo>
                      <a:pt x="518" y="248"/>
                    </a:lnTo>
                    <a:lnTo>
                      <a:pt x="518" y="248"/>
                    </a:lnTo>
                    <a:lnTo>
                      <a:pt x="518" y="248"/>
                    </a:lnTo>
                    <a:lnTo>
                      <a:pt x="518" y="248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Freeform 187">
                <a:extLst>
                  <a:ext uri="{FF2B5EF4-FFF2-40B4-BE49-F238E27FC236}">
                    <a16:creationId xmlns:a16="http://schemas.microsoft.com/office/drawing/2014/main" id="{60BC2298-1977-4FCF-A0EB-4A0FFE0B82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7625" y="1635125"/>
                <a:ext cx="1992313" cy="1030288"/>
              </a:xfrm>
              <a:custGeom>
                <a:avLst/>
                <a:gdLst>
                  <a:gd name="T0" fmla="*/ 522 w 945"/>
                  <a:gd name="T1" fmla="*/ 68 h 489"/>
                  <a:gd name="T2" fmla="*/ 502 w 945"/>
                  <a:gd name="T3" fmla="*/ 145 h 489"/>
                  <a:gd name="T4" fmla="*/ 442 w 945"/>
                  <a:gd name="T5" fmla="*/ 60 h 489"/>
                  <a:gd name="T6" fmla="*/ 400 w 945"/>
                  <a:gd name="T7" fmla="*/ 86 h 489"/>
                  <a:gd name="T8" fmla="*/ 605 w 945"/>
                  <a:gd name="T9" fmla="*/ 80 h 489"/>
                  <a:gd name="T10" fmla="*/ 563 w 945"/>
                  <a:gd name="T11" fmla="*/ 75 h 489"/>
                  <a:gd name="T12" fmla="*/ 628 w 945"/>
                  <a:gd name="T13" fmla="*/ 46 h 489"/>
                  <a:gd name="T14" fmla="*/ 675 w 945"/>
                  <a:gd name="T15" fmla="*/ 83 h 489"/>
                  <a:gd name="T16" fmla="*/ 641 w 945"/>
                  <a:gd name="T17" fmla="*/ 59 h 489"/>
                  <a:gd name="T18" fmla="*/ 459 w 945"/>
                  <a:gd name="T19" fmla="*/ 99 h 489"/>
                  <a:gd name="T20" fmla="*/ 407 w 945"/>
                  <a:gd name="T21" fmla="*/ 129 h 489"/>
                  <a:gd name="T22" fmla="*/ 499 w 945"/>
                  <a:gd name="T23" fmla="*/ 90 h 489"/>
                  <a:gd name="T24" fmla="*/ 548 w 945"/>
                  <a:gd name="T25" fmla="*/ 113 h 489"/>
                  <a:gd name="T26" fmla="*/ 811 w 945"/>
                  <a:gd name="T27" fmla="*/ 169 h 489"/>
                  <a:gd name="T28" fmla="*/ 789 w 945"/>
                  <a:gd name="T29" fmla="*/ 142 h 489"/>
                  <a:gd name="T30" fmla="*/ 741 w 945"/>
                  <a:gd name="T31" fmla="*/ 113 h 489"/>
                  <a:gd name="T32" fmla="*/ 662 w 945"/>
                  <a:gd name="T33" fmla="*/ 98 h 489"/>
                  <a:gd name="T34" fmla="*/ 625 w 945"/>
                  <a:gd name="T35" fmla="*/ 128 h 489"/>
                  <a:gd name="T36" fmla="*/ 718 w 945"/>
                  <a:gd name="T37" fmla="*/ 149 h 489"/>
                  <a:gd name="T38" fmla="*/ 691 w 945"/>
                  <a:gd name="T39" fmla="*/ 201 h 489"/>
                  <a:gd name="T40" fmla="*/ 758 w 945"/>
                  <a:gd name="T41" fmla="*/ 217 h 489"/>
                  <a:gd name="T42" fmla="*/ 768 w 945"/>
                  <a:gd name="T43" fmla="*/ 174 h 489"/>
                  <a:gd name="T44" fmla="*/ 747 w 945"/>
                  <a:gd name="T45" fmla="*/ 112 h 489"/>
                  <a:gd name="T46" fmla="*/ 768 w 945"/>
                  <a:gd name="T47" fmla="*/ 363 h 489"/>
                  <a:gd name="T48" fmla="*/ 774 w 945"/>
                  <a:gd name="T49" fmla="*/ 413 h 489"/>
                  <a:gd name="T50" fmla="*/ 929 w 945"/>
                  <a:gd name="T51" fmla="*/ 3 h 489"/>
                  <a:gd name="T52" fmla="*/ 714 w 945"/>
                  <a:gd name="T53" fmla="*/ 13 h 489"/>
                  <a:gd name="T54" fmla="*/ 731 w 945"/>
                  <a:gd name="T55" fmla="*/ 37 h 489"/>
                  <a:gd name="T56" fmla="*/ 714 w 945"/>
                  <a:gd name="T57" fmla="*/ 62 h 489"/>
                  <a:gd name="T58" fmla="*/ 822 w 945"/>
                  <a:gd name="T59" fmla="*/ 29 h 489"/>
                  <a:gd name="T60" fmla="*/ 708 w 945"/>
                  <a:gd name="T61" fmla="*/ 17 h 489"/>
                  <a:gd name="T62" fmla="*/ 704 w 945"/>
                  <a:gd name="T63" fmla="*/ 42 h 489"/>
                  <a:gd name="T64" fmla="*/ 691 w 945"/>
                  <a:gd name="T65" fmla="*/ 384 h 489"/>
                  <a:gd name="T66" fmla="*/ 768 w 945"/>
                  <a:gd name="T67" fmla="*/ 318 h 489"/>
                  <a:gd name="T68" fmla="*/ 746 w 945"/>
                  <a:gd name="T69" fmla="*/ 265 h 489"/>
                  <a:gd name="T70" fmla="*/ 690 w 945"/>
                  <a:gd name="T71" fmla="*/ 262 h 489"/>
                  <a:gd name="T72" fmla="*/ 614 w 945"/>
                  <a:gd name="T73" fmla="*/ 255 h 489"/>
                  <a:gd name="T74" fmla="*/ 520 w 945"/>
                  <a:gd name="T75" fmla="*/ 356 h 489"/>
                  <a:gd name="T76" fmla="*/ 475 w 945"/>
                  <a:gd name="T77" fmla="*/ 232 h 489"/>
                  <a:gd name="T78" fmla="*/ 586 w 945"/>
                  <a:gd name="T79" fmla="*/ 179 h 489"/>
                  <a:gd name="T80" fmla="*/ 627 w 945"/>
                  <a:gd name="T81" fmla="*/ 144 h 489"/>
                  <a:gd name="T82" fmla="*/ 578 w 945"/>
                  <a:gd name="T83" fmla="*/ 128 h 489"/>
                  <a:gd name="T84" fmla="*/ 549 w 945"/>
                  <a:gd name="T85" fmla="*/ 119 h 489"/>
                  <a:gd name="T86" fmla="*/ 498 w 945"/>
                  <a:gd name="T87" fmla="*/ 158 h 489"/>
                  <a:gd name="T88" fmla="*/ 399 w 945"/>
                  <a:gd name="T89" fmla="*/ 171 h 489"/>
                  <a:gd name="T90" fmla="*/ 271 w 945"/>
                  <a:gd name="T91" fmla="*/ 135 h 489"/>
                  <a:gd name="T92" fmla="*/ 23 w 945"/>
                  <a:gd name="T93" fmla="*/ 251 h 489"/>
                  <a:gd name="T94" fmla="*/ 45 w 945"/>
                  <a:gd name="T95" fmla="*/ 334 h 489"/>
                  <a:gd name="T96" fmla="*/ 53 w 945"/>
                  <a:gd name="T97" fmla="*/ 387 h 489"/>
                  <a:gd name="T98" fmla="*/ 449 w 945"/>
                  <a:gd name="T99" fmla="*/ 412 h 489"/>
                  <a:gd name="T100" fmla="*/ 439 w 945"/>
                  <a:gd name="T101" fmla="*/ 488 h 489"/>
                  <a:gd name="T102" fmla="*/ 651 w 945"/>
                  <a:gd name="T103" fmla="*/ 440 h 489"/>
                  <a:gd name="T104" fmla="*/ 705 w 945"/>
                  <a:gd name="T105" fmla="*/ 432 h 489"/>
                  <a:gd name="T106" fmla="*/ 596 w 945"/>
                  <a:gd name="T107" fmla="*/ 420 h 489"/>
                  <a:gd name="T108" fmla="*/ 201 w 945"/>
                  <a:gd name="T109" fmla="*/ 199 h 489"/>
                  <a:gd name="T110" fmla="*/ 215 w 945"/>
                  <a:gd name="T111" fmla="*/ 184 h 489"/>
                  <a:gd name="T112" fmla="*/ 240 w 945"/>
                  <a:gd name="T113" fmla="*/ 254 h 489"/>
                  <a:gd name="T114" fmla="*/ 273 w 945"/>
                  <a:gd name="T115" fmla="*/ 238 h 489"/>
                  <a:gd name="T116" fmla="*/ 327 w 945"/>
                  <a:gd name="T117" fmla="*/ 350 h 489"/>
                  <a:gd name="T118" fmla="*/ 338 w 945"/>
                  <a:gd name="T119" fmla="*/ 330 h 489"/>
                  <a:gd name="T120" fmla="*/ 596 w 945"/>
                  <a:gd name="T121" fmla="*/ 184 h 489"/>
                  <a:gd name="T122" fmla="*/ 700 w 945"/>
                  <a:gd name="T123" fmla="*/ 218 h 489"/>
                  <a:gd name="T124" fmla="*/ 24 w 945"/>
                  <a:gd name="T125" fmla="*/ 383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45" h="489">
                    <a:moveTo>
                      <a:pt x="499" y="72"/>
                    </a:moveTo>
                    <a:cubicBezTo>
                      <a:pt x="495" y="72"/>
                      <a:pt x="495" y="72"/>
                      <a:pt x="495" y="72"/>
                    </a:cubicBezTo>
                    <a:cubicBezTo>
                      <a:pt x="482" y="72"/>
                      <a:pt x="482" y="72"/>
                      <a:pt x="482" y="72"/>
                    </a:cubicBezTo>
                    <a:cubicBezTo>
                      <a:pt x="483" y="69"/>
                      <a:pt x="483" y="69"/>
                      <a:pt x="483" y="69"/>
                    </a:cubicBezTo>
                    <a:cubicBezTo>
                      <a:pt x="477" y="69"/>
                      <a:pt x="477" y="69"/>
                      <a:pt x="477" y="69"/>
                    </a:cubicBezTo>
                    <a:cubicBezTo>
                      <a:pt x="483" y="68"/>
                      <a:pt x="483" y="68"/>
                      <a:pt x="483" y="68"/>
                    </a:cubicBezTo>
                    <a:cubicBezTo>
                      <a:pt x="480" y="66"/>
                      <a:pt x="480" y="66"/>
                      <a:pt x="480" y="66"/>
                    </a:cubicBezTo>
                    <a:cubicBezTo>
                      <a:pt x="477" y="65"/>
                      <a:pt x="477" y="65"/>
                      <a:pt x="477" y="65"/>
                    </a:cubicBezTo>
                    <a:cubicBezTo>
                      <a:pt x="469" y="65"/>
                      <a:pt x="469" y="65"/>
                      <a:pt x="469" y="65"/>
                    </a:cubicBezTo>
                    <a:cubicBezTo>
                      <a:pt x="472" y="63"/>
                      <a:pt x="472" y="63"/>
                      <a:pt x="472" y="63"/>
                    </a:cubicBezTo>
                    <a:cubicBezTo>
                      <a:pt x="470" y="62"/>
                      <a:pt x="470" y="62"/>
                      <a:pt x="470" y="62"/>
                    </a:cubicBezTo>
                    <a:cubicBezTo>
                      <a:pt x="469" y="62"/>
                      <a:pt x="469" y="62"/>
                      <a:pt x="469" y="62"/>
                    </a:cubicBezTo>
                    <a:cubicBezTo>
                      <a:pt x="463" y="62"/>
                      <a:pt x="463" y="62"/>
                      <a:pt x="463" y="62"/>
                    </a:cubicBezTo>
                    <a:cubicBezTo>
                      <a:pt x="456" y="63"/>
                      <a:pt x="456" y="63"/>
                      <a:pt x="456" y="63"/>
                    </a:cubicBezTo>
                    <a:cubicBezTo>
                      <a:pt x="459" y="65"/>
                      <a:pt x="459" y="65"/>
                      <a:pt x="459" y="65"/>
                    </a:cubicBezTo>
                    <a:cubicBezTo>
                      <a:pt x="453" y="65"/>
                      <a:pt x="453" y="65"/>
                      <a:pt x="453" y="65"/>
                    </a:cubicBezTo>
                    <a:cubicBezTo>
                      <a:pt x="449" y="66"/>
                      <a:pt x="449" y="66"/>
                      <a:pt x="449" y="66"/>
                    </a:cubicBezTo>
                    <a:cubicBezTo>
                      <a:pt x="443" y="68"/>
                      <a:pt x="443" y="68"/>
                      <a:pt x="443" y="68"/>
                    </a:cubicBezTo>
                    <a:cubicBezTo>
                      <a:pt x="446" y="69"/>
                      <a:pt x="446" y="69"/>
                      <a:pt x="446" y="69"/>
                    </a:cubicBezTo>
                    <a:cubicBezTo>
                      <a:pt x="440" y="69"/>
                      <a:pt x="440" y="69"/>
                      <a:pt x="440" y="69"/>
                    </a:cubicBezTo>
                    <a:cubicBezTo>
                      <a:pt x="434" y="70"/>
                      <a:pt x="434" y="70"/>
                      <a:pt x="434" y="70"/>
                    </a:cubicBezTo>
                    <a:cubicBezTo>
                      <a:pt x="437" y="72"/>
                      <a:pt x="437" y="72"/>
                      <a:pt x="437" y="72"/>
                    </a:cubicBezTo>
                    <a:cubicBezTo>
                      <a:pt x="439" y="72"/>
                      <a:pt x="439" y="72"/>
                      <a:pt x="439" y="72"/>
                    </a:cubicBezTo>
                    <a:cubicBezTo>
                      <a:pt x="433" y="73"/>
                      <a:pt x="433" y="73"/>
                      <a:pt x="433" y="73"/>
                    </a:cubicBezTo>
                    <a:cubicBezTo>
                      <a:pt x="426" y="75"/>
                      <a:pt x="426" y="75"/>
                      <a:pt x="426" y="75"/>
                    </a:cubicBezTo>
                    <a:cubicBezTo>
                      <a:pt x="427" y="76"/>
                      <a:pt x="427" y="76"/>
                      <a:pt x="427" y="76"/>
                    </a:cubicBezTo>
                    <a:cubicBezTo>
                      <a:pt x="430" y="76"/>
                      <a:pt x="430" y="76"/>
                      <a:pt x="430" y="76"/>
                    </a:cubicBezTo>
                    <a:cubicBezTo>
                      <a:pt x="436" y="75"/>
                      <a:pt x="436" y="75"/>
                      <a:pt x="436" y="75"/>
                    </a:cubicBezTo>
                    <a:cubicBezTo>
                      <a:pt x="434" y="76"/>
                      <a:pt x="434" y="76"/>
                      <a:pt x="434" y="76"/>
                    </a:cubicBezTo>
                    <a:cubicBezTo>
                      <a:pt x="437" y="78"/>
                      <a:pt x="437" y="78"/>
                      <a:pt x="437" y="78"/>
                    </a:cubicBezTo>
                    <a:cubicBezTo>
                      <a:pt x="439" y="78"/>
                      <a:pt x="439" y="78"/>
                      <a:pt x="439" y="78"/>
                    </a:cubicBezTo>
                    <a:cubicBezTo>
                      <a:pt x="440" y="76"/>
                      <a:pt x="440" y="76"/>
                      <a:pt x="440" y="76"/>
                    </a:cubicBezTo>
                    <a:cubicBezTo>
                      <a:pt x="442" y="76"/>
                      <a:pt x="442" y="76"/>
                      <a:pt x="442" y="76"/>
                    </a:cubicBezTo>
                    <a:cubicBezTo>
                      <a:pt x="443" y="76"/>
                      <a:pt x="443" y="76"/>
                      <a:pt x="443" y="76"/>
                    </a:cubicBezTo>
                    <a:cubicBezTo>
                      <a:pt x="444" y="78"/>
                      <a:pt x="444" y="78"/>
                      <a:pt x="444" y="78"/>
                    </a:cubicBezTo>
                    <a:cubicBezTo>
                      <a:pt x="447" y="78"/>
                      <a:pt x="447" y="78"/>
                      <a:pt x="447" y="78"/>
                    </a:cubicBezTo>
                    <a:cubicBezTo>
                      <a:pt x="450" y="76"/>
                      <a:pt x="450" y="76"/>
                      <a:pt x="450" y="76"/>
                    </a:cubicBezTo>
                    <a:cubicBezTo>
                      <a:pt x="452" y="75"/>
                      <a:pt x="452" y="75"/>
                      <a:pt x="452" y="75"/>
                    </a:cubicBezTo>
                    <a:cubicBezTo>
                      <a:pt x="453" y="75"/>
                      <a:pt x="453" y="75"/>
                      <a:pt x="453" y="75"/>
                    </a:cubicBezTo>
                    <a:cubicBezTo>
                      <a:pt x="455" y="75"/>
                      <a:pt x="455" y="75"/>
                      <a:pt x="455" y="75"/>
                    </a:cubicBezTo>
                    <a:cubicBezTo>
                      <a:pt x="456" y="73"/>
                      <a:pt x="456" y="73"/>
                      <a:pt x="456" y="73"/>
                    </a:cubicBezTo>
                    <a:cubicBezTo>
                      <a:pt x="457" y="72"/>
                      <a:pt x="457" y="72"/>
                      <a:pt x="457" y="72"/>
                    </a:cubicBezTo>
                    <a:cubicBezTo>
                      <a:pt x="459" y="73"/>
                      <a:pt x="459" y="73"/>
                      <a:pt x="459" y="73"/>
                    </a:cubicBezTo>
                    <a:cubicBezTo>
                      <a:pt x="456" y="75"/>
                      <a:pt x="456" y="75"/>
                      <a:pt x="456" y="75"/>
                    </a:cubicBezTo>
                    <a:cubicBezTo>
                      <a:pt x="455" y="76"/>
                      <a:pt x="455" y="76"/>
                      <a:pt x="455" y="76"/>
                    </a:cubicBezTo>
                    <a:cubicBezTo>
                      <a:pt x="457" y="76"/>
                      <a:pt x="457" y="76"/>
                      <a:pt x="457" y="76"/>
                    </a:cubicBezTo>
                    <a:cubicBezTo>
                      <a:pt x="460" y="76"/>
                      <a:pt x="460" y="76"/>
                      <a:pt x="460" y="76"/>
                    </a:cubicBezTo>
                    <a:cubicBezTo>
                      <a:pt x="465" y="75"/>
                      <a:pt x="465" y="75"/>
                      <a:pt x="465" y="75"/>
                    </a:cubicBezTo>
                    <a:cubicBezTo>
                      <a:pt x="467" y="75"/>
                      <a:pt x="467" y="75"/>
                      <a:pt x="467" y="75"/>
                    </a:cubicBezTo>
                    <a:cubicBezTo>
                      <a:pt x="466" y="76"/>
                      <a:pt x="466" y="76"/>
                      <a:pt x="466" y="76"/>
                    </a:cubicBezTo>
                    <a:cubicBezTo>
                      <a:pt x="470" y="76"/>
                      <a:pt x="470" y="76"/>
                      <a:pt x="470" y="76"/>
                    </a:cubicBezTo>
                    <a:cubicBezTo>
                      <a:pt x="462" y="78"/>
                      <a:pt x="462" y="78"/>
                      <a:pt x="462" y="78"/>
                    </a:cubicBezTo>
                    <a:cubicBezTo>
                      <a:pt x="452" y="79"/>
                      <a:pt x="452" y="79"/>
                      <a:pt x="452" y="79"/>
                    </a:cubicBezTo>
                    <a:cubicBezTo>
                      <a:pt x="443" y="80"/>
                      <a:pt x="443" y="80"/>
                      <a:pt x="443" y="80"/>
                    </a:cubicBezTo>
                    <a:cubicBezTo>
                      <a:pt x="444" y="83"/>
                      <a:pt x="444" y="83"/>
                      <a:pt x="444" y="83"/>
                    </a:cubicBezTo>
                    <a:cubicBezTo>
                      <a:pt x="447" y="83"/>
                      <a:pt x="447" y="83"/>
                      <a:pt x="447" y="83"/>
                    </a:cubicBezTo>
                    <a:cubicBezTo>
                      <a:pt x="455" y="85"/>
                      <a:pt x="455" y="85"/>
                      <a:pt x="455" y="85"/>
                    </a:cubicBezTo>
                    <a:cubicBezTo>
                      <a:pt x="467" y="82"/>
                      <a:pt x="467" y="82"/>
                      <a:pt x="467" y="82"/>
                    </a:cubicBezTo>
                    <a:cubicBezTo>
                      <a:pt x="475" y="80"/>
                      <a:pt x="475" y="80"/>
                      <a:pt x="475" y="80"/>
                    </a:cubicBezTo>
                    <a:cubicBezTo>
                      <a:pt x="482" y="79"/>
                      <a:pt x="482" y="79"/>
                      <a:pt x="482" y="79"/>
                    </a:cubicBezTo>
                    <a:cubicBezTo>
                      <a:pt x="489" y="78"/>
                      <a:pt x="489" y="78"/>
                      <a:pt x="489" y="78"/>
                    </a:cubicBezTo>
                    <a:cubicBezTo>
                      <a:pt x="495" y="76"/>
                      <a:pt x="495" y="76"/>
                      <a:pt x="495" y="76"/>
                    </a:cubicBezTo>
                    <a:cubicBezTo>
                      <a:pt x="495" y="78"/>
                      <a:pt x="495" y="78"/>
                      <a:pt x="495" y="78"/>
                    </a:cubicBezTo>
                    <a:cubicBezTo>
                      <a:pt x="498" y="78"/>
                      <a:pt x="498" y="78"/>
                      <a:pt x="498" y="78"/>
                    </a:cubicBezTo>
                    <a:cubicBezTo>
                      <a:pt x="500" y="78"/>
                      <a:pt x="500" y="78"/>
                      <a:pt x="500" y="78"/>
                    </a:cubicBezTo>
                    <a:cubicBezTo>
                      <a:pt x="503" y="76"/>
                      <a:pt x="503" y="76"/>
                      <a:pt x="503" y="76"/>
                    </a:cubicBezTo>
                    <a:cubicBezTo>
                      <a:pt x="503" y="78"/>
                      <a:pt x="503" y="78"/>
                      <a:pt x="503" y="78"/>
                    </a:cubicBezTo>
                    <a:cubicBezTo>
                      <a:pt x="505" y="79"/>
                      <a:pt x="505" y="79"/>
                      <a:pt x="505" y="79"/>
                    </a:cubicBezTo>
                    <a:cubicBezTo>
                      <a:pt x="509" y="78"/>
                      <a:pt x="509" y="78"/>
                      <a:pt x="509" y="78"/>
                    </a:cubicBezTo>
                    <a:cubicBezTo>
                      <a:pt x="515" y="78"/>
                      <a:pt x="515" y="78"/>
                      <a:pt x="515" y="78"/>
                    </a:cubicBezTo>
                    <a:cubicBezTo>
                      <a:pt x="520" y="75"/>
                      <a:pt x="520" y="75"/>
                      <a:pt x="520" y="75"/>
                    </a:cubicBezTo>
                    <a:cubicBezTo>
                      <a:pt x="526" y="72"/>
                      <a:pt x="526" y="72"/>
                      <a:pt x="526" y="72"/>
                    </a:cubicBezTo>
                    <a:cubicBezTo>
                      <a:pt x="530" y="70"/>
                      <a:pt x="530" y="70"/>
                      <a:pt x="530" y="70"/>
                    </a:cubicBezTo>
                    <a:cubicBezTo>
                      <a:pt x="532" y="69"/>
                      <a:pt x="532" y="69"/>
                      <a:pt x="532" y="69"/>
                    </a:cubicBezTo>
                    <a:cubicBezTo>
                      <a:pt x="532" y="68"/>
                      <a:pt x="532" y="68"/>
                      <a:pt x="532" y="68"/>
                    </a:cubicBezTo>
                    <a:cubicBezTo>
                      <a:pt x="530" y="66"/>
                      <a:pt x="530" y="66"/>
                      <a:pt x="530" y="66"/>
                    </a:cubicBezTo>
                    <a:cubicBezTo>
                      <a:pt x="526" y="66"/>
                      <a:pt x="526" y="66"/>
                      <a:pt x="526" y="66"/>
                    </a:cubicBezTo>
                    <a:cubicBezTo>
                      <a:pt x="523" y="68"/>
                      <a:pt x="523" y="68"/>
                      <a:pt x="523" y="68"/>
                    </a:cubicBezTo>
                    <a:cubicBezTo>
                      <a:pt x="522" y="68"/>
                      <a:pt x="522" y="68"/>
                      <a:pt x="522" y="68"/>
                    </a:cubicBezTo>
                    <a:cubicBezTo>
                      <a:pt x="522" y="69"/>
                      <a:pt x="522" y="69"/>
                      <a:pt x="522" y="69"/>
                    </a:cubicBezTo>
                    <a:cubicBezTo>
                      <a:pt x="519" y="70"/>
                      <a:pt x="519" y="70"/>
                      <a:pt x="519" y="70"/>
                    </a:cubicBezTo>
                    <a:cubicBezTo>
                      <a:pt x="520" y="68"/>
                      <a:pt x="520" y="68"/>
                      <a:pt x="520" y="68"/>
                    </a:cubicBezTo>
                    <a:cubicBezTo>
                      <a:pt x="516" y="68"/>
                      <a:pt x="516" y="68"/>
                      <a:pt x="516" y="68"/>
                    </a:cubicBezTo>
                    <a:cubicBezTo>
                      <a:pt x="515" y="66"/>
                      <a:pt x="515" y="66"/>
                      <a:pt x="515" y="66"/>
                    </a:cubicBezTo>
                    <a:cubicBezTo>
                      <a:pt x="512" y="66"/>
                      <a:pt x="512" y="66"/>
                      <a:pt x="512" y="66"/>
                    </a:cubicBezTo>
                    <a:cubicBezTo>
                      <a:pt x="516" y="65"/>
                      <a:pt x="516" y="65"/>
                      <a:pt x="516" y="65"/>
                    </a:cubicBezTo>
                    <a:cubicBezTo>
                      <a:pt x="518" y="63"/>
                      <a:pt x="518" y="63"/>
                      <a:pt x="518" y="63"/>
                    </a:cubicBezTo>
                    <a:cubicBezTo>
                      <a:pt x="516" y="63"/>
                      <a:pt x="516" y="63"/>
                      <a:pt x="516" y="63"/>
                    </a:cubicBezTo>
                    <a:cubicBezTo>
                      <a:pt x="519" y="60"/>
                      <a:pt x="519" y="60"/>
                      <a:pt x="519" y="60"/>
                    </a:cubicBezTo>
                    <a:cubicBezTo>
                      <a:pt x="520" y="59"/>
                      <a:pt x="520" y="59"/>
                      <a:pt x="520" y="59"/>
                    </a:cubicBezTo>
                    <a:cubicBezTo>
                      <a:pt x="516" y="59"/>
                      <a:pt x="516" y="59"/>
                      <a:pt x="516" y="59"/>
                    </a:cubicBezTo>
                    <a:cubicBezTo>
                      <a:pt x="513" y="59"/>
                      <a:pt x="513" y="59"/>
                      <a:pt x="513" y="59"/>
                    </a:cubicBezTo>
                    <a:cubicBezTo>
                      <a:pt x="506" y="62"/>
                      <a:pt x="506" y="62"/>
                      <a:pt x="506" y="62"/>
                    </a:cubicBezTo>
                    <a:cubicBezTo>
                      <a:pt x="503" y="62"/>
                      <a:pt x="503" y="62"/>
                      <a:pt x="503" y="62"/>
                    </a:cubicBezTo>
                    <a:cubicBezTo>
                      <a:pt x="500" y="63"/>
                      <a:pt x="500" y="63"/>
                      <a:pt x="500" y="63"/>
                    </a:cubicBezTo>
                    <a:cubicBezTo>
                      <a:pt x="502" y="65"/>
                      <a:pt x="502" y="65"/>
                      <a:pt x="502" y="65"/>
                    </a:cubicBezTo>
                    <a:cubicBezTo>
                      <a:pt x="503" y="65"/>
                      <a:pt x="503" y="65"/>
                      <a:pt x="503" y="65"/>
                    </a:cubicBezTo>
                    <a:cubicBezTo>
                      <a:pt x="505" y="66"/>
                      <a:pt x="505" y="66"/>
                      <a:pt x="505" y="66"/>
                    </a:cubicBezTo>
                    <a:cubicBezTo>
                      <a:pt x="500" y="68"/>
                      <a:pt x="500" y="68"/>
                      <a:pt x="500" y="68"/>
                    </a:cubicBezTo>
                    <a:cubicBezTo>
                      <a:pt x="499" y="68"/>
                      <a:pt x="499" y="68"/>
                      <a:pt x="499" y="68"/>
                    </a:cubicBezTo>
                    <a:cubicBezTo>
                      <a:pt x="496" y="68"/>
                      <a:pt x="496" y="68"/>
                      <a:pt x="496" y="68"/>
                    </a:cubicBezTo>
                    <a:cubicBezTo>
                      <a:pt x="500" y="69"/>
                      <a:pt x="500" y="69"/>
                      <a:pt x="500" y="69"/>
                    </a:cubicBezTo>
                    <a:cubicBezTo>
                      <a:pt x="503" y="70"/>
                      <a:pt x="503" y="70"/>
                      <a:pt x="503" y="70"/>
                    </a:cubicBezTo>
                    <a:cubicBezTo>
                      <a:pt x="500" y="72"/>
                      <a:pt x="500" y="72"/>
                      <a:pt x="500" y="72"/>
                    </a:cubicBezTo>
                    <a:lnTo>
                      <a:pt x="499" y="72"/>
                    </a:lnTo>
                    <a:close/>
                    <a:moveTo>
                      <a:pt x="476" y="59"/>
                    </a:moveTo>
                    <a:cubicBezTo>
                      <a:pt x="480" y="59"/>
                      <a:pt x="480" y="59"/>
                      <a:pt x="480" y="59"/>
                    </a:cubicBezTo>
                    <a:cubicBezTo>
                      <a:pt x="483" y="58"/>
                      <a:pt x="483" y="58"/>
                      <a:pt x="483" y="58"/>
                    </a:cubicBezTo>
                    <a:cubicBezTo>
                      <a:pt x="480" y="58"/>
                      <a:pt x="480" y="58"/>
                      <a:pt x="480" y="58"/>
                    </a:cubicBezTo>
                    <a:cubicBezTo>
                      <a:pt x="477" y="58"/>
                      <a:pt x="477" y="58"/>
                      <a:pt x="477" y="58"/>
                    </a:cubicBezTo>
                    <a:cubicBezTo>
                      <a:pt x="472" y="59"/>
                      <a:pt x="472" y="59"/>
                      <a:pt x="472" y="59"/>
                    </a:cubicBezTo>
                    <a:lnTo>
                      <a:pt x="476" y="59"/>
                    </a:lnTo>
                    <a:close/>
                    <a:moveTo>
                      <a:pt x="506" y="53"/>
                    </a:moveTo>
                    <a:cubicBezTo>
                      <a:pt x="515" y="52"/>
                      <a:pt x="515" y="52"/>
                      <a:pt x="515" y="52"/>
                    </a:cubicBezTo>
                    <a:cubicBezTo>
                      <a:pt x="519" y="52"/>
                      <a:pt x="519" y="52"/>
                      <a:pt x="519" y="52"/>
                    </a:cubicBezTo>
                    <a:cubicBezTo>
                      <a:pt x="523" y="49"/>
                      <a:pt x="523" y="49"/>
                      <a:pt x="523" y="49"/>
                    </a:cubicBezTo>
                    <a:cubicBezTo>
                      <a:pt x="520" y="49"/>
                      <a:pt x="520" y="49"/>
                      <a:pt x="520" y="49"/>
                    </a:cubicBezTo>
                    <a:cubicBezTo>
                      <a:pt x="519" y="49"/>
                      <a:pt x="519" y="49"/>
                      <a:pt x="519" y="49"/>
                    </a:cubicBezTo>
                    <a:cubicBezTo>
                      <a:pt x="520" y="47"/>
                      <a:pt x="520" y="47"/>
                      <a:pt x="520" y="47"/>
                    </a:cubicBezTo>
                    <a:cubicBezTo>
                      <a:pt x="522" y="47"/>
                      <a:pt x="522" y="47"/>
                      <a:pt x="522" y="47"/>
                    </a:cubicBezTo>
                    <a:cubicBezTo>
                      <a:pt x="526" y="47"/>
                      <a:pt x="526" y="47"/>
                      <a:pt x="526" y="47"/>
                    </a:cubicBezTo>
                    <a:cubicBezTo>
                      <a:pt x="532" y="46"/>
                      <a:pt x="532" y="46"/>
                      <a:pt x="532" y="46"/>
                    </a:cubicBezTo>
                    <a:cubicBezTo>
                      <a:pt x="528" y="45"/>
                      <a:pt x="528" y="45"/>
                      <a:pt x="528" y="45"/>
                    </a:cubicBezTo>
                    <a:cubicBezTo>
                      <a:pt x="525" y="46"/>
                      <a:pt x="525" y="46"/>
                      <a:pt x="525" y="46"/>
                    </a:cubicBezTo>
                    <a:cubicBezTo>
                      <a:pt x="515" y="46"/>
                      <a:pt x="515" y="46"/>
                      <a:pt x="515" y="46"/>
                    </a:cubicBezTo>
                    <a:cubicBezTo>
                      <a:pt x="505" y="47"/>
                      <a:pt x="505" y="47"/>
                      <a:pt x="505" y="47"/>
                    </a:cubicBezTo>
                    <a:cubicBezTo>
                      <a:pt x="499" y="49"/>
                      <a:pt x="499" y="49"/>
                      <a:pt x="499" y="49"/>
                    </a:cubicBezTo>
                    <a:cubicBezTo>
                      <a:pt x="498" y="49"/>
                      <a:pt x="498" y="49"/>
                      <a:pt x="498" y="49"/>
                    </a:cubicBezTo>
                    <a:cubicBezTo>
                      <a:pt x="498" y="52"/>
                      <a:pt x="498" y="52"/>
                      <a:pt x="498" y="52"/>
                    </a:cubicBezTo>
                    <a:cubicBezTo>
                      <a:pt x="500" y="53"/>
                      <a:pt x="500" y="53"/>
                      <a:pt x="500" y="53"/>
                    </a:cubicBezTo>
                    <a:lnTo>
                      <a:pt x="506" y="53"/>
                    </a:lnTo>
                    <a:close/>
                    <a:moveTo>
                      <a:pt x="535" y="76"/>
                    </a:moveTo>
                    <a:cubicBezTo>
                      <a:pt x="538" y="75"/>
                      <a:pt x="538" y="75"/>
                      <a:pt x="538" y="75"/>
                    </a:cubicBezTo>
                    <a:cubicBezTo>
                      <a:pt x="538" y="73"/>
                      <a:pt x="538" y="73"/>
                      <a:pt x="538" y="73"/>
                    </a:cubicBezTo>
                    <a:cubicBezTo>
                      <a:pt x="535" y="73"/>
                      <a:pt x="535" y="73"/>
                      <a:pt x="535" y="73"/>
                    </a:cubicBezTo>
                    <a:cubicBezTo>
                      <a:pt x="532" y="73"/>
                      <a:pt x="532" y="73"/>
                      <a:pt x="532" y="73"/>
                    </a:cubicBezTo>
                    <a:cubicBezTo>
                      <a:pt x="528" y="76"/>
                      <a:pt x="528" y="76"/>
                      <a:pt x="528" y="76"/>
                    </a:cubicBezTo>
                    <a:cubicBezTo>
                      <a:pt x="529" y="78"/>
                      <a:pt x="529" y="78"/>
                      <a:pt x="529" y="78"/>
                    </a:cubicBezTo>
                    <a:cubicBezTo>
                      <a:pt x="530" y="78"/>
                      <a:pt x="530" y="78"/>
                      <a:pt x="530" y="78"/>
                    </a:cubicBezTo>
                    <a:lnTo>
                      <a:pt x="535" y="76"/>
                    </a:lnTo>
                    <a:close/>
                    <a:moveTo>
                      <a:pt x="513" y="43"/>
                    </a:moveTo>
                    <a:cubicBezTo>
                      <a:pt x="518" y="43"/>
                      <a:pt x="518" y="43"/>
                      <a:pt x="518" y="43"/>
                    </a:cubicBezTo>
                    <a:cubicBezTo>
                      <a:pt x="520" y="43"/>
                      <a:pt x="520" y="43"/>
                      <a:pt x="520" y="43"/>
                    </a:cubicBezTo>
                    <a:cubicBezTo>
                      <a:pt x="523" y="43"/>
                      <a:pt x="523" y="43"/>
                      <a:pt x="523" y="43"/>
                    </a:cubicBezTo>
                    <a:cubicBezTo>
                      <a:pt x="526" y="43"/>
                      <a:pt x="526" y="43"/>
                      <a:pt x="526" y="43"/>
                    </a:cubicBezTo>
                    <a:cubicBezTo>
                      <a:pt x="529" y="43"/>
                      <a:pt x="529" y="43"/>
                      <a:pt x="529" y="43"/>
                    </a:cubicBezTo>
                    <a:cubicBezTo>
                      <a:pt x="533" y="43"/>
                      <a:pt x="533" y="43"/>
                      <a:pt x="533" y="43"/>
                    </a:cubicBezTo>
                    <a:cubicBezTo>
                      <a:pt x="536" y="43"/>
                      <a:pt x="536" y="43"/>
                      <a:pt x="536" y="43"/>
                    </a:cubicBezTo>
                    <a:cubicBezTo>
                      <a:pt x="539" y="43"/>
                      <a:pt x="539" y="43"/>
                      <a:pt x="539" y="43"/>
                    </a:cubicBezTo>
                    <a:cubicBezTo>
                      <a:pt x="541" y="40"/>
                      <a:pt x="541" y="40"/>
                      <a:pt x="541" y="40"/>
                    </a:cubicBezTo>
                    <a:cubicBezTo>
                      <a:pt x="539" y="40"/>
                      <a:pt x="539" y="40"/>
                      <a:pt x="539" y="40"/>
                    </a:cubicBezTo>
                    <a:cubicBezTo>
                      <a:pt x="533" y="39"/>
                      <a:pt x="533" y="39"/>
                      <a:pt x="533" y="39"/>
                    </a:cubicBezTo>
                    <a:cubicBezTo>
                      <a:pt x="522" y="40"/>
                      <a:pt x="522" y="40"/>
                      <a:pt x="522" y="40"/>
                    </a:cubicBezTo>
                    <a:cubicBezTo>
                      <a:pt x="515" y="42"/>
                      <a:pt x="515" y="42"/>
                      <a:pt x="515" y="42"/>
                    </a:cubicBezTo>
                    <a:cubicBezTo>
                      <a:pt x="509" y="43"/>
                      <a:pt x="509" y="43"/>
                      <a:pt x="509" y="43"/>
                    </a:cubicBezTo>
                    <a:cubicBezTo>
                      <a:pt x="510" y="43"/>
                      <a:pt x="510" y="43"/>
                      <a:pt x="510" y="43"/>
                    </a:cubicBezTo>
                    <a:lnTo>
                      <a:pt x="513" y="43"/>
                    </a:lnTo>
                    <a:close/>
                    <a:moveTo>
                      <a:pt x="502" y="145"/>
                    </a:moveTo>
                    <a:cubicBezTo>
                      <a:pt x="505" y="146"/>
                      <a:pt x="505" y="146"/>
                      <a:pt x="505" y="146"/>
                    </a:cubicBezTo>
                    <a:cubicBezTo>
                      <a:pt x="506" y="146"/>
                      <a:pt x="506" y="146"/>
                      <a:pt x="506" y="146"/>
                    </a:cubicBezTo>
                    <a:cubicBezTo>
                      <a:pt x="508" y="148"/>
                      <a:pt x="508" y="148"/>
                      <a:pt x="508" y="148"/>
                    </a:cubicBezTo>
                    <a:cubicBezTo>
                      <a:pt x="510" y="148"/>
                      <a:pt x="510" y="148"/>
                      <a:pt x="510" y="148"/>
                    </a:cubicBezTo>
                    <a:cubicBezTo>
                      <a:pt x="512" y="149"/>
                      <a:pt x="512" y="149"/>
                      <a:pt x="512" y="149"/>
                    </a:cubicBezTo>
                    <a:cubicBezTo>
                      <a:pt x="513" y="149"/>
                      <a:pt x="513" y="149"/>
                      <a:pt x="513" y="149"/>
                    </a:cubicBezTo>
                    <a:cubicBezTo>
                      <a:pt x="519" y="151"/>
                      <a:pt x="519" y="151"/>
                      <a:pt x="519" y="151"/>
                    </a:cubicBezTo>
                    <a:cubicBezTo>
                      <a:pt x="522" y="149"/>
                      <a:pt x="522" y="149"/>
                      <a:pt x="522" y="149"/>
                    </a:cubicBezTo>
                    <a:cubicBezTo>
                      <a:pt x="526" y="148"/>
                      <a:pt x="526" y="148"/>
                      <a:pt x="526" y="148"/>
                    </a:cubicBezTo>
                    <a:cubicBezTo>
                      <a:pt x="530" y="146"/>
                      <a:pt x="530" y="146"/>
                      <a:pt x="530" y="146"/>
                    </a:cubicBezTo>
                    <a:cubicBezTo>
                      <a:pt x="533" y="146"/>
                      <a:pt x="533" y="146"/>
                      <a:pt x="533" y="146"/>
                    </a:cubicBezTo>
                    <a:cubicBezTo>
                      <a:pt x="533" y="145"/>
                      <a:pt x="533" y="145"/>
                      <a:pt x="533" y="145"/>
                    </a:cubicBezTo>
                    <a:cubicBezTo>
                      <a:pt x="532" y="145"/>
                      <a:pt x="532" y="145"/>
                      <a:pt x="532" y="145"/>
                    </a:cubicBezTo>
                    <a:cubicBezTo>
                      <a:pt x="529" y="145"/>
                      <a:pt x="529" y="145"/>
                      <a:pt x="529" y="145"/>
                    </a:cubicBezTo>
                    <a:cubicBezTo>
                      <a:pt x="530" y="142"/>
                      <a:pt x="530" y="142"/>
                      <a:pt x="530" y="142"/>
                    </a:cubicBezTo>
                    <a:cubicBezTo>
                      <a:pt x="529" y="142"/>
                      <a:pt x="529" y="142"/>
                      <a:pt x="529" y="142"/>
                    </a:cubicBezTo>
                    <a:cubicBezTo>
                      <a:pt x="529" y="141"/>
                      <a:pt x="529" y="141"/>
                      <a:pt x="529" y="141"/>
                    </a:cubicBezTo>
                    <a:cubicBezTo>
                      <a:pt x="529" y="139"/>
                      <a:pt x="529" y="139"/>
                      <a:pt x="529" y="139"/>
                    </a:cubicBezTo>
                    <a:cubicBezTo>
                      <a:pt x="526" y="138"/>
                      <a:pt x="526" y="138"/>
                      <a:pt x="526" y="138"/>
                    </a:cubicBezTo>
                    <a:cubicBezTo>
                      <a:pt x="525" y="136"/>
                      <a:pt x="525" y="136"/>
                      <a:pt x="525" y="136"/>
                    </a:cubicBezTo>
                    <a:cubicBezTo>
                      <a:pt x="525" y="135"/>
                      <a:pt x="525" y="135"/>
                      <a:pt x="525" y="135"/>
                    </a:cubicBezTo>
                    <a:cubicBezTo>
                      <a:pt x="523" y="135"/>
                      <a:pt x="523" y="135"/>
                      <a:pt x="523" y="135"/>
                    </a:cubicBezTo>
                    <a:cubicBezTo>
                      <a:pt x="519" y="135"/>
                      <a:pt x="519" y="135"/>
                      <a:pt x="519" y="135"/>
                    </a:cubicBezTo>
                    <a:cubicBezTo>
                      <a:pt x="516" y="136"/>
                      <a:pt x="516" y="136"/>
                      <a:pt x="516" y="136"/>
                    </a:cubicBezTo>
                    <a:cubicBezTo>
                      <a:pt x="515" y="136"/>
                      <a:pt x="515" y="136"/>
                      <a:pt x="515" y="136"/>
                    </a:cubicBezTo>
                    <a:cubicBezTo>
                      <a:pt x="516" y="138"/>
                      <a:pt x="516" y="138"/>
                      <a:pt x="516" y="138"/>
                    </a:cubicBezTo>
                    <a:cubicBezTo>
                      <a:pt x="512" y="138"/>
                      <a:pt x="512" y="138"/>
                      <a:pt x="512" y="138"/>
                    </a:cubicBezTo>
                    <a:cubicBezTo>
                      <a:pt x="510" y="139"/>
                      <a:pt x="510" y="139"/>
                      <a:pt x="510" y="139"/>
                    </a:cubicBezTo>
                    <a:cubicBezTo>
                      <a:pt x="512" y="141"/>
                      <a:pt x="512" y="141"/>
                      <a:pt x="512" y="141"/>
                    </a:cubicBezTo>
                    <a:cubicBezTo>
                      <a:pt x="505" y="141"/>
                      <a:pt x="505" y="141"/>
                      <a:pt x="505" y="141"/>
                    </a:cubicBezTo>
                    <a:cubicBezTo>
                      <a:pt x="502" y="142"/>
                      <a:pt x="502" y="142"/>
                      <a:pt x="502" y="142"/>
                    </a:cubicBezTo>
                    <a:cubicBezTo>
                      <a:pt x="499" y="144"/>
                      <a:pt x="499" y="144"/>
                      <a:pt x="499" y="144"/>
                    </a:cubicBezTo>
                    <a:cubicBezTo>
                      <a:pt x="498" y="145"/>
                      <a:pt x="498" y="145"/>
                      <a:pt x="498" y="145"/>
                    </a:cubicBezTo>
                    <a:cubicBezTo>
                      <a:pt x="499" y="145"/>
                      <a:pt x="499" y="145"/>
                      <a:pt x="499" y="145"/>
                    </a:cubicBezTo>
                    <a:lnTo>
                      <a:pt x="502" y="145"/>
                    </a:lnTo>
                    <a:close/>
                    <a:moveTo>
                      <a:pt x="12" y="334"/>
                    </a:moveTo>
                    <a:cubicBezTo>
                      <a:pt x="16" y="331"/>
                      <a:pt x="16" y="331"/>
                      <a:pt x="16" y="331"/>
                    </a:cubicBezTo>
                    <a:cubicBezTo>
                      <a:pt x="22" y="327"/>
                      <a:pt x="22" y="327"/>
                      <a:pt x="22" y="327"/>
                    </a:cubicBezTo>
                    <a:cubicBezTo>
                      <a:pt x="17" y="328"/>
                      <a:pt x="17" y="328"/>
                      <a:pt x="17" y="328"/>
                    </a:cubicBezTo>
                    <a:cubicBezTo>
                      <a:pt x="14" y="330"/>
                      <a:pt x="14" y="330"/>
                      <a:pt x="14" y="330"/>
                    </a:cubicBezTo>
                    <a:cubicBezTo>
                      <a:pt x="14" y="328"/>
                      <a:pt x="14" y="328"/>
                      <a:pt x="14" y="328"/>
                    </a:cubicBezTo>
                    <a:cubicBezTo>
                      <a:pt x="13" y="328"/>
                      <a:pt x="13" y="328"/>
                      <a:pt x="13" y="328"/>
                    </a:cubicBezTo>
                    <a:cubicBezTo>
                      <a:pt x="10" y="330"/>
                      <a:pt x="10" y="330"/>
                      <a:pt x="10" y="330"/>
                    </a:cubicBezTo>
                    <a:cubicBezTo>
                      <a:pt x="12" y="327"/>
                      <a:pt x="12" y="327"/>
                      <a:pt x="12" y="327"/>
                    </a:cubicBezTo>
                    <a:cubicBezTo>
                      <a:pt x="9" y="327"/>
                      <a:pt x="9" y="327"/>
                      <a:pt x="9" y="327"/>
                    </a:cubicBezTo>
                    <a:cubicBezTo>
                      <a:pt x="6" y="328"/>
                      <a:pt x="6" y="328"/>
                      <a:pt x="6" y="328"/>
                    </a:cubicBezTo>
                    <a:cubicBezTo>
                      <a:pt x="3" y="331"/>
                      <a:pt x="3" y="331"/>
                      <a:pt x="3" y="331"/>
                    </a:cubicBezTo>
                    <a:cubicBezTo>
                      <a:pt x="3" y="334"/>
                      <a:pt x="3" y="334"/>
                      <a:pt x="3" y="334"/>
                    </a:cubicBezTo>
                    <a:cubicBezTo>
                      <a:pt x="2" y="334"/>
                      <a:pt x="2" y="334"/>
                      <a:pt x="2" y="334"/>
                    </a:cubicBezTo>
                    <a:cubicBezTo>
                      <a:pt x="3" y="336"/>
                      <a:pt x="3" y="336"/>
                      <a:pt x="3" y="336"/>
                    </a:cubicBezTo>
                    <a:cubicBezTo>
                      <a:pt x="4" y="337"/>
                      <a:pt x="4" y="337"/>
                      <a:pt x="4" y="337"/>
                    </a:cubicBezTo>
                    <a:cubicBezTo>
                      <a:pt x="3" y="337"/>
                      <a:pt x="3" y="337"/>
                      <a:pt x="3" y="337"/>
                    </a:cubicBezTo>
                    <a:cubicBezTo>
                      <a:pt x="2" y="338"/>
                      <a:pt x="2" y="338"/>
                      <a:pt x="2" y="338"/>
                    </a:cubicBezTo>
                    <a:cubicBezTo>
                      <a:pt x="2" y="340"/>
                      <a:pt x="2" y="340"/>
                      <a:pt x="2" y="340"/>
                    </a:cubicBezTo>
                    <a:cubicBezTo>
                      <a:pt x="7" y="338"/>
                      <a:pt x="7" y="338"/>
                      <a:pt x="7" y="338"/>
                    </a:cubicBezTo>
                    <a:cubicBezTo>
                      <a:pt x="12" y="334"/>
                      <a:pt x="12" y="334"/>
                      <a:pt x="12" y="334"/>
                    </a:cubicBezTo>
                    <a:close/>
                    <a:moveTo>
                      <a:pt x="399" y="68"/>
                    </a:moveTo>
                    <a:cubicBezTo>
                      <a:pt x="401" y="68"/>
                      <a:pt x="401" y="68"/>
                      <a:pt x="401" y="68"/>
                    </a:cubicBezTo>
                    <a:cubicBezTo>
                      <a:pt x="406" y="66"/>
                      <a:pt x="406" y="66"/>
                      <a:pt x="406" y="66"/>
                    </a:cubicBezTo>
                    <a:cubicBezTo>
                      <a:pt x="407" y="68"/>
                      <a:pt x="407" y="68"/>
                      <a:pt x="407" y="68"/>
                    </a:cubicBezTo>
                    <a:cubicBezTo>
                      <a:pt x="410" y="68"/>
                      <a:pt x="410" y="68"/>
                      <a:pt x="410" y="68"/>
                    </a:cubicBezTo>
                    <a:cubicBezTo>
                      <a:pt x="413" y="66"/>
                      <a:pt x="413" y="66"/>
                      <a:pt x="413" y="66"/>
                    </a:cubicBezTo>
                    <a:cubicBezTo>
                      <a:pt x="414" y="65"/>
                      <a:pt x="414" y="65"/>
                      <a:pt x="414" y="65"/>
                    </a:cubicBezTo>
                    <a:cubicBezTo>
                      <a:pt x="414" y="66"/>
                      <a:pt x="414" y="66"/>
                      <a:pt x="414" y="66"/>
                    </a:cubicBezTo>
                    <a:cubicBezTo>
                      <a:pt x="413" y="68"/>
                      <a:pt x="413" y="68"/>
                      <a:pt x="413" y="68"/>
                    </a:cubicBezTo>
                    <a:cubicBezTo>
                      <a:pt x="414" y="68"/>
                      <a:pt x="414" y="68"/>
                      <a:pt x="414" y="68"/>
                    </a:cubicBezTo>
                    <a:cubicBezTo>
                      <a:pt x="416" y="69"/>
                      <a:pt x="416" y="69"/>
                      <a:pt x="416" y="69"/>
                    </a:cubicBezTo>
                    <a:cubicBezTo>
                      <a:pt x="419" y="68"/>
                      <a:pt x="419" y="68"/>
                      <a:pt x="419" y="68"/>
                    </a:cubicBezTo>
                    <a:cubicBezTo>
                      <a:pt x="422" y="66"/>
                      <a:pt x="422" y="66"/>
                      <a:pt x="422" y="66"/>
                    </a:cubicBezTo>
                    <a:cubicBezTo>
                      <a:pt x="424" y="65"/>
                      <a:pt x="424" y="65"/>
                      <a:pt x="424" y="65"/>
                    </a:cubicBezTo>
                    <a:cubicBezTo>
                      <a:pt x="427" y="63"/>
                      <a:pt x="427" y="63"/>
                      <a:pt x="427" y="63"/>
                    </a:cubicBezTo>
                    <a:cubicBezTo>
                      <a:pt x="426" y="66"/>
                      <a:pt x="426" y="66"/>
                      <a:pt x="426" y="66"/>
                    </a:cubicBezTo>
                    <a:cubicBezTo>
                      <a:pt x="429" y="66"/>
                      <a:pt x="429" y="66"/>
                      <a:pt x="429" y="66"/>
                    </a:cubicBezTo>
                    <a:cubicBezTo>
                      <a:pt x="430" y="65"/>
                      <a:pt x="430" y="65"/>
                      <a:pt x="430" y="65"/>
                    </a:cubicBezTo>
                    <a:cubicBezTo>
                      <a:pt x="433" y="63"/>
                      <a:pt x="433" y="63"/>
                      <a:pt x="433" y="63"/>
                    </a:cubicBezTo>
                    <a:cubicBezTo>
                      <a:pt x="436" y="63"/>
                      <a:pt x="436" y="63"/>
                      <a:pt x="436" y="63"/>
                    </a:cubicBezTo>
                    <a:cubicBezTo>
                      <a:pt x="434" y="62"/>
                      <a:pt x="434" y="62"/>
                      <a:pt x="434" y="62"/>
                    </a:cubicBezTo>
                    <a:cubicBezTo>
                      <a:pt x="439" y="62"/>
                      <a:pt x="439" y="62"/>
                      <a:pt x="439" y="62"/>
                    </a:cubicBezTo>
                    <a:cubicBezTo>
                      <a:pt x="442" y="60"/>
                      <a:pt x="442" y="60"/>
                      <a:pt x="442" y="60"/>
                    </a:cubicBezTo>
                    <a:cubicBezTo>
                      <a:pt x="444" y="59"/>
                      <a:pt x="444" y="59"/>
                      <a:pt x="444" y="59"/>
                    </a:cubicBezTo>
                    <a:cubicBezTo>
                      <a:pt x="447" y="59"/>
                      <a:pt x="447" y="59"/>
                      <a:pt x="447" y="59"/>
                    </a:cubicBezTo>
                    <a:cubicBezTo>
                      <a:pt x="444" y="60"/>
                      <a:pt x="444" y="60"/>
                      <a:pt x="444" y="60"/>
                    </a:cubicBezTo>
                    <a:cubicBezTo>
                      <a:pt x="440" y="63"/>
                      <a:pt x="440" y="63"/>
                      <a:pt x="440" y="63"/>
                    </a:cubicBezTo>
                    <a:cubicBezTo>
                      <a:pt x="443" y="63"/>
                      <a:pt x="443" y="63"/>
                      <a:pt x="443" y="63"/>
                    </a:cubicBezTo>
                    <a:cubicBezTo>
                      <a:pt x="447" y="63"/>
                      <a:pt x="447" y="63"/>
                      <a:pt x="447" y="63"/>
                    </a:cubicBezTo>
                    <a:cubicBezTo>
                      <a:pt x="450" y="62"/>
                      <a:pt x="450" y="62"/>
                      <a:pt x="450" y="62"/>
                    </a:cubicBezTo>
                    <a:cubicBezTo>
                      <a:pt x="453" y="60"/>
                      <a:pt x="453" y="60"/>
                      <a:pt x="453" y="60"/>
                    </a:cubicBezTo>
                    <a:cubicBezTo>
                      <a:pt x="459" y="60"/>
                      <a:pt x="459" y="60"/>
                      <a:pt x="459" y="60"/>
                    </a:cubicBezTo>
                    <a:cubicBezTo>
                      <a:pt x="462" y="59"/>
                      <a:pt x="462" y="59"/>
                      <a:pt x="462" y="59"/>
                    </a:cubicBezTo>
                    <a:cubicBezTo>
                      <a:pt x="463" y="59"/>
                      <a:pt x="463" y="59"/>
                      <a:pt x="463" y="59"/>
                    </a:cubicBezTo>
                    <a:cubicBezTo>
                      <a:pt x="462" y="58"/>
                      <a:pt x="462" y="58"/>
                      <a:pt x="462" y="58"/>
                    </a:cubicBezTo>
                    <a:cubicBezTo>
                      <a:pt x="465" y="58"/>
                      <a:pt x="465" y="58"/>
                      <a:pt x="465" y="58"/>
                    </a:cubicBezTo>
                    <a:cubicBezTo>
                      <a:pt x="466" y="58"/>
                      <a:pt x="466" y="58"/>
                      <a:pt x="466" y="58"/>
                    </a:cubicBezTo>
                    <a:cubicBezTo>
                      <a:pt x="465" y="55"/>
                      <a:pt x="465" y="55"/>
                      <a:pt x="465" y="55"/>
                    </a:cubicBezTo>
                    <a:cubicBezTo>
                      <a:pt x="470" y="55"/>
                      <a:pt x="470" y="55"/>
                      <a:pt x="470" y="55"/>
                    </a:cubicBezTo>
                    <a:cubicBezTo>
                      <a:pt x="475" y="53"/>
                      <a:pt x="475" y="53"/>
                      <a:pt x="475" y="53"/>
                    </a:cubicBezTo>
                    <a:cubicBezTo>
                      <a:pt x="473" y="52"/>
                      <a:pt x="473" y="52"/>
                      <a:pt x="473" y="52"/>
                    </a:cubicBezTo>
                    <a:cubicBezTo>
                      <a:pt x="470" y="52"/>
                      <a:pt x="470" y="52"/>
                      <a:pt x="470" y="52"/>
                    </a:cubicBezTo>
                    <a:cubicBezTo>
                      <a:pt x="465" y="52"/>
                      <a:pt x="465" y="52"/>
                      <a:pt x="465" y="52"/>
                    </a:cubicBezTo>
                    <a:cubicBezTo>
                      <a:pt x="466" y="53"/>
                      <a:pt x="466" y="53"/>
                      <a:pt x="466" y="53"/>
                    </a:cubicBezTo>
                    <a:cubicBezTo>
                      <a:pt x="463" y="53"/>
                      <a:pt x="463" y="53"/>
                      <a:pt x="463" y="53"/>
                    </a:cubicBezTo>
                    <a:cubicBezTo>
                      <a:pt x="460" y="53"/>
                      <a:pt x="460" y="53"/>
                      <a:pt x="460" y="53"/>
                    </a:cubicBezTo>
                    <a:cubicBezTo>
                      <a:pt x="452" y="53"/>
                      <a:pt x="452" y="53"/>
                      <a:pt x="452" y="53"/>
                    </a:cubicBezTo>
                    <a:cubicBezTo>
                      <a:pt x="442" y="55"/>
                      <a:pt x="442" y="55"/>
                      <a:pt x="442" y="55"/>
                    </a:cubicBezTo>
                    <a:cubicBezTo>
                      <a:pt x="432" y="58"/>
                      <a:pt x="432" y="58"/>
                      <a:pt x="432" y="58"/>
                    </a:cubicBezTo>
                    <a:cubicBezTo>
                      <a:pt x="414" y="62"/>
                      <a:pt x="414" y="62"/>
                      <a:pt x="414" y="62"/>
                    </a:cubicBezTo>
                    <a:cubicBezTo>
                      <a:pt x="406" y="63"/>
                      <a:pt x="406" y="63"/>
                      <a:pt x="406" y="63"/>
                    </a:cubicBezTo>
                    <a:cubicBezTo>
                      <a:pt x="400" y="65"/>
                      <a:pt x="400" y="65"/>
                      <a:pt x="400" y="65"/>
                    </a:cubicBezTo>
                    <a:cubicBezTo>
                      <a:pt x="399" y="66"/>
                      <a:pt x="399" y="66"/>
                      <a:pt x="399" y="66"/>
                    </a:cubicBezTo>
                    <a:cubicBezTo>
                      <a:pt x="400" y="66"/>
                      <a:pt x="400" y="66"/>
                      <a:pt x="400" y="66"/>
                    </a:cubicBezTo>
                    <a:cubicBezTo>
                      <a:pt x="397" y="68"/>
                      <a:pt x="397" y="68"/>
                      <a:pt x="397" y="68"/>
                    </a:cubicBezTo>
                    <a:lnTo>
                      <a:pt x="399" y="68"/>
                    </a:lnTo>
                    <a:close/>
                    <a:moveTo>
                      <a:pt x="39" y="344"/>
                    </a:moveTo>
                    <a:cubicBezTo>
                      <a:pt x="39" y="343"/>
                      <a:pt x="39" y="343"/>
                      <a:pt x="39" y="343"/>
                    </a:cubicBezTo>
                    <a:cubicBezTo>
                      <a:pt x="36" y="346"/>
                      <a:pt x="36" y="346"/>
                      <a:pt x="36" y="346"/>
                    </a:cubicBezTo>
                    <a:lnTo>
                      <a:pt x="39" y="344"/>
                    </a:lnTo>
                    <a:close/>
                    <a:moveTo>
                      <a:pt x="27" y="340"/>
                    </a:moveTo>
                    <a:cubicBezTo>
                      <a:pt x="30" y="338"/>
                      <a:pt x="30" y="338"/>
                      <a:pt x="30" y="338"/>
                    </a:cubicBezTo>
                    <a:cubicBezTo>
                      <a:pt x="30" y="337"/>
                      <a:pt x="30" y="337"/>
                      <a:pt x="30" y="337"/>
                    </a:cubicBezTo>
                    <a:cubicBezTo>
                      <a:pt x="29" y="334"/>
                      <a:pt x="29" y="334"/>
                      <a:pt x="29" y="334"/>
                    </a:cubicBezTo>
                    <a:cubicBezTo>
                      <a:pt x="27" y="334"/>
                      <a:pt x="27" y="334"/>
                      <a:pt x="27" y="334"/>
                    </a:cubicBezTo>
                    <a:cubicBezTo>
                      <a:pt x="26" y="334"/>
                      <a:pt x="26" y="334"/>
                      <a:pt x="26" y="334"/>
                    </a:cubicBezTo>
                    <a:cubicBezTo>
                      <a:pt x="27" y="336"/>
                      <a:pt x="27" y="336"/>
                      <a:pt x="27" y="336"/>
                    </a:cubicBezTo>
                    <a:cubicBezTo>
                      <a:pt x="27" y="338"/>
                      <a:pt x="27" y="338"/>
                      <a:pt x="27" y="338"/>
                    </a:cubicBezTo>
                    <a:lnTo>
                      <a:pt x="27" y="340"/>
                    </a:lnTo>
                    <a:close/>
                    <a:moveTo>
                      <a:pt x="315" y="111"/>
                    </a:moveTo>
                    <a:cubicBezTo>
                      <a:pt x="315" y="112"/>
                      <a:pt x="315" y="112"/>
                      <a:pt x="315" y="112"/>
                    </a:cubicBezTo>
                    <a:cubicBezTo>
                      <a:pt x="318" y="112"/>
                      <a:pt x="318" y="112"/>
                      <a:pt x="318" y="112"/>
                    </a:cubicBezTo>
                    <a:cubicBezTo>
                      <a:pt x="320" y="113"/>
                      <a:pt x="320" y="113"/>
                      <a:pt x="320" y="113"/>
                    </a:cubicBezTo>
                    <a:cubicBezTo>
                      <a:pt x="321" y="115"/>
                      <a:pt x="321" y="115"/>
                      <a:pt x="321" y="115"/>
                    </a:cubicBezTo>
                    <a:cubicBezTo>
                      <a:pt x="320" y="118"/>
                      <a:pt x="320" y="118"/>
                      <a:pt x="320" y="118"/>
                    </a:cubicBezTo>
                    <a:cubicBezTo>
                      <a:pt x="320" y="119"/>
                      <a:pt x="320" y="119"/>
                      <a:pt x="320" y="119"/>
                    </a:cubicBezTo>
                    <a:cubicBezTo>
                      <a:pt x="321" y="121"/>
                      <a:pt x="321" y="121"/>
                      <a:pt x="321" y="121"/>
                    </a:cubicBezTo>
                    <a:cubicBezTo>
                      <a:pt x="324" y="121"/>
                      <a:pt x="324" y="121"/>
                      <a:pt x="324" y="121"/>
                    </a:cubicBezTo>
                    <a:cubicBezTo>
                      <a:pt x="328" y="119"/>
                      <a:pt x="328" y="119"/>
                      <a:pt x="328" y="119"/>
                    </a:cubicBezTo>
                    <a:cubicBezTo>
                      <a:pt x="336" y="116"/>
                      <a:pt x="336" y="116"/>
                      <a:pt x="336" y="116"/>
                    </a:cubicBezTo>
                    <a:cubicBezTo>
                      <a:pt x="340" y="116"/>
                      <a:pt x="340" y="116"/>
                      <a:pt x="340" y="116"/>
                    </a:cubicBezTo>
                    <a:cubicBezTo>
                      <a:pt x="344" y="116"/>
                      <a:pt x="344" y="116"/>
                      <a:pt x="344" y="116"/>
                    </a:cubicBezTo>
                    <a:cubicBezTo>
                      <a:pt x="348" y="115"/>
                      <a:pt x="348" y="115"/>
                      <a:pt x="348" y="115"/>
                    </a:cubicBezTo>
                    <a:cubicBezTo>
                      <a:pt x="353" y="112"/>
                      <a:pt x="353" y="112"/>
                      <a:pt x="353" y="112"/>
                    </a:cubicBezTo>
                    <a:cubicBezTo>
                      <a:pt x="357" y="109"/>
                      <a:pt x="357" y="109"/>
                      <a:pt x="357" y="109"/>
                    </a:cubicBezTo>
                    <a:cubicBezTo>
                      <a:pt x="363" y="108"/>
                      <a:pt x="363" y="108"/>
                      <a:pt x="363" y="108"/>
                    </a:cubicBezTo>
                    <a:cubicBezTo>
                      <a:pt x="369" y="106"/>
                      <a:pt x="369" y="106"/>
                      <a:pt x="369" y="106"/>
                    </a:cubicBezTo>
                    <a:cubicBezTo>
                      <a:pt x="373" y="105"/>
                      <a:pt x="373" y="105"/>
                      <a:pt x="373" y="105"/>
                    </a:cubicBezTo>
                    <a:cubicBezTo>
                      <a:pt x="379" y="102"/>
                      <a:pt x="379" y="102"/>
                      <a:pt x="379" y="102"/>
                    </a:cubicBezTo>
                    <a:cubicBezTo>
                      <a:pt x="384" y="101"/>
                      <a:pt x="384" y="101"/>
                      <a:pt x="384" y="101"/>
                    </a:cubicBezTo>
                    <a:cubicBezTo>
                      <a:pt x="389" y="99"/>
                      <a:pt x="389" y="99"/>
                      <a:pt x="389" y="99"/>
                    </a:cubicBezTo>
                    <a:cubicBezTo>
                      <a:pt x="394" y="99"/>
                      <a:pt x="394" y="99"/>
                      <a:pt x="394" y="99"/>
                    </a:cubicBezTo>
                    <a:cubicBezTo>
                      <a:pt x="406" y="96"/>
                      <a:pt x="406" y="96"/>
                      <a:pt x="406" y="96"/>
                    </a:cubicBezTo>
                    <a:cubicBezTo>
                      <a:pt x="416" y="95"/>
                      <a:pt x="416" y="95"/>
                      <a:pt x="416" y="95"/>
                    </a:cubicBezTo>
                    <a:cubicBezTo>
                      <a:pt x="419" y="93"/>
                      <a:pt x="419" y="93"/>
                      <a:pt x="419" y="93"/>
                    </a:cubicBezTo>
                    <a:cubicBezTo>
                      <a:pt x="420" y="92"/>
                      <a:pt x="420" y="92"/>
                      <a:pt x="420" y="92"/>
                    </a:cubicBezTo>
                    <a:cubicBezTo>
                      <a:pt x="417" y="90"/>
                      <a:pt x="417" y="90"/>
                      <a:pt x="417" y="90"/>
                    </a:cubicBezTo>
                    <a:cubicBezTo>
                      <a:pt x="414" y="88"/>
                      <a:pt x="414" y="88"/>
                      <a:pt x="414" y="88"/>
                    </a:cubicBezTo>
                    <a:cubicBezTo>
                      <a:pt x="413" y="86"/>
                      <a:pt x="413" y="86"/>
                      <a:pt x="413" y="86"/>
                    </a:cubicBezTo>
                    <a:cubicBezTo>
                      <a:pt x="410" y="85"/>
                      <a:pt x="410" y="85"/>
                      <a:pt x="410" y="85"/>
                    </a:cubicBezTo>
                    <a:cubicBezTo>
                      <a:pt x="406" y="85"/>
                      <a:pt x="406" y="85"/>
                      <a:pt x="406" y="85"/>
                    </a:cubicBezTo>
                    <a:cubicBezTo>
                      <a:pt x="400" y="86"/>
                      <a:pt x="400" y="86"/>
                      <a:pt x="400" y="86"/>
                    </a:cubicBezTo>
                    <a:cubicBezTo>
                      <a:pt x="398" y="87"/>
                      <a:pt x="398" y="87"/>
                      <a:pt x="398" y="87"/>
                    </a:cubicBezTo>
                    <a:cubicBezTo>
                      <a:pt x="399" y="86"/>
                      <a:pt x="399" y="86"/>
                      <a:pt x="399" y="86"/>
                    </a:cubicBezTo>
                    <a:cubicBezTo>
                      <a:pt x="396" y="86"/>
                      <a:pt x="396" y="86"/>
                      <a:pt x="396" y="86"/>
                    </a:cubicBezTo>
                    <a:cubicBezTo>
                      <a:pt x="390" y="85"/>
                      <a:pt x="390" y="85"/>
                      <a:pt x="390" y="85"/>
                    </a:cubicBezTo>
                    <a:cubicBezTo>
                      <a:pt x="386" y="83"/>
                      <a:pt x="386" y="83"/>
                      <a:pt x="386" y="83"/>
                    </a:cubicBezTo>
                    <a:cubicBezTo>
                      <a:pt x="383" y="82"/>
                      <a:pt x="383" y="82"/>
                      <a:pt x="383" y="82"/>
                    </a:cubicBezTo>
                    <a:cubicBezTo>
                      <a:pt x="379" y="82"/>
                      <a:pt x="379" y="82"/>
                      <a:pt x="379" y="82"/>
                    </a:cubicBezTo>
                    <a:cubicBezTo>
                      <a:pt x="371" y="83"/>
                      <a:pt x="371" y="83"/>
                      <a:pt x="371" y="83"/>
                    </a:cubicBezTo>
                    <a:cubicBezTo>
                      <a:pt x="364" y="83"/>
                      <a:pt x="364" y="83"/>
                      <a:pt x="364" y="83"/>
                    </a:cubicBezTo>
                    <a:cubicBezTo>
                      <a:pt x="357" y="85"/>
                      <a:pt x="357" y="85"/>
                      <a:pt x="357" y="85"/>
                    </a:cubicBezTo>
                    <a:cubicBezTo>
                      <a:pt x="353" y="88"/>
                      <a:pt x="353" y="88"/>
                      <a:pt x="353" y="88"/>
                    </a:cubicBezTo>
                    <a:cubicBezTo>
                      <a:pt x="351" y="89"/>
                      <a:pt x="351" y="89"/>
                      <a:pt x="351" y="89"/>
                    </a:cubicBezTo>
                    <a:cubicBezTo>
                      <a:pt x="353" y="90"/>
                      <a:pt x="353" y="90"/>
                      <a:pt x="353" y="90"/>
                    </a:cubicBezTo>
                    <a:cubicBezTo>
                      <a:pt x="348" y="93"/>
                      <a:pt x="348" y="93"/>
                      <a:pt x="348" y="93"/>
                    </a:cubicBezTo>
                    <a:cubicBezTo>
                      <a:pt x="343" y="95"/>
                      <a:pt x="343" y="95"/>
                      <a:pt x="343" y="95"/>
                    </a:cubicBezTo>
                    <a:cubicBezTo>
                      <a:pt x="338" y="96"/>
                      <a:pt x="338" y="96"/>
                      <a:pt x="338" y="96"/>
                    </a:cubicBezTo>
                    <a:cubicBezTo>
                      <a:pt x="334" y="99"/>
                      <a:pt x="334" y="99"/>
                      <a:pt x="334" y="99"/>
                    </a:cubicBezTo>
                    <a:cubicBezTo>
                      <a:pt x="336" y="99"/>
                      <a:pt x="336" y="99"/>
                      <a:pt x="336" y="99"/>
                    </a:cubicBezTo>
                    <a:cubicBezTo>
                      <a:pt x="333" y="101"/>
                      <a:pt x="333" y="101"/>
                      <a:pt x="333" y="101"/>
                    </a:cubicBezTo>
                    <a:cubicBezTo>
                      <a:pt x="330" y="101"/>
                      <a:pt x="330" y="101"/>
                      <a:pt x="330" y="101"/>
                    </a:cubicBezTo>
                    <a:cubicBezTo>
                      <a:pt x="328" y="102"/>
                      <a:pt x="328" y="102"/>
                      <a:pt x="328" y="102"/>
                    </a:cubicBezTo>
                    <a:cubicBezTo>
                      <a:pt x="327" y="103"/>
                      <a:pt x="327" y="103"/>
                      <a:pt x="327" y="103"/>
                    </a:cubicBezTo>
                    <a:cubicBezTo>
                      <a:pt x="323" y="105"/>
                      <a:pt x="323" y="105"/>
                      <a:pt x="323" y="105"/>
                    </a:cubicBezTo>
                    <a:cubicBezTo>
                      <a:pt x="320" y="106"/>
                      <a:pt x="320" y="106"/>
                      <a:pt x="320" y="106"/>
                    </a:cubicBezTo>
                    <a:cubicBezTo>
                      <a:pt x="315" y="108"/>
                      <a:pt x="315" y="108"/>
                      <a:pt x="315" y="108"/>
                    </a:cubicBezTo>
                    <a:cubicBezTo>
                      <a:pt x="313" y="109"/>
                      <a:pt x="313" y="109"/>
                      <a:pt x="313" y="109"/>
                    </a:cubicBezTo>
                    <a:cubicBezTo>
                      <a:pt x="308" y="111"/>
                      <a:pt x="308" y="111"/>
                      <a:pt x="308" y="111"/>
                    </a:cubicBezTo>
                    <a:cubicBezTo>
                      <a:pt x="313" y="111"/>
                      <a:pt x="313" y="111"/>
                      <a:pt x="313" y="111"/>
                    </a:cubicBezTo>
                    <a:lnTo>
                      <a:pt x="315" y="111"/>
                    </a:lnTo>
                    <a:close/>
                    <a:moveTo>
                      <a:pt x="3" y="341"/>
                    </a:moveTo>
                    <a:cubicBezTo>
                      <a:pt x="2" y="343"/>
                      <a:pt x="2" y="343"/>
                      <a:pt x="2" y="343"/>
                    </a:cubicBezTo>
                    <a:cubicBezTo>
                      <a:pt x="0" y="344"/>
                      <a:pt x="0" y="344"/>
                      <a:pt x="0" y="344"/>
                    </a:cubicBezTo>
                    <a:cubicBezTo>
                      <a:pt x="2" y="344"/>
                      <a:pt x="2" y="344"/>
                      <a:pt x="2" y="344"/>
                    </a:cubicBezTo>
                    <a:cubicBezTo>
                      <a:pt x="2" y="347"/>
                      <a:pt x="2" y="347"/>
                      <a:pt x="2" y="347"/>
                    </a:cubicBezTo>
                    <a:cubicBezTo>
                      <a:pt x="2" y="349"/>
                      <a:pt x="2" y="349"/>
                      <a:pt x="2" y="349"/>
                    </a:cubicBezTo>
                    <a:cubicBezTo>
                      <a:pt x="3" y="353"/>
                      <a:pt x="3" y="353"/>
                      <a:pt x="3" y="353"/>
                    </a:cubicBezTo>
                    <a:cubicBezTo>
                      <a:pt x="4" y="353"/>
                      <a:pt x="4" y="353"/>
                      <a:pt x="4" y="353"/>
                    </a:cubicBezTo>
                    <a:cubicBezTo>
                      <a:pt x="6" y="351"/>
                      <a:pt x="6" y="351"/>
                      <a:pt x="6" y="351"/>
                    </a:cubicBezTo>
                    <a:cubicBezTo>
                      <a:pt x="4" y="351"/>
                      <a:pt x="4" y="351"/>
                      <a:pt x="4" y="351"/>
                    </a:cubicBezTo>
                    <a:cubicBezTo>
                      <a:pt x="3" y="350"/>
                      <a:pt x="3" y="350"/>
                      <a:pt x="3" y="350"/>
                    </a:cubicBezTo>
                    <a:cubicBezTo>
                      <a:pt x="3" y="347"/>
                      <a:pt x="3" y="347"/>
                      <a:pt x="3" y="347"/>
                    </a:cubicBezTo>
                    <a:cubicBezTo>
                      <a:pt x="4" y="344"/>
                      <a:pt x="4" y="344"/>
                      <a:pt x="4" y="344"/>
                    </a:cubicBezTo>
                    <a:cubicBezTo>
                      <a:pt x="3" y="344"/>
                      <a:pt x="3" y="344"/>
                      <a:pt x="3" y="344"/>
                    </a:cubicBezTo>
                    <a:cubicBezTo>
                      <a:pt x="4" y="343"/>
                      <a:pt x="4" y="343"/>
                      <a:pt x="4" y="343"/>
                    </a:cubicBezTo>
                    <a:cubicBezTo>
                      <a:pt x="6" y="341"/>
                      <a:pt x="6" y="341"/>
                      <a:pt x="6" y="341"/>
                    </a:cubicBezTo>
                    <a:cubicBezTo>
                      <a:pt x="9" y="341"/>
                      <a:pt x="9" y="341"/>
                      <a:pt x="9" y="341"/>
                    </a:cubicBezTo>
                    <a:cubicBezTo>
                      <a:pt x="9" y="340"/>
                      <a:pt x="9" y="340"/>
                      <a:pt x="9" y="340"/>
                    </a:cubicBezTo>
                    <a:cubicBezTo>
                      <a:pt x="7" y="340"/>
                      <a:pt x="7" y="340"/>
                      <a:pt x="7" y="340"/>
                    </a:cubicBezTo>
                    <a:cubicBezTo>
                      <a:pt x="3" y="340"/>
                      <a:pt x="3" y="340"/>
                      <a:pt x="3" y="340"/>
                    </a:cubicBezTo>
                    <a:cubicBezTo>
                      <a:pt x="2" y="340"/>
                      <a:pt x="2" y="340"/>
                      <a:pt x="2" y="340"/>
                    </a:cubicBezTo>
                    <a:cubicBezTo>
                      <a:pt x="0" y="341"/>
                      <a:pt x="0" y="341"/>
                      <a:pt x="0" y="341"/>
                    </a:cubicBezTo>
                    <a:lnTo>
                      <a:pt x="3" y="341"/>
                    </a:lnTo>
                    <a:close/>
                    <a:moveTo>
                      <a:pt x="538" y="139"/>
                    </a:moveTo>
                    <a:cubicBezTo>
                      <a:pt x="539" y="138"/>
                      <a:pt x="539" y="138"/>
                      <a:pt x="539" y="138"/>
                    </a:cubicBezTo>
                    <a:cubicBezTo>
                      <a:pt x="538" y="136"/>
                      <a:pt x="538" y="136"/>
                      <a:pt x="538" y="136"/>
                    </a:cubicBezTo>
                    <a:cubicBezTo>
                      <a:pt x="536" y="138"/>
                      <a:pt x="536" y="138"/>
                      <a:pt x="536" y="138"/>
                    </a:cubicBezTo>
                    <a:cubicBezTo>
                      <a:pt x="538" y="138"/>
                      <a:pt x="538" y="138"/>
                      <a:pt x="538" y="138"/>
                    </a:cubicBezTo>
                    <a:cubicBezTo>
                      <a:pt x="536" y="141"/>
                      <a:pt x="536" y="141"/>
                      <a:pt x="536" y="141"/>
                    </a:cubicBezTo>
                    <a:lnTo>
                      <a:pt x="538" y="139"/>
                    </a:lnTo>
                    <a:close/>
                    <a:moveTo>
                      <a:pt x="558" y="55"/>
                    </a:moveTo>
                    <a:cubicBezTo>
                      <a:pt x="561" y="55"/>
                      <a:pt x="561" y="55"/>
                      <a:pt x="561" y="55"/>
                    </a:cubicBezTo>
                    <a:cubicBezTo>
                      <a:pt x="561" y="53"/>
                      <a:pt x="561" y="53"/>
                      <a:pt x="561" y="53"/>
                    </a:cubicBezTo>
                    <a:cubicBezTo>
                      <a:pt x="559" y="52"/>
                      <a:pt x="559" y="52"/>
                      <a:pt x="559" y="52"/>
                    </a:cubicBezTo>
                    <a:cubicBezTo>
                      <a:pt x="559" y="50"/>
                      <a:pt x="559" y="50"/>
                      <a:pt x="559" y="50"/>
                    </a:cubicBezTo>
                    <a:cubicBezTo>
                      <a:pt x="556" y="49"/>
                      <a:pt x="556" y="49"/>
                      <a:pt x="556" y="49"/>
                    </a:cubicBezTo>
                    <a:cubicBezTo>
                      <a:pt x="555" y="50"/>
                      <a:pt x="555" y="50"/>
                      <a:pt x="555" y="50"/>
                    </a:cubicBezTo>
                    <a:cubicBezTo>
                      <a:pt x="553" y="52"/>
                      <a:pt x="553" y="52"/>
                      <a:pt x="553" y="52"/>
                    </a:cubicBezTo>
                    <a:cubicBezTo>
                      <a:pt x="553" y="53"/>
                      <a:pt x="553" y="53"/>
                      <a:pt x="553" y="53"/>
                    </a:cubicBezTo>
                    <a:cubicBezTo>
                      <a:pt x="553" y="55"/>
                      <a:pt x="553" y="55"/>
                      <a:pt x="553" y="55"/>
                    </a:cubicBezTo>
                    <a:cubicBezTo>
                      <a:pt x="555" y="56"/>
                      <a:pt x="555" y="56"/>
                      <a:pt x="555" y="56"/>
                    </a:cubicBezTo>
                    <a:lnTo>
                      <a:pt x="558" y="55"/>
                    </a:lnTo>
                    <a:close/>
                    <a:moveTo>
                      <a:pt x="598" y="75"/>
                    </a:moveTo>
                    <a:cubicBezTo>
                      <a:pt x="595" y="76"/>
                      <a:pt x="595" y="76"/>
                      <a:pt x="595" y="76"/>
                    </a:cubicBezTo>
                    <a:cubicBezTo>
                      <a:pt x="594" y="78"/>
                      <a:pt x="594" y="78"/>
                      <a:pt x="594" y="78"/>
                    </a:cubicBezTo>
                    <a:cubicBezTo>
                      <a:pt x="595" y="78"/>
                      <a:pt x="595" y="78"/>
                      <a:pt x="595" y="78"/>
                    </a:cubicBezTo>
                    <a:cubicBezTo>
                      <a:pt x="596" y="78"/>
                      <a:pt x="596" y="78"/>
                      <a:pt x="596" y="78"/>
                    </a:cubicBezTo>
                    <a:cubicBezTo>
                      <a:pt x="598" y="79"/>
                      <a:pt x="598" y="79"/>
                      <a:pt x="598" y="79"/>
                    </a:cubicBezTo>
                    <a:cubicBezTo>
                      <a:pt x="601" y="80"/>
                      <a:pt x="601" y="80"/>
                      <a:pt x="601" y="80"/>
                    </a:cubicBezTo>
                    <a:cubicBezTo>
                      <a:pt x="605" y="80"/>
                      <a:pt x="605" y="80"/>
                      <a:pt x="605" y="80"/>
                    </a:cubicBezTo>
                    <a:cubicBezTo>
                      <a:pt x="611" y="80"/>
                      <a:pt x="611" y="80"/>
                      <a:pt x="611" y="80"/>
                    </a:cubicBezTo>
                    <a:cubicBezTo>
                      <a:pt x="615" y="79"/>
                      <a:pt x="615" y="79"/>
                      <a:pt x="615" y="79"/>
                    </a:cubicBezTo>
                    <a:cubicBezTo>
                      <a:pt x="619" y="76"/>
                      <a:pt x="619" y="76"/>
                      <a:pt x="619" y="76"/>
                    </a:cubicBezTo>
                    <a:cubicBezTo>
                      <a:pt x="619" y="75"/>
                      <a:pt x="619" y="75"/>
                      <a:pt x="619" y="75"/>
                    </a:cubicBezTo>
                    <a:cubicBezTo>
                      <a:pt x="619" y="73"/>
                      <a:pt x="619" y="73"/>
                      <a:pt x="619" y="73"/>
                    </a:cubicBezTo>
                    <a:cubicBezTo>
                      <a:pt x="618" y="72"/>
                      <a:pt x="618" y="72"/>
                      <a:pt x="618" y="72"/>
                    </a:cubicBezTo>
                    <a:cubicBezTo>
                      <a:pt x="615" y="70"/>
                      <a:pt x="615" y="70"/>
                      <a:pt x="615" y="70"/>
                    </a:cubicBezTo>
                    <a:cubicBezTo>
                      <a:pt x="602" y="73"/>
                      <a:pt x="602" y="73"/>
                      <a:pt x="602" y="73"/>
                    </a:cubicBezTo>
                    <a:cubicBezTo>
                      <a:pt x="604" y="73"/>
                      <a:pt x="604" y="73"/>
                      <a:pt x="604" y="73"/>
                    </a:cubicBezTo>
                    <a:cubicBezTo>
                      <a:pt x="601" y="75"/>
                      <a:pt x="601" y="75"/>
                      <a:pt x="601" y="75"/>
                    </a:cubicBezTo>
                    <a:lnTo>
                      <a:pt x="598" y="75"/>
                    </a:lnTo>
                    <a:close/>
                    <a:moveTo>
                      <a:pt x="581" y="43"/>
                    </a:moveTo>
                    <a:cubicBezTo>
                      <a:pt x="589" y="43"/>
                      <a:pt x="589" y="43"/>
                      <a:pt x="589" y="43"/>
                    </a:cubicBezTo>
                    <a:cubicBezTo>
                      <a:pt x="591" y="43"/>
                      <a:pt x="591" y="43"/>
                      <a:pt x="591" y="43"/>
                    </a:cubicBezTo>
                    <a:cubicBezTo>
                      <a:pt x="595" y="43"/>
                      <a:pt x="595" y="43"/>
                      <a:pt x="595" y="43"/>
                    </a:cubicBezTo>
                    <a:cubicBezTo>
                      <a:pt x="598" y="45"/>
                      <a:pt x="598" y="45"/>
                      <a:pt x="598" y="45"/>
                    </a:cubicBezTo>
                    <a:cubicBezTo>
                      <a:pt x="599" y="45"/>
                      <a:pt x="599" y="45"/>
                      <a:pt x="599" y="45"/>
                    </a:cubicBezTo>
                    <a:cubicBezTo>
                      <a:pt x="601" y="46"/>
                      <a:pt x="601" y="46"/>
                      <a:pt x="601" y="46"/>
                    </a:cubicBezTo>
                    <a:cubicBezTo>
                      <a:pt x="599" y="46"/>
                      <a:pt x="599" y="46"/>
                      <a:pt x="599" y="46"/>
                    </a:cubicBezTo>
                    <a:cubicBezTo>
                      <a:pt x="601" y="47"/>
                      <a:pt x="601" y="47"/>
                      <a:pt x="601" y="47"/>
                    </a:cubicBezTo>
                    <a:cubicBezTo>
                      <a:pt x="604" y="49"/>
                      <a:pt x="604" y="49"/>
                      <a:pt x="604" y="49"/>
                    </a:cubicBezTo>
                    <a:cubicBezTo>
                      <a:pt x="606" y="49"/>
                      <a:pt x="606" y="49"/>
                      <a:pt x="606" y="49"/>
                    </a:cubicBezTo>
                    <a:cubicBezTo>
                      <a:pt x="609" y="47"/>
                      <a:pt x="609" y="47"/>
                      <a:pt x="609" y="47"/>
                    </a:cubicBezTo>
                    <a:cubicBezTo>
                      <a:pt x="612" y="47"/>
                      <a:pt x="612" y="47"/>
                      <a:pt x="612" y="47"/>
                    </a:cubicBezTo>
                    <a:cubicBezTo>
                      <a:pt x="614" y="45"/>
                      <a:pt x="614" y="45"/>
                      <a:pt x="614" y="45"/>
                    </a:cubicBezTo>
                    <a:cubicBezTo>
                      <a:pt x="614" y="43"/>
                      <a:pt x="614" y="43"/>
                      <a:pt x="614" y="43"/>
                    </a:cubicBezTo>
                    <a:cubicBezTo>
                      <a:pt x="612" y="43"/>
                      <a:pt x="612" y="43"/>
                      <a:pt x="612" y="43"/>
                    </a:cubicBezTo>
                    <a:cubicBezTo>
                      <a:pt x="614" y="42"/>
                      <a:pt x="614" y="42"/>
                      <a:pt x="614" y="42"/>
                    </a:cubicBezTo>
                    <a:cubicBezTo>
                      <a:pt x="617" y="40"/>
                      <a:pt x="617" y="40"/>
                      <a:pt x="617" y="40"/>
                    </a:cubicBezTo>
                    <a:cubicBezTo>
                      <a:pt x="614" y="40"/>
                      <a:pt x="614" y="40"/>
                      <a:pt x="614" y="40"/>
                    </a:cubicBezTo>
                    <a:cubicBezTo>
                      <a:pt x="615" y="39"/>
                      <a:pt x="615" y="39"/>
                      <a:pt x="615" y="39"/>
                    </a:cubicBezTo>
                    <a:cubicBezTo>
                      <a:pt x="611" y="39"/>
                      <a:pt x="611" y="39"/>
                      <a:pt x="611" y="39"/>
                    </a:cubicBezTo>
                    <a:cubicBezTo>
                      <a:pt x="608" y="39"/>
                      <a:pt x="608" y="39"/>
                      <a:pt x="608" y="39"/>
                    </a:cubicBezTo>
                    <a:cubicBezTo>
                      <a:pt x="611" y="37"/>
                      <a:pt x="611" y="37"/>
                      <a:pt x="611" y="37"/>
                    </a:cubicBezTo>
                    <a:cubicBezTo>
                      <a:pt x="606" y="36"/>
                      <a:pt x="606" y="36"/>
                      <a:pt x="606" y="36"/>
                    </a:cubicBezTo>
                    <a:cubicBezTo>
                      <a:pt x="602" y="36"/>
                      <a:pt x="602" y="36"/>
                      <a:pt x="602" y="36"/>
                    </a:cubicBezTo>
                    <a:cubicBezTo>
                      <a:pt x="598" y="37"/>
                      <a:pt x="598" y="37"/>
                      <a:pt x="598" y="37"/>
                    </a:cubicBezTo>
                    <a:cubicBezTo>
                      <a:pt x="599" y="36"/>
                      <a:pt x="599" y="36"/>
                      <a:pt x="599" y="36"/>
                    </a:cubicBezTo>
                    <a:cubicBezTo>
                      <a:pt x="601" y="35"/>
                      <a:pt x="601" y="35"/>
                      <a:pt x="601" y="35"/>
                    </a:cubicBezTo>
                    <a:cubicBezTo>
                      <a:pt x="599" y="33"/>
                      <a:pt x="599" y="33"/>
                      <a:pt x="599" y="33"/>
                    </a:cubicBezTo>
                    <a:cubicBezTo>
                      <a:pt x="598" y="33"/>
                      <a:pt x="598" y="33"/>
                      <a:pt x="598" y="33"/>
                    </a:cubicBezTo>
                    <a:cubicBezTo>
                      <a:pt x="595" y="33"/>
                      <a:pt x="595" y="33"/>
                      <a:pt x="595" y="33"/>
                    </a:cubicBezTo>
                    <a:cubicBezTo>
                      <a:pt x="586" y="33"/>
                      <a:pt x="586" y="33"/>
                      <a:pt x="586" y="33"/>
                    </a:cubicBezTo>
                    <a:cubicBezTo>
                      <a:pt x="582" y="35"/>
                      <a:pt x="582" y="35"/>
                      <a:pt x="582" y="35"/>
                    </a:cubicBezTo>
                    <a:cubicBezTo>
                      <a:pt x="579" y="36"/>
                      <a:pt x="579" y="36"/>
                      <a:pt x="579" y="36"/>
                    </a:cubicBezTo>
                    <a:cubicBezTo>
                      <a:pt x="581" y="36"/>
                      <a:pt x="581" y="36"/>
                      <a:pt x="581" y="36"/>
                    </a:cubicBezTo>
                    <a:cubicBezTo>
                      <a:pt x="584" y="36"/>
                      <a:pt x="584" y="36"/>
                      <a:pt x="584" y="36"/>
                    </a:cubicBezTo>
                    <a:cubicBezTo>
                      <a:pt x="581" y="37"/>
                      <a:pt x="581" y="37"/>
                      <a:pt x="581" y="37"/>
                    </a:cubicBezTo>
                    <a:cubicBezTo>
                      <a:pt x="579" y="39"/>
                      <a:pt x="579" y="39"/>
                      <a:pt x="579" y="39"/>
                    </a:cubicBezTo>
                    <a:cubicBezTo>
                      <a:pt x="581" y="39"/>
                      <a:pt x="581" y="39"/>
                      <a:pt x="581" y="39"/>
                    </a:cubicBezTo>
                    <a:cubicBezTo>
                      <a:pt x="584" y="37"/>
                      <a:pt x="584" y="37"/>
                      <a:pt x="584" y="37"/>
                    </a:cubicBezTo>
                    <a:cubicBezTo>
                      <a:pt x="586" y="37"/>
                      <a:pt x="586" y="37"/>
                      <a:pt x="586" y="37"/>
                    </a:cubicBezTo>
                    <a:cubicBezTo>
                      <a:pt x="585" y="39"/>
                      <a:pt x="585" y="39"/>
                      <a:pt x="585" y="39"/>
                    </a:cubicBezTo>
                    <a:cubicBezTo>
                      <a:pt x="588" y="39"/>
                      <a:pt x="588" y="39"/>
                      <a:pt x="588" y="39"/>
                    </a:cubicBezTo>
                    <a:cubicBezTo>
                      <a:pt x="591" y="39"/>
                      <a:pt x="591" y="39"/>
                      <a:pt x="591" y="39"/>
                    </a:cubicBezTo>
                    <a:cubicBezTo>
                      <a:pt x="586" y="40"/>
                      <a:pt x="586" y="40"/>
                      <a:pt x="586" y="40"/>
                    </a:cubicBezTo>
                    <a:cubicBezTo>
                      <a:pt x="588" y="40"/>
                      <a:pt x="588" y="40"/>
                      <a:pt x="588" y="40"/>
                    </a:cubicBezTo>
                    <a:cubicBezTo>
                      <a:pt x="585" y="42"/>
                      <a:pt x="585" y="42"/>
                      <a:pt x="585" y="42"/>
                    </a:cubicBezTo>
                    <a:cubicBezTo>
                      <a:pt x="582" y="42"/>
                      <a:pt x="582" y="42"/>
                      <a:pt x="582" y="42"/>
                    </a:cubicBezTo>
                    <a:cubicBezTo>
                      <a:pt x="578" y="40"/>
                      <a:pt x="578" y="40"/>
                      <a:pt x="578" y="40"/>
                    </a:cubicBezTo>
                    <a:cubicBezTo>
                      <a:pt x="574" y="42"/>
                      <a:pt x="574" y="42"/>
                      <a:pt x="574" y="42"/>
                    </a:cubicBezTo>
                    <a:cubicBezTo>
                      <a:pt x="574" y="43"/>
                      <a:pt x="574" y="43"/>
                      <a:pt x="574" y="43"/>
                    </a:cubicBezTo>
                    <a:cubicBezTo>
                      <a:pt x="575" y="43"/>
                      <a:pt x="575" y="43"/>
                      <a:pt x="575" y="43"/>
                    </a:cubicBezTo>
                    <a:lnTo>
                      <a:pt x="581" y="43"/>
                    </a:lnTo>
                    <a:close/>
                    <a:moveTo>
                      <a:pt x="556" y="69"/>
                    </a:moveTo>
                    <a:cubicBezTo>
                      <a:pt x="555" y="70"/>
                      <a:pt x="555" y="70"/>
                      <a:pt x="555" y="70"/>
                    </a:cubicBezTo>
                    <a:cubicBezTo>
                      <a:pt x="552" y="70"/>
                      <a:pt x="552" y="70"/>
                      <a:pt x="552" y="70"/>
                    </a:cubicBezTo>
                    <a:cubicBezTo>
                      <a:pt x="551" y="70"/>
                      <a:pt x="551" y="70"/>
                      <a:pt x="551" y="70"/>
                    </a:cubicBezTo>
                    <a:cubicBezTo>
                      <a:pt x="551" y="72"/>
                      <a:pt x="551" y="72"/>
                      <a:pt x="551" y="72"/>
                    </a:cubicBezTo>
                    <a:cubicBezTo>
                      <a:pt x="558" y="72"/>
                      <a:pt x="558" y="72"/>
                      <a:pt x="558" y="72"/>
                    </a:cubicBezTo>
                    <a:cubicBezTo>
                      <a:pt x="565" y="70"/>
                      <a:pt x="565" y="70"/>
                      <a:pt x="565" y="70"/>
                    </a:cubicBezTo>
                    <a:cubicBezTo>
                      <a:pt x="574" y="70"/>
                      <a:pt x="574" y="70"/>
                      <a:pt x="574" y="70"/>
                    </a:cubicBezTo>
                    <a:cubicBezTo>
                      <a:pt x="572" y="72"/>
                      <a:pt x="572" y="72"/>
                      <a:pt x="572" y="72"/>
                    </a:cubicBezTo>
                    <a:cubicBezTo>
                      <a:pt x="569" y="72"/>
                      <a:pt x="569" y="72"/>
                      <a:pt x="569" y="72"/>
                    </a:cubicBezTo>
                    <a:cubicBezTo>
                      <a:pt x="565" y="73"/>
                      <a:pt x="565" y="73"/>
                      <a:pt x="565" y="73"/>
                    </a:cubicBezTo>
                    <a:cubicBezTo>
                      <a:pt x="563" y="73"/>
                      <a:pt x="563" y="73"/>
                      <a:pt x="563" y="73"/>
                    </a:cubicBezTo>
                    <a:cubicBezTo>
                      <a:pt x="566" y="75"/>
                      <a:pt x="566" y="75"/>
                      <a:pt x="566" y="75"/>
                    </a:cubicBezTo>
                    <a:cubicBezTo>
                      <a:pt x="565" y="75"/>
                      <a:pt x="565" y="75"/>
                      <a:pt x="565" y="75"/>
                    </a:cubicBezTo>
                    <a:cubicBezTo>
                      <a:pt x="563" y="75"/>
                      <a:pt x="563" y="75"/>
                      <a:pt x="563" y="75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65" y="78"/>
                      <a:pt x="565" y="78"/>
                      <a:pt x="565" y="78"/>
                    </a:cubicBezTo>
                    <a:cubicBezTo>
                      <a:pt x="571" y="76"/>
                      <a:pt x="571" y="76"/>
                      <a:pt x="571" y="76"/>
                    </a:cubicBezTo>
                    <a:cubicBezTo>
                      <a:pt x="572" y="78"/>
                      <a:pt x="572" y="78"/>
                      <a:pt x="572" y="78"/>
                    </a:cubicBezTo>
                    <a:cubicBezTo>
                      <a:pt x="575" y="76"/>
                      <a:pt x="575" y="76"/>
                      <a:pt x="575" y="76"/>
                    </a:cubicBezTo>
                    <a:cubicBezTo>
                      <a:pt x="578" y="78"/>
                      <a:pt x="578" y="78"/>
                      <a:pt x="578" y="78"/>
                    </a:cubicBezTo>
                    <a:cubicBezTo>
                      <a:pt x="582" y="78"/>
                      <a:pt x="582" y="78"/>
                      <a:pt x="582" y="78"/>
                    </a:cubicBezTo>
                    <a:cubicBezTo>
                      <a:pt x="584" y="75"/>
                      <a:pt x="584" y="75"/>
                      <a:pt x="584" y="75"/>
                    </a:cubicBezTo>
                    <a:cubicBezTo>
                      <a:pt x="584" y="76"/>
                      <a:pt x="584" y="76"/>
                      <a:pt x="584" y="76"/>
                    </a:cubicBezTo>
                    <a:cubicBezTo>
                      <a:pt x="585" y="76"/>
                      <a:pt x="585" y="76"/>
                      <a:pt x="585" y="76"/>
                    </a:cubicBezTo>
                    <a:cubicBezTo>
                      <a:pt x="586" y="76"/>
                      <a:pt x="586" y="76"/>
                      <a:pt x="586" y="76"/>
                    </a:cubicBezTo>
                    <a:cubicBezTo>
                      <a:pt x="585" y="75"/>
                      <a:pt x="585" y="75"/>
                      <a:pt x="585" y="75"/>
                    </a:cubicBezTo>
                    <a:cubicBezTo>
                      <a:pt x="586" y="73"/>
                      <a:pt x="586" y="73"/>
                      <a:pt x="586" y="73"/>
                    </a:cubicBezTo>
                    <a:cubicBezTo>
                      <a:pt x="589" y="73"/>
                      <a:pt x="589" y="73"/>
                      <a:pt x="589" y="73"/>
                    </a:cubicBezTo>
                    <a:cubicBezTo>
                      <a:pt x="588" y="72"/>
                      <a:pt x="588" y="72"/>
                      <a:pt x="588" y="72"/>
                    </a:cubicBezTo>
                    <a:cubicBezTo>
                      <a:pt x="591" y="72"/>
                      <a:pt x="591" y="72"/>
                      <a:pt x="591" y="72"/>
                    </a:cubicBezTo>
                    <a:cubicBezTo>
                      <a:pt x="592" y="72"/>
                      <a:pt x="592" y="72"/>
                      <a:pt x="592" y="72"/>
                    </a:cubicBezTo>
                    <a:cubicBezTo>
                      <a:pt x="595" y="70"/>
                      <a:pt x="595" y="70"/>
                      <a:pt x="595" y="70"/>
                    </a:cubicBezTo>
                    <a:cubicBezTo>
                      <a:pt x="592" y="69"/>
                      <a:pt x="592" y="69"/>
                      <a:pt x="592" y="69"/>
                    </a:cubicBezTo>
                    <a:cubicBezTo>
                      <a:pt x="596" y="68"/>
                      <a:pt x="596" y="68"/>
                      <a:pt x="596" y="68"/>
                    </a:cubicBezTo>
                    <a:cubicBezTo>
                      <a:pt x="598" y="66"/>
                      <a:pt x="598" y="66"/>
                      <a:pt x="598" y="66"/>
                    </a:cubicBezTo>
                    <a:cubicBezTo>
                      <a:pt x="601" y="65"/>
                      <a:pt x="601" y="65"/>
                      <a:pt x="601" y="65"/>
                    </a:cubicBezTo>
                    <a:cubicBezTo>
                      <a:pt x="601" y="63"/>
                      <a:pt x="601" y="63"/>
                      <a:pt x="601" y="63"/>
                    </a:cubicBezTo>
                    <a:cubicBezTo>
                      <a:pt x="602" y="63"/>
                      <a:pt x="602" y="63"/>
                      <a:pt x="602" y="63"/>
                    </a:cubicBezTo>
                    <a:cubicBezTo>
                      <a:pt x="601" y="62"/>
                      <a:pt x="601" y="62"/>
                      <a:pt x="601" y="62"/>
                    </a:cubicBezTo>
                    <a:cubicBezTo>
                      <a:pt x="599" y="60"/>
                      <a:pt x="599" y="60"/>
                      <a:pt x="599" y="60"/>
                    </a:cubicBezTo>
                    <a:cubicBezTo>
                      <a:pt x="596" y="60"/>
                      <a:pt x="596" y="60"/>
                      <a:pt x="596" y="60"/>
                    </a:cubicBezTo>
                    <a:cubicBezTo>
                      <a:pt x="594" y="60"/>
                      <a:pt x="594" y="60"/>
                      <a:pt x="594" y="60"/>
                    </a:cubicBezTo>
                    <a:cubicBezTo>
                      <a:pt x="592" y="62"/>
                      <a:pt x="592" y="62"/>
                      <a:pt x="592" y="62"/>
                    </a:cubicBezTo>
                    <a:cubicBezTo>
                      <a:pt x="591" y="62"/>
                      <a:pt x="591" y="62"/>
                      <a:pt x="591" y="62"/>
                    </a:cubicBezTo>
                    <a:cubicBezTo>
                      <a:pt x="586" y="60"/>
                      <a:pt x="586" y="60"/>
                      <a:pt x="586" y="60"/>
                    </a:cubicBezTo>
                    <a:cubicBezTo>
                      <a:pt x="581" y="60"/>
                      <a:pt x="581" y="60"/>
                      <a:pt x="581" y="60"/>
                    </a:cubicBezTo>
                    <a:cubicBezTo>
                      <a:pt x="579" y="62"/>
                      <a:pt x="579" y="62"/>
                      <a:pt x="579" y="62"/>
                    </a:cubicBezTo>
                    <a:cubicBezTo>
                      <a:pt x="578" y="62"/>
                      <a:pt x="578" y="62"/>
                      <a:pt x="578" y="62"/>
                    </a:cubicBezTo>
                    <a:cubicBezTo>
                      <a:pt x="578" y="63"/>
                      <a:pt x="578" y="63"/>
                      <a:pt x="578" y="63"/>
                    </a:cubicBezTo>
                    <a:cubicBezTo>
                      <a:pt x="581" y="65"/>
                      <a:pt x="581" y="65"/>
                      <a:pt x="581" y="65"/>
                    </a:cubicBezTo>
                    <a:cubicBezTo>
                      <a:pt x="584" y="65"/>
                      <a:pt x="584" y="65"/>
                      <a:pt x="584" y="65"/>
                    </a:cubicBezTo>
                    <a:cubicBezTo>
                      <a:pt x="581" y="66"/>
                      <a:pt x="581" y="66"/>
                      <a:pt x="581" y="66"/>
                    </a:cubicBezTo>
                    <a:cubicBezTo>
                      <a:pt x="579" y="66"/>
                      <a:pt x="579" y="66"/>
                      <a:pt x="579" y="66"/>
                    </a:cubicBezTo>
                    <a:cubicBezTo>
                      <a:pt x="578" y="66"/>
                      <a:pt x="578" y="66"/>
                      <a:pt x="578" y="66"/>
                    </a:cubicBezTo>
                    <a:cubicBezTo>
                      <a:pt x="581" y="68"/>
                      <a:pt x="581" y="68"/>
                      <a:pt x="581" y="68"/>
                    </a:cubicBezTo>
                    <a:cubicBezTo>
                      <a:pt x="576" y="68"/>
                      <a:pt x="576" y="68"/>
                      <a:pt x="576" y="68"/>
                    </a:cubicBezTo>
                    <a:cubicBezTo>
                      <a:pt x="576" y="66"/>
                      <a:pt x="576" y="66"/>
                      <a:pt x="576" y="66"/>
                    </a:cubicBezTo>
                    <a:cubicBezTo>
                      <a:pt x="575" y="66"/>
                      <a:pt x="575" y="66"/>
                      <a:pt x="575" y="66"/>
                    </a:cubicBezTo>
                    <a:cubicBezTo>
                      <a:pt x="574" y="66"/>
                      <a:pt x="574" y="66"/>
                      <a:pt x="574" y="66"/>
                    </a:cubicBezTo>
                    <a:cubicBezTo>
                      <a:pt x="575" y="65"/>
                      <a:pt x="575" y="65"/>
                      <a:pt x="575" y="65"/>
                    </a:cubicBezTo>
                    <a:cubicBezTo>
                      <a:pt x="574" y="65"/>
                      <a:pt x="574" y="65"/>
                      <a:pt x="574" y="65"/>
                    </a:cubicBezTo>
                    <a:cubicBezTo>
                      <a:pt x="574" y="63"/>
                      <a:pt x="574" y="63"/>
                      <a:pt x="574" y="63"/>
                    </a:cubicBezTo>
                    <a:cubicBezTo>
                      <a:pt x="572" y="62"/>
                      <a:pt x="572" y="62"/>
                      <a:pt x="572" y="62"/>
                    </a:cubicBezTo>
                    <a:cubicBezTo>
                      <a:pt x="568" y="63"/>
                      <a:pt x="568" y="63"/>
                      <a:pt x="568" y="63"/>
                    </a:cubicBezTo>
                    <a:cubicBezTo>
                      <a:pt x="565" y="65"/>
                      <a:pt x="565" y="65"/>
                      <a:pt x="565" y="65"/>
                    </a:cubicBezTo>
                    <a:cubicBezTo>
                      <a:pt x="566" y="65"/>
                      <a:pt x="566" y="65"/>
                      <a:pt x="566" y="65"/>
                    </a:cubicBezTo>
                    <a:cubicBezTo>
                      <a:pt x="565" y="66"/>
                      <a:pt x="565" y="66"/>
                      <a:pt x="565" y="66"/>
                    </a:cubicBezTo>
                    <a:cubicBezTo>
                      <a:pt x="566" y="68"/>
                      <a:pt x="566" y="68"/>
                      <a:pt x="566" y="68"/>
                    </a:cubicBezTo>
                    <a:cubicBezTo>
                      <a:pt x="565" y="68"/>
                      <a:pt x="565" y="68"/>
                      <a:pt x="565" y="68"/>
                    </a:cubicBezTo>
                    <a:cubicBezTo>
                      <a:pt x="566" y="69"/>
                      <a:pt x="566" y="69"/>
                      <a:pt x="566" y="69"/>
                    </a:cubicBezTo>
                    <a:cubicBezTo>
                      <a:pt x="565" y="69"/>
                      <a:pt x="565" y="69"/>
                      <a:pt x="565" y="69"/>
                    </a:cubicBezTo>
                    <a:cubicBezTo>
                      <a:pt x="562" y="69"/>
                      <a:pt x="562" y="69"/>
                      <a:pt x="562" y="69"/>
                    </a:cubicBezTo>
                    <a:cubicBezTo>
                      <a:pt x="559" y="68"/>
                      <a:pt x="559" y="68"/>
                      <a:pt x="559" y="68"/>
                    </a:cubicBezTo>
                    <a:lnTo>
                      <a:pt x="556" y="69"/>
                    </a:lnTo>
                    <a:close/>
                    <a:moveTo>
                      <a:pt x="586" y="47"/>
                    </a:moveTo>
                    <a:cubicBezTo>
                      <a:pt x="585" y="47"/>
                      <a:pt x="585" y="47"/>
                      <a:pt x="585" y="47"/>
                    </a:cubicBezTo>
                    <a:cubicBezTo>
                      <a:pt x="584" y="49"/>
                      <a:pt x="584" y="49"/>
                      <a:pt x="584" y="49"/>
                    </a:cubicBezTo>
                    <a:cubicBezTo>
                      <a:pt x="589" y="50"/>
                      <a:pt x="589" y="50"/>
                      <a:pt x="589" y="50"/>
                    </a:cubicBezTo>
                    <a:cubicBezTo>
                      <a:pt x="594" y="49"/>
                      <a:pt x="594" y="49"/>
                      <a:pt x="594" y="49"/>
                    </a:cubicBezTo>
                    <a:cubicBezTo>
                      <a:pt x="594" y="47"/>
                      <a:pt x="594" y="47"/>
                      <a:pt x="594" y="47"/>
                    </a:cubicBezTo>
                    <a:cubicBezTo>
                      <a:pt x="591" y="47"/>
                      <a:pt x="591" y="47"/>
                      <a:pt x="591" y="47"/>
                    </a:cubicBezTo>
                    <a:lnTo>
                      <a:pt x="586" y="47"/>
                    </a:lnTo>
                    <a:close/>
                    <a:moveTo>
                      <a:pt x="637" y="29"/>
                    </a:moveTo>
                    <a:cubicBezTo>
                      <a:pt x="638" y="29"/>
                      <a:pt x="638" y="29"/>
                      <a:pt x="638" y="29"/>
                    </a:cubicBezTo>
                    <a:cubicBezTo>
                      <a:pt x="641" y="29"/>
                      <a:pt x="641" y="29"/>
                      <a:pt x="641" y="29"/>
                    </a:cubicBezTo>
                    <a:cubicBezTo>
                      <a:pt x="644" y="27"/>
                      <a:pt x="644" y="27"/>
                      <a:pt x="644" y="27"/>
                    </a:cubicBezTo>
                    <a:cubicBezTo>
                      <a:pt x="642" y="26"/>
                      <a:pt x="642" y="26"/>
                      <a:pt x="642" y="26"/>
                    </a:cubicBezTo>
                    <a:cubicBezTo>
                      <a:pt x="639" y="26"/>
                      <a:pt x="639" y="26"/>
                      <a:pt x="639" y="26"/>
                    </a:cubicBezTo>
                    <a:cubicBezTo>
                      <a:pt x="635" y="26"/>
                      <a:pt x="635" y="26"/>
                      <a:pt x="635" y="26"/>
                    </a:cubicBezTo>
                    <a:cubicBezTo>
                      <a:pt x="632" y="27"/>
                      <a:pt x="632" y="27"/>
                      <a:pt x="632" y="27"/>
                    </a:cubicBezTo>
                    <a:cubicBezTo>
                      <a:pt x="635" y="27"/>
                      <a:pt x="635" y="27"/>
                      <a:pt x="635" y="27"/>
                    </a:cubicBezTo>
                    <a:lnTo>
                      <a:pt x="637" y="29"/>
                    </a:lnTo>
                    <a:close/>
                    <a:moveTo>
                      <a:pt x="628" y="46"/>
                    </a:moveTo>
                    <a:cubicBezTo>
                      <a:pt x="624" y="46"/>
                      <a:pt x="624" y="46"/>
                      <a:pt x="624" y="46"/>
                    </a:cubicBezTo>
                    <a:cubicBezTo>
                      <a:pt x="628" y="47"/>
                      <a:pt x="628" y="47"/>
                      <a:pt x="628" y="47"/>
                    </a:cubicBezTo>
                    <a:cubicBezTo>
                      <a:pt x="627" y="47"/>
                      <a:pt x="627" y="47"/>
                      <a:pt x="627" y="47"/>
                    </a:cubicBezTo>
                    <a:cubicBezTo>
                      <a:pt x="627" y="49"/>
                      <a:pt x="627" y="49"/>
                      <a:pt x="627" y="49"/>
                    </a:cubicBezTo>
                    <a:cubicBezTo>
                      <a:pt x="631" y="47"/>
                      <a:pt x="631" y="47"/>
                      <a:pt x="631" y="47"/>
                    </a:cubicBezTo>
                    <a:cubicBezTo>
                      <a:pt x="632" y="47"/>
                      <a:pt x="632" y="47"/>
                      <a:pt x="632" y="47"/>
                    </a:cubicBezTo>
                    <a:cubicBezTo>
                      <a:pt x="637" y="47"/>
                      <a:pt x="637" y="47"/>
                      <a:pt x="637" y="47"/>
                    </a:cubicBezTo>
                    <a:cubicBezTo>
                      <a:pt x="642" y="47"/>
                      <a:pt x="642" y="47"/>
                      <a:pt x="642" y="47"/>
                    </a:cubicBezTo>
                    <a:cubicBezTo>
                      <a:pt x="647" y="46"/>
                      <a:pt x="647" y="46"/>
                      <a:pt x="647" y="46"/>
                    </a:cubicBezTo>
                    <a:cubicBezTo>
                      <a:pt x="645" y="45"/>
                      <a:pt x="645" y="45"/>
                      <a:pt x="645" y="45"/>
                    </a:cubicBezTo>
                    <a:cubicBezTo>
                      <a:pt x="644" y="45"/>
                      <a:pt x="644" y="45"/>
                      <a:pt x="644" y="45"/>
                    </a:cubicBezTo>
                    <a:cubicBezTo>
                      <a:pt x="651" y="43"/>
                      <a:pt x="651" y="43"/>
                      <a:pt x="651" y="43"/>
                    </a:cubicBezTo>
                    <a:cubicBezTo>
                      <a:pt x="648" y="42"/>
                      <a:pt x="648" y="42"/>
                      <a:pt x="648" y="42"/>
                    </a:cubicBezTo>
                    <a:cubicBezTo>
                      <a:pt x="647" y="42"/>
                      <a:pt x="647" y="42"/>
                      <a:pt x="647" y="42"/>
                    </a:cubicBezTo>
                    <a:cubicBezTo>
                      <a:pt x="642" y="42"/>
                      <a:pt x="642" y="42"/>
                      <a:pt x="642" y="42"/>
                    </a:cubicBezTo>
                    <a:cubicBezTo>
                      <a:pt x="642" y="40"/>
                      <a:pt x="642" y="40"/>
                      <a:pt x="642" y="40"/>
                    </a:cubicBezTo>
                    <a:cubicBezTo>
                      <a:pt x="641" y="40"/>
                      <a:pt x="641" y="40"/>
                      <a:pt x="641" y="40"/>
                    </a:cubicBezTo>
                    <a:cubicBezTo>
                      <a:pt x="638" y="39"/>
                      <a:pt x="638" y="39"/>
                      <a:pt x="638" y="39"/>
                    </a:cubicBezTo>
                    <a:cubicBezTo>
                      <a:pt x="634" y="39"/>
                      <a:pt x="634" y="39"/>
                      <a:pt x="634" y="39"/>
                    </a:cubicBezTo>
                    <a:cubicBezTo>
                      <a:pt x="629" y="39"/>
                      <a:pt x="629" y="39"/>
                      <a:pt x="629" y="39"/>
                    </a:cubicBezTo>
                    <a:cubicBezTo>
                      <a:pt x="628" y="40"/>
                      <a:pt x="628" y="40"/>
                      <a:pt x="628" y="40"/>
                    </a:cubicBezTo>
                    <a:cubicBezTo>
                      <a:pt x="628" y="42"/>
                      <a:pt x="628" y="42"/>
                      <a:pt x="628" y="42"/>
                    </a:cubicBezTo>
                    <a:cubicBezTo>
                      <a:pt x="627" y="42"/>
                      <a:pt x="627" y="42"/>
                      <a:pt x="627" y="42"/>
                    </a:cubicBezTo>
                    <a:cubicBezTo>
                      <a:pt x="625" y="43"/>
                      <a:pt x="625" y="43"/>
                      <a:pt x="625" y="43"/>
                    </a:cubicBezTo>
                    <a:cubicBezTo>
                      <a:pt x="625" y="45"/>
                      <a:pt x="625" y="45"/>
                      <a:pt x="625" y="45"/>
                    </a:cubicBezTo>
                    <a:cubicBezTo>
                      <a:pt x="631" y="45"/>
                      <a:pt x="631" y="45"/>
                      <a:pt x="631" y="45"/>
                    </a:cubicBezTo>
                    <a:cubicBezTo>
                      <a:pt x="629" y="46"/>
                      <a:pt x="629" y="46"/>
                      <a:pt x="629" y="46"/>
                    </a:cubicBezTo>
                    <a:lnTo>
                      <a:pt x="628" y="46"/>
                    </a:lnTo>
                    <a:close/>
                    <a:moveTo>
                      <a:pt x="618" y="59"/>
                    </a:moveTo>
                    <a:cubicBezTo>
                      <a:pt x="612" y="59"/>
                      <a:pt x="612" y="59"/>
                      <a:pt x="612" y="59"/>
                    </a:cubicBezTo>
                    <a:cubicBezTo>
                      <a:pt x="617" y="60"/>
                      <a:pt x="617" y="60"/>
                      <a:pt x="617" y="60"/>
                    </a:cubicBezTo>
                    <a:cubicBezTo>
                      <a:pt x="621" y="60"/>
                      <a:pt x="621" y="60"/>
                      <a:pt x="621" y="60"/>
                    </a:cubicBezTo>
                    <a:cubicBezTo>
                      <a:pt x="619" y="62"/>
                      <a:pt x="619" y="62"/>
                      <a:pt x="619" y="62"/>
                    </a:cubicBezTo>
                    <a:cubicBezTo>
                      <a:pt x="617" y="62"/>
                      <a:pt x="617" y="62"/>
                      <a:pt x="617" y="62"/>
                    </a:cubicBezTo>
                    <a:cubicBezTo>
                      <a:pt x="618" y="63"/>
                      <a:pt x="618" y="63"/>
                      <a:pt x="618" y="63"/>
                    </a:cubicBezTo>
                    <a:cubicBezTo>
                      <a:pt x="619" y="63"/>
                      <a:pt x="619" y="63"/>
                      <a:pt x="619" y="63"/>
                    </a:cubicBezTo>
                    <a:cubicBezTo>
                      <a:pt x="621" y="65"/>
                      <a:pt x="621" y="65"/>
                      <a:pt x="621" y="65"/>
                    </a:cubicBezTo>
                    <a:cubicBezTo>
                      <a:pt x="624" y="63"/>
                      <a:pt x="624" y="63"/>
                      <a:pt x="624" y="63"/>
                    </a:cubicBezTo>
                    <a:cubicBezTo>
                      <a:pt x="631" y="65"/>
                      <a:pt x="631" y="65"/>
                      <a:pt x="631" y="65"/>
                    </a:cubicBezTo>
                    <a:cubicBezTo>
                      <a:pt x="634" y="63"/>
                      <a:pt x="634" y="63"/>
                      <a:pt x="634" y="63"/>
                    </a:cubicBezTo>
                    <a:cubicBezTo>
                      <a:pt x="637" y="63"/>
                      <a:pt x="637" y="63"/>
                      <a:pt x="637" y="63"/>
                    </a:cubicBezTo>
                    <a:cubicBezTo>
                      <a:pt x="638" y="63"/>
                      <a:pt x="638" y="63"/>
                      <a:pt x="638" y="63"/>
                    </a:cubicBezTo>
                    <a:cubicBezTo>
                      <a:pt x="638" y="65"/>
                      <a:pt x="638" y="65"/>
                      <a:pt x="638" y="65"/>
                    </a:cubicBezTo>
                    <a:cubicBezTo>
                      <a:pt x="638" y="66"/>
                      <a:pt x="638" y="66"/>
                      <a:pt x="638" y="66"/>
                    </a:cubicBezTo>
                    <a:cubicBezTo>
                      <a:pt x="638" y="68"/>
                      <a:pt x="638" y="68"/>
                      <a:pt x="638" y="68"/>
                    </a:cubicBezTo>
                    <a:cubicBezTo>
                      <a:pt x="639" y="68"/>
                      <a:pt x="639" y="68"/>
                      <a:pt x="639" y="68"/>
                    </a:cubicBezTo>
                    <a:cubicBezTo>
                      <a:pt x="638" y="70"/>
                      <a:pt x="638" y="70"/>
                      <a:pt x="638" y="70"/>
                    </a:cubicBezTo>
                    <a:cubicBezTo>
                      <a:pt x="635" y="72"/>
                      <a:pt x="635" y="72"/>
                      <a:pt x="635" y="72"/>
                    </a:cubicBezTo>
                    <a:cubicBezTo>
                      <a:pt x="632" y="73"/>
                      <a:pt x="632" y="73"/>
                      <a:pt x="632" y="73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32" y="76"/>
                      <a:pt x="632" y="76"/>
                      <a:pt x="632" y="76"/>
                    </a:cubicBezTo>
                    <a:cubicBezTo>
                      <a:pt x="628" y="78"/>
                      <a:pt x="628" y="78"/>
                      <a:pt x="628" y="78"/>
                    </a:cubicBezTo>
                    <a:cubicBezTo>
                      <a:pt x="628" y="79"/>
                      <a:pt x="628" y="79"/>
                      <a:pt x="628" y="79"/>
                    </a:cubicBezTo>
                    <a:cubicBezTo>
                      <a:pt x="629" y="80"/>
                      <a:pt x="629" y="80"/>
                      <a:pt x="629" y="80"/>
                    </a:cubicBezTo>
                    <a:cubicBezTo>
                      <a:pt x="632" y="80"/>
                      <a:pt x="632" y="80"/>
                      <a:pt x="632" y="80"/>
                    </a:cubicBezTo>
                    <a:cubicBezTo>
                      <a:pt x="634" y="80"/>
                      <a:pt x="634" y="80"/>
                      <a:pt x="634" y="80"/>
                    </a:cubicBezTo>
                    <a:cubicBezTo>
                      <a:pt x="638" y="79"/>
                      <a:pt x="638" y="79"/>
                      <a:pt x="638" y="79"/>
                    </a:cubicBezTo>
                    <a:cubicBezTo>
                      <a:pt x="635" y="80"/>
                      <a:pt x="635" y="80"/>
                      <a:pt x="635" y="80"/>
                    </a:cubicBezTo>
                    <a:cubicBezTo>
                      <a:pt x="637" y="80"/>
                      <a:pt x="637" y="80"/>
                      <a:pt x="637" y="80"/>
                    </a:cubicBezTo>
                    <a:cubicBezTo>
                      <a:pt x="637" y="82"/>
                      <a:pt x="637" y="82"/>
                      <a:pt x="637" y="82"/>
                    </a:cubicBezTo>
                    <a:cubicBezTo>
                      <a:pt x="641" y="82"/>
                      <a:pt x="641" y="82"/>
                      <a:pt x="641" y="82"/>
                    </a:cubicBezTo>
                    <a:cubicBezTo>
                      <a:pt x="645" y="82"/>
                      <a:pt x="645" y="82"/>
                      <a:pt x="645" y="82"/>
                    </a:cubicBezTo>
                    <a:cubicBezTo>
                      <a:pt x="648" y="82"/>
                      <a:pt x="648" y="82"/>
                      <a:pt x="648" y="82"/>
                    </a:cubicBezTo>
                    <a:cubicBezTo>
                      <a:pt x="652" y="79"/>
                      <a:pt x="652" y="79"/>
                      <a:pt x="652" y="79"/>
                    </a:cubicBezTo>
                    <a:cubicBezTo>
                      <a:pt x="652" y="80"/>
                      <a:pt x="652" y="80"/>
                      <a:pt x="652" y="80"/>
                    </a:cubicBezTo>
                    <a:cubicBezTo>
                      <a:pt x="655" y="79"/>
                      <a:pt x="655" y="79"/>
                      <a:pt x="655" y="79"/>
                    </a:cubicBezTo>
                    <a:cubicBezTo>
                      <a:pt x="657" y="79"/>
                      <a:pt x="657" y="79"/>
                      <a:pt x="657" y="79"/>
                    </a:cubicBezTo>
                    <a:cubicBezTo>
                      <a:pt x="658" y="79"/>
                      <a:pt x="658" y="79"/>
                      <a:pt x="658" y="79"/>
                    </a:cubicBezTo>
                    <a:cubicBezTo>
                      <a:pt x="655" y="80"/>
                      <a:pt x="655" y="80"/>
                      <a:pt x="655" y="80"/>
                    </a:cubicBezTo>
                    <a:cubicBezTo>
                      <a:pt x="652" y="82"/>
                      <a:pt x="652" y="82"/>
                      <a:pt x="652" y="82"/>
                    </a:cubicBezTo>
                    <a:cubicBezTo>
                      <a:pt x="658" y="83"/>
                      <a:pt x="658" y="83"/>
                      <a:pt x="658" y="83"/>
                    </a:cubicBezTo>
                    <a:cubicBezTo>
                      <a:pt x="662" y="82"/>
                      <a:pt x="662" y="82"/>
                      <a:pt x="662" y="82"/>
                    </a:cubicBezTo>
                    <a:cubicBezTo>
                      <a:pt x="665" y="83"/>
                      <a:pt x="665" y="83"/>
                      <a:pt x="665" y="83"/>
                    </a:cubicBezTo>
                    <a:cubicBezTo>
                      <a:pt x="667" y="83"/>
                      <a:pt x="667" y="83"/>
                      <a:pt x="667" y="83"/>
                    </a:cubicBezTo>
                    <a:cubicBezTo>
                      <a:pt x="668" y="82"/>
                      <a:pt x="668" y="82"/>
                      <a:pt x="668" y="82"/>
                    </a:cubicBezTo>
                    <a:cubicBezTo>
                      <a:pt x="671" y="83"/>
                      <a:pt x="671" y="83"/>
                      <a:pt x="671" y="83"/>
                    </a:cubicBezTo>
                    <a:cubicBezTo>
                      <a:pt x="672" y="82"/>
                      <a:pt x="672" y="82"/>
                      <a:pt x="672" y="82"/>
                    </a:cubicBezTo>
                    <a:cubicBezTo>
                      <a:pt x="674" y="83"/>
                      <a:pt x="674" y="83"/>
                      <a:pt x="674" y="83"/>
                    </a:cubicBezTo>
                    <a:cubicBezTo>
                      <a:pt x="675" y="83"/>
                      <a:pt x="675" y="83"/>
                      <a:pt x="675" y="83"/>
                    </a:cubicBezTo>
                    <a:cubicBezTo>
                      <a:pt x="678" y="82"/>
                      <a:pt x="678" y="82"/>
                      <a:pt x="678" y="82"/>
                    </a:cubicBezTo>
                    <a:cubicBezTo>
                      <a:pt x="680" y="83"/>
                      <a:pt x="680" y="83"/>
                      <a:pt x="680" y="83"/>
                    </a:cubicBezTo>
                    <a:cubicBezTo>
                      <a:pt x="681" y="82"/>
                      <a:pt x="681" y="82"/>
                      <a:pt x="681" y="82"/>
                    </a:cubicBezTo>
                    <a:cubicBezTo>
                      <a:pt x="684" y="80"/>
                      <a:pt x="684" y="80"/>
                      <a:pt x="684" y="80"/>
                    </a:cubicBezTo>
                    <a:cubicBezTo>
                      <a:pt x="682" y="82"/>
                      <a:pt x="682" y="82"/>
                      <a:pt x="682" y="82"/>
                    </a:cubicBezTo>
                    <a:cubicBezTo>
                      <a:pt x="685" y="83"/>
                      <a:pt x="685" y="83"/>
                      <a:pt x="685" y="83"/>
                    </a:cubicBezTo>
                    <a:cubicBezTo>
                      <a:pt x="688" y="83"/>
                      <a:pt x="688" y="83"/>
                      <a:pt x="688" y="83"/>
                    </a:cubicBezTo>
                    <a:cubicBezTo>
                      <a:pt x="694" y="82"/>
                      <a:pt x="694" y="82"/>
                      <a:pt x="694" y="82"/>
                    </a:cubicBezTo>
                    <a:cubicBezTo>
                      <a:pt x="697" y="80"/>
                      <a:pt x="697" y="80"/>
                      <a:pt x="697" y="80"/>
                    </a:cubicBezTo>
                    <a:cubicBezTo>
                      <a:pt x="698" y="79"/>
                      <a:pt x="698" y="79"/>
                      <a:pt x="698" y="79"/>
                    </a:cubicBezTo>
                    <a:cubicBezTo>
                      <a:pt x="700" y="79"/>
                      <a:pt x="700" y="79"/>
                      <a:pt x="700" y="79"/>
                    </a:cubicBezTo>
                    <a:cubicBezTo>
                      <a:pt x="700" y="80"/>
                      <a:pt x="700" y="80"/>
                      <a:pt x="700" y="80"/>
                    </a:cubicBezTo>
                    <a:cubicBezTo>
                      <a:pt x="700" y="82"/>
                      <a:pt x="700" y="82"/>
                      <a:pt x="700" y="82"/>
                    </a:cubicBezTo>
                    <a:cubicBezTo>
                      <a:pt x="703" y="83"/>
                      <a:pt x="703" y="83"/>
                      <a:pt x="703" y="83"/>
                    </a:cubicBezTo>
                    <a:cubicBezTo>
                      <a:pt x="708" y="83"/>
                      <a:pt x="708" y="83"/>
                      <a:pt x="708" y="83"/>
                    </a:cubicBezTo>
                    <a:cubicBezTo>
                      <a:pt x="713" y="82"/>
                      <a:pt x="713" y="82"/>
                      <a:pt x="713" y="82"/>
                    </a:cubicBezTo>
                    <a:cubicBezTo>
                      <a:pt x="717" y="82"/>
                      <a:pt x="717" y="82"/>
                      <a:pt x="717" y="82"/>
                    </a:cubicBezTo>
                    <a:cubicBezTo>
                      <a:pt x="721" y="82"/>
                      <a:pt x="721" y="82"/>
                      <a:pt x="721" y="82"/>
                    </a:cubicBezTo>
                    <a:cubicBezTo>
                      <a:pt x="724" y="79"/>
                      <a:pt x="724" y="79"/>
                      <a:pt x="724" y="79"/>
                    </a:cubicBezTo>
                    <a:cubicBezTo>
                      <a:pt x="725" y="78"/>
                      <a:pt x="725" y="78"/>
                      <a:pt x="725" y="78"/>
                    </a:cubicBezTo>
                    <a:cubicBezTo>
                      <a:pt x="727" y="76"/>
                      <a:pt x="727" y="76"/>
                      <a:pt x="727" y="76"/>
                    </a:cubicBezTo>
                    <a:cubicBezTo>
                      <a:pt x="730" y="75"/>
                      <a:pt x="730" y="75"/>
                      <a:pt x="730" y="75"/>
                    </a:cubicBezTo>
                    <a:cubicBezTo>
                      <a:pt x="734" y="75"/>
                      <a:pt x="734" y="75"/>
                      <a:pt x="734" y="75"/>
                    </a:cubicBezTo>
                    <a:cubicBezTo>
                      <a:pt x="735" y="73"/>
                      <a:pt x="735" y="73"/>
                      <a:pt x="735" y="73"/>
                    </a:cubicBezTo>
                    <a:cubicBezTo>
                      <a:pt x="733" y="72"/>
                      <a:pt x="733" y="72"/>
                      <a:pt x="733" y="72"/>
                    </a:cubicBezTo>
                    <a:cubicBezTo>
                      <a:pt x="734" y="72"/>
                      <a:pt x="734" y="72"/>
                      <a:pt x="734" y="72"/>
                    </a:cubicBezTo>
                    <a:cubicBezTo>
                      <a:pt x="731" y="70"/>
                      <a:pt x="731" y="70"/>
                      <a:pt x="731" y="70"/>
                    </a:cubicBezTo>
                    <a:cubicBezTo>
                      <a:pt x="730" y="70"/>
                      <a:pt x="730" y="70"/>
                      <a:pt x="730" y="70"/>
                    </a:cubicBezTo>
                    <a:cubicBezTo>
                      <a:pt x="725" y="70"/>
                      <a:pt x="725" y="70"/>
                      <a:pt x="725" y="70"/>
                    </a:cubicBezTo>
                    <a:cubicBezTo>
                      <a:pt x="725" y="69"/>
                      <a:pt x="725" y="69"/>
                      <a:pt x="725" y="69"/>
                    </a:cubicBezTo>
                    <a:cubicBezTo>
                      <a:pt x="723" y="68"/>
                      <a:pt x="723" y="68"/>
                      <a:pt x="723" y="68"/>
                    </a:cubicBezTo>
                    <a:cubicBezTo>
                      <a:pt x="717" y="69"/>
                      <a:pt x="717" y="69"/>
                      <a:pt x="717" y="69"/>
                    </a:cubicBezTo>
                    <a:cubicBezTo>
                      <a:pt x="713" y="69"/>
                      <a:pt x="713" y="69"/>
                      <a:pt x="713" y="69"/>
                    </a:cubicBezTo>
                    <a:cubicBezTo>
                      <a:pt x="708" y="69"/>
                      <a:pt x="708" y="69"/>
                      <a:pt x="708" y="69"/>
                    </a:cubicBezTo>
                    <a:cubicBezTo>
                      <a:pt x="703" y="69"/>
                      <a:pt x="703" y="69"/>
                      <a:pt x="703" y="69"/>
                    </a:cubicBezTo>
                    <a:cubicBezTo>
                      <a:pt x="697" y="70"/>
                      <a:pt x="697" y="70"/>
                      <a:pt x="697" y="70"/>
                    </a:cubicBezTo>
                    <a:cubicBezTo>
                      <a:pt x="684" y="72"/>
                      <a:pt x="684" y="72"/>
                      <a:pt x="684" y="72"/>
                    </a:cubicBezTo>
                    <a:cubicBezTo>
                      <a:pt x="687" y="73"/>
                      <a:pt x="687" y="73"/>
                      <a:pt x="687" y="73"/>
                    </a:cubicBezTo>
                    <a:cubicBezTo>
                      <a:pt x="680" y="73"/>
                      <a:pt x="680" y="73"/>
                      <a:pt x="680" y="73"/>
                    </a:cubicBezTo>
                    <a:cubicBezTo>
                      <a:pt x="680" y="72"/>
                      <a:pt x="680" y="72"/>
                      <a:pt x="680" y="72"/>
                    </a:cubicBezTo>
                    <a:cubicBezTo>
                      <a:pt x="677" y="70"/>
                      <a:pt x="677" y="70"/>
                      <a:pt x="677" y="70"/>
                    </a:cubicBezTo>
                    <a:cubicBezTo>
                      <a:pt x="674" y="70"/>
                      <a:pt x="674" y="70"/>
                      <a:pt x="674" y="70"/>
                    </a:cubicBezTo>
                    <a:cubicBezTo>
                      <a:pt x="672" y="72"/>
                      <a:pt x="672" y="72"/>
                      <a:pt x="672" y="72"/>
                    </a:cubicBezTo>
                    <a:cubicBezTo>
                      <a:pt x="671" y="72"/>
                      <a:pt x="671" y="72"/>
                      <a:pt x="671" y="72"/>
                    </a:cubicBezTo>
                    <a:cubicBezTo>
                      <a:pt x="670" y="72"/>
                      <a:pt x="670" y="72"/>
                      <a:pt x="670" y="72"/>
                    </a:cubicBezTo>
                    <a:cubicBezTo>
                      <a:pt x="667" y="72"/>
                      <a:pt x="667" y="72"/>
                      <a:pt x="667" y="72"/>
                    </a:cubicBezTo>
                    <a:cubicBezTo>
                      <a:pt x="665" y="70"/>
                      <a:pt x="665" y="70"/>
                      <a:pt x="665" y="70"/>
                    </a:cubicBezTo>
                    <a:cubicBezTo>
                      <a:pt x="664" y="70"/>
                      <a:pt x="664" y="70"/>
                      <a:pt x="664" y="70"/>
                    </a:cubicBezTo>
                    <a:cubicBezTo>
                      <a:pt x="662" y="70"/>
                      <a:pt x="662" y="70"/>
                      <a:pt x="662" y="70"/>
                    </a:cubicBezTo>
                    <a:cubicBezTo>
                      <a:pt x="662" y="72"/>
                      <a:pt x="662" y="72"/>
                      <a:pt x="662" y="72"/>
                    </a:cubicBezTo>
                    <a:cubicBezTo>
                      <a:pt x="661" y="72"/>
                      <a:pt x="661" y="72"/>
                      <a:pt x="661" y="72"/>
                    </a:cubicBezTo>
                    <a:cubicBezTo>
                      <a:pt x="660" y="72"/>
                      <a:pt x="660" y="72"/>
                      <a:pt x="660" y="72"/>
                    </a:cubicBezTo>
                    <a:cubicBezTo>
                      <a:pt x="658" y="70"/>
                      <a:pt x="658" y="70"/>
                      <a:pt x="658" y="70"/>
                    </a:cubicBezTo>
                    <a:cubicBezTo>
                      <a:pt x="660" y="70"/>
                      <a:pt x="660" y="70"/>
                      <a:pt x="660" y="70"/>
                    </a:cubicBezTo>
                    <a:cubicBezTo>
                      <a:pt x="662" y="69"/>
                      <a:pt x="662" y="69"/>
                      <a:pt x="662" y="69"/>
                    </a:cubicBezTo>
                    <a:cubicBezTo>
                      <a:pt x="661" y="69"/>
                      <a:pt x="661" y="69"/>
                      <a:pt x="661" y="69"/>
                    </a:cubicBezTo>
                    <a:cubicBezTo>
                      <a:pt x="658" y="69"/>
                      <a:pt x="658" y="69"/>
                      <a:pt x="658" y="69"/>
                    </a:cubicBezTo>
                    <a:cubicBezTo>
                      <a:pt x="660" y="68"/>
                      <a:pt x="660" y="68"/>
                      <a:pt x="660" y="68"/>
                    </a:cubicBezTo>
                    <a:cubicBezTo>
                      <a:pt x="658" y="68"/>
                      <a:pt x="658" y="68"/>
                      <a:pt x="658" y="68"/>
                    </a:cubicBezTo>
                    <a:cubicBezTo>
                      <a:pt x="657" y="68"/>
                      <a:pt x="657" y="68"/>
                      <a:pt x="657" y="68"/>
                    </a:cubicBezTo>
                    <a:cubicBezTo>
                      <a:pt x="652" y="68"/>
                      <a:pt x="652" y="68"/>
                      <a:pt x="652" y="68"/>
                    </a:cubicBezTo>
                    <a:cubicBezTo>
                      <a:pt x="648" y="69"/>
                      <a:pt x="648" y="69"/>
                      <a:pt x="648" y="69"/>
                    </a:cubicBezTo>
                    <a:cubicBezTo>
                      <a:pt x="649" y="68"/>
                      <a:pt x="649" y="68"/>
                      <a:pt x="649" y="68"/>
                    </a:cubicBezTo>
                    <a:cubicBezTo>
                      <a:pt x="652" y="66"/>
                      <a:pt x="652" y="66"/>
                      <a:pt x="652" y="66"/>
                    </a:cubicBezTo>
                    <a:cubicBezTo>
                      <a:pt x="649" y="65"/>
                      <a:pt x="649" y="65"/>
                      <a:pt x="649" y="65"/>
                    </a:cubicBezTo>
                    <a:cubicBezTo>
                      <a:pt x="651" y="65"/>
                      <a:pt x="651" y="65"/>
                      <a:pt x="651" y="65"/>
                    </a:cubicBezTo>
                    <a:cubicBezTo>
                      <a:pt x="654" y="65"/>
                      <a:pt x="654" y="65"/>
                      <a:pt x="654" y="65"/>
                    </a:cubicBezTo>
                    <a:cubicBezTo>
                      <a:pt x="658" y="66"/>
                      <a:pt x="658" y="66"/>
                      <a:pt x="658" y="66"/>
                    </a:cubicBezTo>
                    <a:cubicBezTo>
                      <a:pt x="658" y="65"/>
                      <a:pt x="658" y="65"/>
                      <a:pt x="658" y="65"/>
                    </a:cubicBezTo>
                    <a:cubicBezTo>
                      <a:pt x="661" y="65"/>
                      <a:pt x="661" y="65"/>
                      <a:pt x="661" y="65"/>
                    </a:cubicBezTo>
                    <a:cubicBezTo>
                      <a:pt x="667" y="65"/>
                      <a:pt x="667" y="65"/>
                      <a:pt x="667" y="65"/>
                    </a:cubicBezTo>
                    <a:cubicBezTo>
                      <a:pt x="664" y="63"/>
                      <a:pt x="664" y="63"/>
                      <a:pt x="664" y="63"/>
                    </a:cubicBezTo>
                    <a:cubicBezTo>
                      <a:pt x="661" y="62"/>
                      <a:pt x="661" y="62"/>
                      <a:pt x="661" y="62"/>
                    </a:cubicBezTo>
                    <a:cubicBezTo>
                      <a:pt x="658" y="60"/>
                      <a:pt x="658" y="60"/>
                      <a:pt x="658" y="60"/>
                    </a:cubicBezTo>
                    <a:cubicBezTo>
                      <a:pt x="655" y="59"/>
                      <a:pt x="655" y="59"/>
                      <a:pt x="655" y="59"/>
                    </a:cubicBezTo>
                    <a:cubicBezTo>
                      <a:pt x="649" y="60"/>
                      <a:pt x="649" y="60"/>
                      <a:pt x="649" y="60"/>
                    </a:cubicBezTo>
                    <a:cubicBezTo>
                      <a:pt x="642" y="60"/>
                      <a:pt x="642" y="60"/>
                      <a:pt x="642" y="60"/>
                    </a:cubicBezTo>
                    <a:cubicBezTo>
                      <a:pt x="641" y="60"/>
                      <a:pt x="641" y="60"/>
                      <a:pt x="641" y="60"/>
                    </a:cubicBezTo>
                    <a:cubicBezTo>
                      <a:pt x="641" y="59"/>
                      <a:pt x="641" y="59"/>
                      <a:pt x="641" y="59"/>
                    </a:cubicBezTo>
                    <a:cubicBezTo>
                      <a:pt x="639" y="58"/>
                      <a:pt x="639" y="58"/>
                      <a:pt x="639" y="58"/>
                    </a:cubicBezTo>
                    <a:cubicBezTo>
                      <a:pt x="635" y="58"/>
                      <a:pt x="635" y="58"/>
                      <a:pt x="635" y="58"/>
                    </a:cubicBezTo>
                    <a:cubicBezTo>
                      <a:pt x="629" y="56"/>
                      <a:pt x="629" y="56"/>
                      <a:pt x="629" y="56"/>
                    </a:cubicBezTo>
                    <a:cubicBezTo>
                      <a:pt x="625" y="56"/>
                      <a:pt x="625" y="56"/>
                      <a:pt x="625" y="56"/>
                    </a:cubicBezTo>
                    <a:cubicBezTo>
                      <a:pt x="618" y="56"/>
                      <a:pt x="618" y="56"/>
                      <a:pt x="618" y="56"/>
                    </a:cubicBezTo>
                    <a:cubicBezTo>
                      <a:pt x="617" y="58"/>
                      <a:pt x="617" y="58"/>
                      <a:pt x="617" y="58"/>
                    </a:cubicBezTo>
                    <a:lnTo>
                      <a:pt x="618" y="59"/>
                    </a:lnTo>
                    <a:close/>
                    <a:moveTo>
                      <a:pt x="733" y="79"/>
                    </a:moveTo>
                    <a:cubicBezTo>
                      <a:pt x="731" y="78"/>
                      <a:pt x="731" y="78"/>
                      <a:pt x="731" y="78"/>
                    </a:cubicBezTo>
                    <a:cubicBezTo>
                      <a:pt x="730" y="78"/>
                      <a:pt x="730" y="78"/>
                      <a:pt x="730" y="78"/>
                    </a:cubicBezTo>
                    <a:cubicBezTo>
                      <a:pt x="725" y="78"/>
                      <a:pt x="725" y="78"/>
                      <a:pt x="725" y="78"/>
                    </a:cubicBezTo>
                    <a:cubicBezTo>
                      <a:pt x="727" y="79"/>
                      <a:pt x="727" y="79"/>
                      <a:pt x="727" y="79"/>
                    </a:cubicBezTo>
                    <a:lnTo>
                      <a:pt x="733" y="79"/>
                    </a:lnTo>
                    <a:close/>
                    <a:moveTo>
                      <a:pt x="508" y="125"/>
                    </a:moveTo>
                    <a:cubicBezTo>
                      <a:pt x="506" y="126"/>
                      <a:pt x="506" y="126"/>
                      <a:pt x="506" y="126"/>
                    </a:cubicBezTo>
                    <a:cubicBezTo>
                      <a:pt x="509" y="126"/>
                      <a:pt x="509" y="126"/>
                      <a:pt x="509" y="126"/>
                    </a:cubicBezTo>
                    <a:cubicBezTo>
                      <a:pt x="510" y="126"/>
                      <a:pt x="510" y="126"/>
                      <a:pt x="510" y="126"/>
                    </a:cubicBezTo>
                    <a:cubicBezTo>
                      <a:pt x="509" y="125"/>
                      <a:pt x="509" y="125"/>
                      <a:pt x="509" y="125"/>
                    </a:cubicBezTo>
                    <a:lnTo>
                      <a:pt x="508" y="125"/>
                    </a:lnTo>
                    <a:close/>
                    <a:moveTo>
                      <a:pt x="430" y="69"/>
                    </a:moveTo>
                    <a:cubicBezTo>
                      <a:pt x="434" y="69"/>
                      <a:pt x="434" y="69"/>
                      <a:pt x="434" y="69"/>
                    </a:cubicBezTo>
                    <a:cubicBezTo>
                      <a:pt x="439" y="66"/>
                      <a:pt x="439" y="66"/>
                      <a:pt x="439" y="66"/>
                    </a:cubicBezTo>
                    <a:cubicBezTo>
                      <a:pt x="433" y="66"/>
                      <a:pt x="433" y="66"/>
                      <a:pt x="433" y="66"/>
                    </a:cubicBezTo>
                    <a:cubicBezTo>
                      <a:pt x="427" y="68"/>
                      <a:pt x="427" y="68"/>
                      <a:pt x="427" y="68"/>
                    </a:cubicBezTo>
                    <a:cubicBezTo>
                      <a:pt x="423" y="69"/>
                      <a:pt x="423" y="69"/>
                      <a:pt x="423" y="69"/>
                    </a:cubicBezTo>
                    <a:cubicBezTo>
                      <a:pt x="417" y="72"/>
                      <a:pt x="417" y="72"/>
                      <a:pt x="417" y="72"/>
                    </a:cubicBezTo>
                    <a:cubicBezTo>
                      <a:pt x="420" y="72"/>
                      <a:pt x="420" y="72"/>
                      <a:pt x="420" y="72"/>
                    </a:cubicBezTo>
                    <a:cubicBezTo>
                      <a:pt x="424" y="72"/>
                      <a:pt x="424" y="72"/>
                      <a:pt x="424" y="72"/>
                    </a:cubicBezTo>
                    <a:lnTo>
                      <a:pt x="430" y="69"/>
                    </a:lnTo>
                    <a:close/>
                    <a:moveTo>
                      <a:pt x="493" y="136"/>
                    </a:moveTo>
                    <a:cubicBezTo>
                      <a:pt x="496" y="135"/>
                      <a:pt x="496" y="135"/>
                      <a:pt x="496" y="135"/>
                    </a:cubicBezTo>
                    <a:cubicBezTo>
                      <a:pt x="498" y="131"/>
                      <a:pt x="498" y="131"/>
                      <a:pt x="498" y="131"/>
                    </a:cubicBezTo>
                    <a:cubicBezTo>
                      <a:pt x="495" y="131"/>
                      <a:pt x="495" y="131"/>
                      <a:pt x="495" y="131"/>
                    </a:cubicBezTo>
                    <a:cubicBezTo>
                      <a:pt x="493" y="131"/>
                      <a:pt x="493" y="131"/>
                      <a:pt x="493" y="131"/>
                    </a:cubicBezTo>
                    <a:cubicBezTo>
                      <a:pt x="493" y="129"/>
                      <a:pt x="493" y="129"/>
                      <a:pt x="493" y="129"/>
                    </a:cubicBezTo>
                    <a:cubicBezTo>
                      <a:pt x="492" y="129"/>
                      <a:pt x="492" y="129"/>
                      <a:pt x="492" y="129"/>
                    </a:cubicBezTo>
                    <a:cubicBezTo>
                      <a:pt x="487" y="126"/>
                      <a:pt x="487" y="126"/>
                      <a:pt x="487" y="126"/>
                    </a:cubicBezTo>
                    <a:cubicBezTo>
                      <a:pt x="486" y="125"/>
                      <a:pt x="486" y="125"/>
                      <a:pt x="486" y="125"/>
                    </a:cubicBezTo>
                    <a:cubicBezTo>
                      <a:pt x="485" y="126"/>
                      <a:pt x="485" y="126"/>
                      <a:pt x="485" y="126"/>
                    </a:cubicBezTo>
                    <a:cubicBezTo>
                      <a:pt x="483" y="126"/>
                      <a:pt x="483" y="126"/>
                      <a:pt x="483" y="126"/>
                    </a:cubicBezTo>
                    <a:cubicBezTo>
                      <a:pt x="482" y="125"/>
                      <a:pt x="482" y="125"/>
                      <a:pt x="482" y="125"/>
                    </a:cubicBezTo>
                    <a:cubicBezTo>
                      <a:pt x="480" y="123"/>
                      <a:pt x="480" y="123"/>
                      <a:pt x="480" y="123"/>
                    </a:cubicBezTo>
                    <a:cubicBezTo>
                      <a:pt x="480" y="122"/>
                      <a:pt x="480" y="122"/>
                      <a:pt x="480" y="122"/>
                    </a:cubicBezTo>
                    <a:cubicBezTo>
                      <a:pt x="479" y="122"/>
                      <a:pt x="479" y="122"/>
                      <a:pt x="479" y="122"/>
                    </a:cubicBezTo>
                    <a:cubicBezTo>
                      <a:pt x="479" y="121"/>
                      <a:pt x="479" y="121"/>
                      <a:pt x="479" y="121"/>
                    </a:cubicBezTo>
                    <a:cubicBezTo>
                      <a:pt x="479" y="119"/>
                      <a:pt x="479" y="119"/>
                      <a:pt x="479" y="119"/>
                    </a:cubicBezTo>
                    <a:cubicBezTo>
                      <a:pt x="483" y="118"/>
                      <a:pt x="483" y="118"/>
                      <a:pt x="483" y="118"/>
                    </a:cubicBezTo>
                    <a:cubicBezTo>
                      <a:pt x="486" y="116"/>
                      <a:pt x="486" y="116"/>
                      <a:pt x="486" y="116"/>
                    </a:cubicBezTo>
                    <a:cubicBezTo>
                      <a:pt x="486" y="113"/>
                      <a:pt x="486" y="113"/>
                      <a:pt x="486" y="113"/>
                    </a:cubicBezTo>
                    <a:cubicBezTo>
                      <a:pt x="486" y="111"/>
                      <a:pt x="486" y="111"/>
                      <a:pt x="486" y="111"/>
                    </a:cubicBezTo>
                    <a:cubicBezTo>
                      <a:pt x="490" y="105"/>
                      <a:pt x="490" y="105"/>
                      <a:pt x="490" y="105"/>
                    </a:cubicBezTo>
                    <a:cubicBezTo>
                      <a:pt x="492" y="103"/>
                      <a:pt x="492" y="103"/>
                      <a:pt x="492" y="103"/>
                    </a:cubicBezTo>
                    <a:cubicBezTo>
                      <a:pt x="493" y="102"/>
                      <a:pt x="493" y="102"/>
                      <a:pt x="493" y="102"/>
                    </a:cubicBezTo>
                    <a:cubicBezTo>
                      <a:pt x="492" y="99"/>
                      <a:pt x="492" y="99"/>
                      <a:pt x="492" y="99"/>
                    </a:cubicBezTo>
                    <a:cubicBezTo>
                      <a:pt x="490" y="98"/>
                      <a:pt x="490" y="98"/>
                      <a:pt x="490" y="98"/>
                    </a:cubicBezTo>
                    <a:cubicBezTo>
                      <a:pt x="487" y="96"/>
                      <a:pt x="487" y="96"/>
                      <a:pt x="487" y="96"/>
                    </a:cubicBezTo>
                    <a:cubicBezTo>
                      <a:pt x="483" y="96"/>
                      <a:pt x="483" y="96"/>
                      <a:pt x="483" y="96"/>
                    </a:cubicBezTo>
                    <a:cubicBezTo>
                      <a:pt x="480" y="95"/>
                      <a:pt x="480" y="95"/>
                      <a:pt x="480" y="95"/>
                    </a:cubicBezTo>
                    <a:cubicBezTo>
                      <a:pt x="479" y="95"/>
                      <a:pt x="479" y="95"/>
                      <a:pt x="479" y="95"/>
                    </a:cubicBezTo>
                    <a:cubicBezTo>
                      <a:pt x="476" y="96"/>
                      <a:pt x="476" y="96"/>
                      <a:pt x="476" y="96"/>
                    </a:cubicBezTo>
                    <a:cubicBezTo>
                      <a:pt x="477" y="96"/>
                      <a:pt x="477" y="96"/>
                      <a:pt x="477" y="96"/>
                    </a:cubicBezTo>
                    <a:cubicBezTo>
                      <a:pt x="475" y="98"/>
                      <a:pt x="475" y="98"/>
                      <a:pt x="475" y="98"/>
                    </a:cubicBezTo>
                    <a:cubicBezTo>
                      <a:pt x="472" y="99"/>
                      <a:pt x="472" y="99"/>
                      <a:pt x="472" y="99"/>
                    </a:cubicBezTo>
                    <a:cubicBezTo>
                      <a:pt x="469" y="103"/>
                      <a:pt x="469" y="103"/>
                      <a:pt x="469" y="103"/>
                    </a:cubicBezTo>
                    <a:cubicBezTo>
                      <a:pt x="466" y="108"/>
                      <a:pt x="466" y="108"/>
                      <a:pt x="466" y="108"/>
                    </a:cubicBezTo>
                    <a:cubicBezTo>
                      <a:pt x="465" y="109"/>
                      <a:pt x="465" y="109"/>
                      <a:pt x="465" y="109"/>
                    </a:cubicBezTo>
                    <a:cubicBezTo>
                      <a:pt x="466" y="112"/>
                      <a:pt x="466" y="112"/>
                      <a:pt x="466" y="112"/>
                    </a:cubicBezTo>
                    <a:cubicBezTo>
                      <a:pt x="463" y="112"/>
                      <a:pt x="463" y="112"/>
                      <a:pt x="463" y="112"/>
                    </a:cubicBezTo>
                    <a:cubicBezTo>
                      <a:pt x="460" y="113"/>
                      <a:pt x="460" y="113"/>
                      <a:pt x="460" y="113"/>
                    </a:cubicBezTo>
                    <a:cubicBezTo>
                      <a:pt x="457" y="113"/>
                      <a:pt x="457" y="113"/>
                      <a:pt x="457" y="113"/>
                    </a:cubicBezTo>
                    <a:cubicBezTo>
                      <a:pt x="455" y="113"/>
                      <a:pt x="455" y="113"/>
                      <a:pt x="455" y="113"/>
                    </a:cubicBezTo>
                    <a:cubicBezTo>
                      <a:pt x="459" y="111"/>
                      <a:pt x="459" y="111"/>
                      <a:pt x="459" y="111"/>
                    </a:cubicBezTo>
                    <a:cubicBezTo>
                      <a:pt x="457" y="111"/>
                      <a:pt x="457" y="111"/>
                      <a:pt x="457" y="111"/>
                    </a:cubicBezTo>
                    <a:cubicBezTo>
                      <a:pt x="459" y="108"/>
                      <a:pt x="459" y="108"/>
                      <a:pt x="459" y="108"/>
                    </a:cubicBezTo>
                    <a:cubicBezTo>
                      <a:pt x="463" y="103"/>
                      <a:pt x="463" y="103"/>
                      <a:pt x="463" y="103"/>
                    </a:cubicBezTo>
                    <a:cubicBezTo>
                      <a:pt x="462" y="103"/>
                      <a:pt x="462" y="103"/>
                      <a:pt x="462" y="103"/>
                    </a:cubicBezTo>
                    <a:cubicBezTo>
                      <a:pt x="460" y="102"/>
                      <a:pt x="460" y="102"/>
                      <a:pt x="460" y="102"/>
                    </a:cubicBezTo>
                    <a:cubicBezTo>
                      <a:pt x="459" y="101"/>
                      <a:pt x="459" y="101"/>
                      <a:pt x="459" y="101"/>
                    </a:cubicBezTo>
                    <a:cubicBezTo>
                      <a:pt x="459" y="99"/>
                      <a:pt x="459" y="99"/>
                      <a:pt x="459" y="99"/>
                    </a:cubicBezTo>
                    <a:cubicBezTo>
                      <a:pt x="457" y="99"/>
                      <a:pt x="457" y="99"/>
                      <a:pt x="457" y="99"/>
                    </a:cubicBezTo>
                    <a:cubicBezTo>
                      <a:pt x="455" y="99"/>
                      <a:pt x="455" y="99"/>
                      <a:pt x="455" y="99"/>
                    </a:cubicBezTo>
                    <a:cubicBezTo>
                      <a:pt x="453" y="99"/>
                      <a:pt x="453" y="99"/>
                      <a:pt x="453" y="99"/>
                    </a:cubicBezTo>
                    <a:cubicBezTo>
                      <a:pt x="450" y="99"/>
                      <a:pt x="450" y="99"/>
                      <a:pt x="450" y="99"/>
                    </a:cubicBezTo>
                    <a:cubicBezTo>
                      <a:pt x="450" y="101"/>
                      <a:pt x="450" y="101"/>
                      <a:pt x="450" y="101"/>
                    </a:cubicBezTo>
                    <a:cubicBezTo>
                      <a:pt x="452" y="101"/>
                      <a:pt x="452" y="101"/>
                      <a:pt x="452" y="101"/>
                    </a:cubicBezTo>
                    <a:cubicBezTo>
                      <a:pt x="455" y="102"/>
                      <a:pt x="455" y="102"/>
                      <a:pt x="455" y="102"/>
                    </a:cubicBezTo>
                    <a:cubicBezTo>
                      <a:pt x="453" y="102"/>
                      <a:pt x="453" y="102"/>
                      <a:pt x="453" y="102"/>
                    </a:cubicBezTo>
                    <a:cubicBezTo>
                      <a:pt x="450" y="102"/>
                      <a:pt x="450" y="102"/>
                      <a:pt x="450" y="102"/>
                    </a:cubicBezTo>
                    <a:cubicBezTo>
                      <a:pt x="452" y="103"/>
                      <a:pt x="452" y="103"/>
                      <a:pt x="452" y="103"/>
                    </a:cubicBezTo>
                    <a:cubicBezTo>
                      <a:pt x="452" y="105"/>
                      <a:pt x="452" y="105"/>
                      <a:pt x="452" y="105"/>
                    </a:cubicBezTo>
                    <a:cubicBezTo>
                      <a:pt x="449" y="103"/>
                      <a:pt x="449" y="103"/>
                      <a:pt x="449" y="103"/>
                    </a:cubicBezTo>
                    <a:cubicBezTo>
                      <a:pt x="450" y="105"/>
                      <a:pt x="450" y="105"/>
                      <a:pt x="450" y="105"/>
                    </a:cubicBezTo>
                    <a:cubicBezTo>
                      <a:pt x="447" y="105"/>
                      <a:pt x="447" y="105"/>
                      <a:pt x="447" y="105"/>
                    </a:cubicBezTo>
                    <a:cubicBezTo>
                      <a:pt x="444" y="103"/>
                      <a:pt x="444" y="103"/>
                      <a:pt x="444" y="103"/>
                    </a:cubicBezTo>
                    <a:cubicBezTo>
                      <a:pt x="440" y="105"/>
                      <a:pt x="440" y="105"/>
                      <a:pt x="440" y="105"/>
                    </a:cubicBezTo>
                    <a:cubicBezTo>
                      <a:pt x="439" y="106"/>
                      <a:pt x="439" y="106"/>
                      <a:pt x="439" y="106"/>
                    </a:cubicBezTo>
                    <a:cubicBezTo>
                      <a:pt x="437" y="106"/>
                      <a:pt x="437" y="106"/>
                      <a:pt x="437" y="106"/>
                    </a:cubicBezTo>
                    <a:cubicBezTo>
                      <a:pt x="439" y="105"/>
                      <a:pt x="439" y="105"/>
                      <a:pt x="439" y="105"/>
                    </a:cubicBezTo>
                    <a:cubicBezTo>
                      <a:pt x="436" y="106"/>
                      <a:pt x="436" y="106"/>
                      <a:pt x="436" y="106"/>
                    </a:cubicBezTo>
                    <a:cubicBezTo>
                      <a:pt x="432" y="108"/>
                      <a:pt x="432" y="108"/>
                      <a:pt x="432" y="108"/>
                    </a:cubicBezTo>
                    <a:cubicBezTo>
                      <a:pt x="434" y="106"/>
                      <a:pt x="434" y="106"/>
                      <a:pt x="434" y="106"/>
                    </a:cubicBezTo>
                    <a:cubicBezTo>
                      <a:pt x="437" y="105"/>
                      <a:pt x="437" y="105"/>
                      <a:pt x="437" y="105"/>
                    </a:cubicBezTo>
                    <a:cubicBezTo>
                      <a:pt x="440" y="103"/>
                      <a:pt x="440" y="103"/>
                      <a:pt x="440" y="103"/>
                    </a:cubicBezTo>
                    <a:cubicBezTo>
                      <a:pt x="443" y="102"/>
                      <a:pt x="443" y="102"/>
                      <a:pt x="443" y="102"/>
                    </a:cubicBezTo>
                    <a:cubicBezTo>
                      <a:pt x="439" y="101"/>
                      <a:pt x="439" y="101"/>
                      <a:pt x="439" y="101"/>
                    </a:cubicBezTo>
                    <a:cubicBezTo>
                      <a:pt x="433" y="99"/>
                      <a:pt x="433" y="99"/>
                      <a:pt x="433" y="99"/>
                    </a:cubicBezTo>
                    <a:cubicBezTo>
                      <a:pt x="429" y="99"/>
                      <a:pt x="429" y="99"/>
                      <a:pt x="429" y="99"/>
                    </a:cubicBezTo>
                    <a:cubicBezTo>
                      <a:pt x="423" y="102"/>
                      <a:pt x="423" y="102"/>
                      <a:pt x="423" y="102"/>
                    </a:cubicBezTo>
                    <a:cubicBezTo>
                      <a:pt x="424" y="102"/>
                      <a:pt x="424" y="102"/>
                      <a:pt x="424" y="102"/>
                    </a:cubicBezTo>
                    <a:cubicBezTo>
                      <a:pt x="422" y="103"/>
                      <a:pt x="422" y="103"/>
                      <a:pt x="422" y="103"/>
                    </a:cubicBezTo>
                    <a:cubicBezTo>
                      <a:pt x="419" y="103"/>
                      <a:pt x="419" y="103"/>
                      <a:pt x="419" y="103"/>
                    </a:cubicBezTo>
                    <a:cubicBezTo>
                      <a:pt x="413" y="103"/>
                      <a:pt x="413" y="103"/>
                      <a:pt x="413" y="103"/>
                    </a:cubicBezTo>
                    <a:cubicBezTo>
                      <a:pt x="416" y="102"/>
                      <a:pt x="416" y="102"/>
                      <a:pt x="416" y="102"/>
                    </a:cubicBezTo>
                    <a:cubicBezTo>
                      <a:pt x="420" y="101"/>
                      <a:pt x="420" y="101"/>
                      <a:pt x="420" y="101"/>
                    </a:cubicBezTo>
                    <a:cubicBezTo>
                      <a:pt x="426" y="98"/>
                      <a:pt x="426" y="98"/>
                      <a:pt x="426" y="98"/>
                    </a:cubicBezTo>
                    <a:cubicBezTo>
                      <a:pt x="426" y="96"/>
                      <a:pt x="426" y="96"/>
                      <a:pt x="426" y="96"/>
                    </a:cubicBezTo>
                    <a:cubicBezTo>
                      <a:pt x="423" y="95"/>
                      <a:pt x="423" y="95"/>
                      <a:pt x="423" y="95"/>
                    </a:cubicBezTo>
                    <a:cubicBezTo>
                      <a:pt x="417" y="96"/>
                      <a:pt x="417" y="96"/>
                      <a:pt x="417" y="96"/>
                    </a:cubicBezTo>
                    <a:cubicBezTo>
                      <a:pt x="400" y="99"/>
                      <a:pt x="400" y="99"/>
                      <a:pt x="400" y="99"/>
                    </a:cubicBezTo>
                    <a:cubicBezTo>
                      <a:pt x="390" y="102"/>
                      <a:pt x="390" y="102"/>
                      <a:pt x="390" y="102"/>
                    </a:cubicBezTo>
                    <a:cubicBezTo>
                      <a:pt x="383" y="103"/>
                      <a:pt x="383" y="103"/>
                      <a:pt x="383" y="103"/>
                    </a:cubicBezTo>
                    <a:cubicBezTo>
                      <a:pt x="377" y="105"/>
                      <a:pt x="377" y="105"/>
                      <a:pt x="377" y="105"/>
                    </a:cubicBezTo>
                    <a:cubicBezTo>
                      <a:pt x="380" y="106"/>
                      <a:pt x="380" y="106"/>
                      <a:pt x="380" y="106"/>
                    </a:cubicBezTo>
                    <a:cubicBezTo>
                      <a:pt x="376" y="108"/>
                      <a:pt x="376" y="108"/>
                      <a:pt x="376" y="108"/>
                    </a:cubicBezTo>
                    <a:cubicBezTo>
                      <a:pt x="370" y="109"/>
                      <a:pt x="370" y="109"/>
                      <a:pt x="370" y="109"/>
                    </a:cubicBezTo>
                    <a:cubicBezTo>
                      <a:pt x="364" y="111"/>
                      <a:pt x="364" y="111"/>
                      <a:pt x="364" y="111"/>
                    </a:cubicBezTo>
                    <a:cubicBezTo>
                      <a:pt x="363" y="112"/>
                      <a:pt x="363" y="112"/>
                      <a:pt x="363" y="112"/>
                    </a:cubicBezTo>
                    <a:cubicBezTo>
                      <a:pt x="363" y="115"/>
                      <a:pt x="363" y="115"/>
                      <a:pt x="363" y="115"/>
                    </a:cubicBezTo>
                    <a:cubicBezTo>
                      <a:pt x="366" y="113"/>
                      <a:pt x="366" y="113"/>
                      <a:pt x="366" y="113"/>
                    </a:cubicBezTo>
                    <a:cubicBezTo>
                      <a:pt x="369" y="115"/>
                      <a:pt x="369" y="115"/>
                      <a:pt x="369" y="115"/>
                    </a:cubicBezTo>
                    <a:cubicBezTo>
                      <a:pt x="373" y="113"/>
                      <a:pt x="373" y="113"/>
                      <a:pt x="373" y="113"/>
                    </a:cubicBezTo>
                    <a:cubicBezTo>
                      <a:pt x="371" y="115"/>
                      <a:pt x="371" y="115"/>
                      <a:pt x="371" y="115"/>
                    </a:cubicBezTo>
                    <a:cubicBezTo>
                      <a:pt x="370" y="115"/>
                      <a:pt x="370" y="115"/>
                      <a:pt x="370" y="115"/>
                    </a:cubicBezTo>
                    <a:cubicBezTo>
                      <a:pt x="366" y="116"/>
                      <a:pt x="366" y="116"/>
                      <a:pt x="366" y="116"/>
                    </a:cubicBezTo>
                    <a:cubicBezTo>
                      <a:pt x="369" y="116"/>
                      <a:pt x="369" y="116"/>
                      <a:pt x="369" y="116"/>
                    </a:cubicBezTo>
                    <a:cubicBezTo>
                      <a:pt x="370" y="118"/>
                      <a:pt x="370" y="118"/>
                      <a:pt x="370" y="118"/>
                    </a:cubicBezTo>
                    <a:cubicBezTo>
                      <a:pt x="376" y="116"/>
                      <a:pt x="376" y="116"/>
                      <a:pt x="376" y="116"/>
                    </a:cubicBezTo>
                    <a:cubicBezTo>
                      <a:pt x="384" y="115"/>
                      <a:pt x="384" y="115"/>
                      <a:pt x="384" y="115"/>
                    </a:cubicBezTo>
                    <a:cubicBezTo>
                      <a:pt x="390" y="115"/>
                      <a:pt x="390" y="115"/>
                      <a:pt x="390" y="115"/>
                    </a:cubicBezTo>
                    <a:cubicBezTo>
                      <a:pt x="394" y="115"/>
                      <a:pt x="394" y="115"/>
                      <a:pt x="394" y="115"/>
                    </a:cubicBezTo>
                    <a:cubicBezTo>
                      <a:pt x="389" y="116"/>
                      <a:pt x="389" y="116"/>
                      <a:pt x="389" y="116"/>
                    </a:cubicBezTo>
                    <a:cubicBezTo>
                      <a:pt x="387" y="116"/>
                      <a:pt x="387" y="116"/>
                      <a:pt x="387" y="116"/>
                    </a:cubicBezTo>
                    <a:cubicBezTo>
                      <a:pt x="381" y="118"/>
                      <a:pt x="381" y="118"/>
                      <a:pt x="381" y="118"/>
                    </a:cubicBezTo>
                    <a:cubicBezTo>
                      <a:pt x="376" y="118"/>
                      <a:pt x="376" y="118"/>
                      <a:pt x="376" y="118"/>
                    </a:cubicBezTo>
                    <a:cubicBezTo>
                      <a:pt x="366" y="119"/>
                      <a:pt x="366" y="119"/>
                      <a:pt x="366" y="119"/>
                    </a:cubicBezTo>
                    <a:cubicBezTo>
                      <a:pt x="361" y="121"/>
                      <a:pt x="361" y="121"/>
                      <a:pt x="361" y="121"/>
                    </a:cubicBezTo>
                    <a:cubicBezTo>
                      <a:pt x="358" y="122"/>
                      <a:pt x="358" y="122"/>
                      <a:pt x="358" y="122"/>
                    </a:cubicBezTo>
                    <a:cubicBezTo>
                      <a:pt x="360" y="123"/>
                      <a:pt x="360" y="123"/>
                      <a:pt x="360" y="123"/>
                    </a:cubicBezTo>
                    <a:cubicBezTo>
                      <a:pt x="361" y="125"/>
                      <a:pt x="361" y="125"/>
                      <a:pt x="361" y="125"/>
                    </a:cubicBezTo>
                    <a:cubicBezTo>
                      <a:pt x="374" y="126"/>
                      <a:pt x="374" y="126"/>
                      <a:pt x="374" y="126"/>
                    </a:cubicBezTo>
                    <a:cubicBezTo>
                      <a:pt x="381" y="125"/>
                      <a:pt x="381" y="125"/>
                      <a:pt x="381" y="125"/>
                    </a:cubicBezTo>
                    <a:cubicBezTo>
                      <a:pt x="389" y="125"/>
                      <a:pt x="389" y="125"/>
                      <a:pt x="389" y="125"/>
                    </a:cubicBezTo>
                    <a:cubicBezTo>
                      <a:pt x="400" y="126"/>
                      <a:pt x="400" y="126"/>
                      <a:pt x="400" y="126"/>
                    </a:cubicBezTo>
                    <a:cubicBezTo>
                      <a:pt x="403" y="126"/>
                      <a:pt x="403" y="126"/>
                      <a:pt x="403" y="126"/>
                    </a:cubicBezTo>
                    <a:cubicBezTo>
                      <a:pt x="406" y="126"/>
                      <a:pt x="406" y="126"/>
                      <a:pt x="406" y="126"/>
                    </a:cubicBezTo>
                    <a:cubicBezTo>
                      <a:pt x="407" y="128"/>
                      <a:pt x="407" y="128"/>
                      <a:pt x="407" y="128"/>
                    </a:cubicBezTo>
                    <a:cubicBezTo>
                      <a:pt x="409" y="128"/>
                      <a:pt x="409" y="128"/>
                      <a:pt x="409" y="128"/>
                    </a:cubicBezTo>
                    <a:cubicBezTo>
                      <a:pt x="407" y="129"/>
                      <a:pt x="407" y="129"/>
                      <a:pt x="407" y="129"/>
                    </a:cubicBezTo>
                    <a:cubicBezTo>
                      <a:pt x="404" y="129"/>
                      <a:pt x="404" y="129"/>
                      <a:pt x="404" y="129"/>
                    </a:cubicBezTo>
                    <a:cubicBezTo>
                      <a:pt x="397" y="131"/>
                      <a:pt x="397" y="131"/>
                      <a:pt x="397" y="131"/>
                    </a:cubicBezTo>
                    <a:cubicBezTo>
                      <a:pt x="384" y="129"/>
                      <a:pt x="384" y="129"/>
                      <a:pt x="384" y="129"/>
                    </a:cubicBezTo>
                    <a:cubicBezTo>
                      <a:pt x="367" y="131"/>
                      <a:pt x="367" y="131"/>
                      <a:pt x="367" y="131"/>
                    </a:cubicBezTo>
                    <a:cubicBezTo>
                      <a:pt x="361" y="131"/>
                      <a:pt x="361" y="131"/>
                      <a:pt x="361" y="131"/>
                    </a:cubicBezTo>
                    <a:cubicBezTo>
                      <a:pt x="354" y="132"/>
                      <a:pt x="354" y="132"/>
                      <a:pt x="354" y="132"/>
                    </a:cubicBezTo>
                    <a:cubicBezTo>
                      <a:pt x="353" y="135"/>
                      <a:pt x="353" y="135"/>
                      <a:pt x="353" y="135"/>
                    </a:cubicBezTo>
                    <a:cubicBezTo>
                      <a:pt x="353" y="136"/>
                      <a:pt x="353" y="136"/>
                      <a:pt x="353" y="136"/>
                    </a:cubicBezTo>
                    <a:cubicBezTo>
                      <a:pt x="354" y="138"/>
                      <a:pt x="354" y="138"/>
                      <a:pt x="354" y="138"/>
                    </a:cubicBezTo>
                    <a:cubicBezTo>
                      <a:pt x="354" y="139"/>
                      <a:pt x="354" y="139"/>
                      <a:pt x="354" y="139"/>
                    </a:cubicBezTo>
                    <a:cubicBezTo>
                      <a:pt x="357" y="141"/>
                      <a:pt x="357" y="141"/>
                      <a:pt x="357" y="141"/>
                    </a:cubicBezTo>
                    <a:cubicBezTo>
                      <a:pt x="361" y="141"/>
                      <a:pt x="361" y="141"/>
                      <a:pt x="361" y="141"/>
                    </a:cubicBezTo>
                    <a:cubicBezTo>
                      <a:pt x="370" y="141"/>
                      <a:pt x="370" y="141"/>
                      <a:pt x="370" y="141"/>
                    </a:cubicBezTo>
                    <a:cubicBezTo>
                      <a:pt x="377" y="142"/>
                      <a:pt x="377" y="142"/>
                      <a:pt x="377" y="142"/>
                    </a:cubicBezTo>
                    <a:cubicBezTo>
                      <a:pt x="373" y="145"/>
                      <a:pt x="373" y="145"/>
                      <a:pt x="373" y="145"/>
                    </a:cubicBezTo>
                    <a:cubicBezTo>
                      <a:pt x="371" y="148"/>
                      <a:pt x="371" y="148"/>
                      <a:pt x="371" y="148"/>
                    </a:cubicBezTo>
                    <a:cubicBezTo>
                      <a:pt x="373" y="149"/>
                      <a:pt x="373" y="149"/>
                      <a:pt x="373" y="149"/>
                    </a:cubicBezTo>
                    <a:cubicBezTo>
                      <a:pt x="371" y="149"/>
                      <a:pt x="371" y="149"/>
                      <a:pt x="371" y="149"/>
                    </a:cubicBezTo>
                    <a:cubicBezTo>
                      <a:pt x="374" y="151"/>
                      <a:pt x="374" y="151"/>
                      <a:pt x="374" y="151"/>
                    </a:cubicBezTo>
                    <a:cubicBezTo>
                      <a:pt x="376" y="151"/>
                      <a:pt x="376" y="151"/>
                      <a:pt x="376" y="151"/>
                    </a:cubicBezTo>
                    <a:cubicBezTo>
                      <a:pt x="380" y="149"/>
                      <a:pt x="380" y="149"/>
                      <a:pt x="380" y="149"/>
                    </a:cubicBezTo>
                    <a:cubicBezTo>
                      <a:pt x="386" y="149"/>
                      <a:pt x="386" y="149"/>
                      <a:pt x="386" y="149"/>
                    </a:cubicBezTo>
                    <a:cubicBezTo>
                      <a:pt x="389" y="149"/>
                      <a:pt x="389" y="149"/>
                      <a:pt x="389" y="149"/>
                    </a:cubicBezTo>
                    <a:cubicBezTo>
                      <a:pt x="393" y="148"/>
                      <a:pt x="393" y="148"/>
                      <a:pt x="393" y="148"/>
                    </a:cubicBezTo>
                    <a:cubicBezTo>
                      <a:pt x="393" y="149"/>
                      <a:pt x="393" y="149"/>
                      <a:pt x="393" y="149"/>
                    </a:cubicBezTo>
                    <a:cubicBezTo>
                      <a:pt x="396" y="149"/>
                      <a:pt x="396" y="149"/>
                      <a:pt x="396" y="149"/>
                    </a:cubicBezTo>
                    <a:cubicBezTo>
                      <a:pt x="403" y="148"/>
                      <a:pt x="403" y="148"/>
                      <a:pt x="403" y="148"/>
                    </a:cubicBezTo>
                    <a:cubicBezTo>
                      <a:pt x="412" y="146"/>
                      <a:pt x="412" y="146"/>
                      <a:pt x="412" y="146"/>
                    </a:cubicBezTo>
                    <a:cubicBezTo>
                      <a:pt x="416" y="145"/>
                      <a:pt x="416" y="145"/>
                      <a:pt x="416" y="145"/>
                    </a:cubicBezTo>
                    <a:cubicBezTo>
                      <a:pt x="420" y="145"/>
                      <a:pt x="420" y="145"/>
                      <a:pt x="420" y="145"/>
                    </a:cubicBezTo>
                    <a:cubicBezTo>
                      <a:pt x="430" y="144"/>
                      <a:pt x="430" y="144"/>
                      <a:pt x="430" y="144"/>
                    </a:cubicBezTo>
                    <a:cubicBezTo>
                      <a:pt x="437" y="139"/>
                      <a:pt x="437" y="139"/>
                      <a:pt x="437" y="139"/>
                    </a:cubicBezTo>
                    <a:cubicBezTo>
                      <a:pt x="442" y="139"/>
                      <a:pt x="442" y="139"/>
                      <a:pt x="442" y="139"/>
                    </a:cubicBezTo>
                    <a:cubicBezTo>
                      <a:pt x="443" y="139"/>
                      <a:pt x="443" y="139"/>
                      <a:pt x="443" y="139"/>
                    </a:cubicBezTo>
                    <a:cubicBezTo>
                      <a:pt x="442" y="141"/>
                      <a:pt x="442" y="141"/>
                      <a:pt x="442" y="141"/>
                    </a:cubicBezTo>
                    <a:cubicBezTo>
                      <a:pt x="440" y="142"/>
                      <a:pt x="440" y="142"/>
                      <a:pt x="440" y="142"/>
                    </a:cubicBezTo>
                    <a:cubicBezTo>
                      <a:pt x="443" y="142"/>
                      <a:pt x="443" y="142"/>
                      <a:pt x="443" y="142"/>
                    </a:cubicBezTo>
                    <a:cubicBezTo>
                      <a:pt x="444" y="142"/>
                      <a:pt x="444" y="142"/>
                      <a:pt x="444" y="142"/>
                    </a:cubicBezTo>
                    <a:cubicBezTo>
                      <a:pt x="447" y="142"/>
                      <a:pt x="447" y="142"/>
                      <a:pt x="447" y="142"/>
                    </a:cubicBezTo>
                    <a:cubicBezTo>
                      <a:pt x="450" y="142"/>
                      <a:pt x="450" y="142"/>
                      <a:pt x="450" y="142"/>
                    </a:cubicBezTo>
                    <a:cubicBezTo>
                      <a:pt x="449" y="144"/>
                      <a:pt x="449" y="144"/>
                      <a:pt x="449" y="144"/>
                    </a:cubicBezTo>
                    <a:cubicBezTo>
                      <a:pt x="447" y="145"/>
                      <a:pt x="447" y="145"/>
                      <a:pt x="447" y="145"/>
                    </a:cubicBezTo>
                    <a:cubicBezTo>
                      <a:pt x="449" y="145"/>
                      <a:pt x="449" y="145"/>
                      <a:pt x="449" y="145"/>
                    </a:cubicBezTo>
                    <a:cubicBezTo>
                      <a:pt x="452" y="145"/>
                      <a:pt x="452" y="145"/>
                      <a:pt x="452" y="145"/>
                    </a:cubicBezTo>
                    <a:cubicBezTo>
                      <a:pt x="455" y="145"/>
                      <a:pt x="455" y="145"/>
                      <a:pt x="455" y="145"/>
                    </a:cubicBezTo>
                    <a:cubicBezTo>
                      <a:pt x="459" y="146"/>
                      <a:pt x="459" y="146"/>
                      <a:pt x="459" y="146"/>
                    </a:cubicBezTo>
                    <a:cubicBezTo>
                      <a:pt x="463" y="146"/>
                      <a:pt x="463" y="146"/>
                      <a:pt x="463" y="146"/>
                    </a:cubicBezTo>
                    <a:cubicBezTo>
                      <a:pt x="467" y="146"/>
                      <a:pt x="467" y="146"/>
                      <a:pt x="467" y="146"/>
                    </a:cubicBezTo>
                    <a:cubicBezTo>
                      <a:pt x="472" y="145"/>
                      <a:pt x="472" y="145"/>
                      <a:pt x="472" y="145"/>
                    </a:cubicBezTo>
                    <a:cubicBezTo>
                      <a:pt x="477" y="144"/>
                      <a:pt x="477" y="144"/>
                      <a:pt x="477" y="144"/>
                    </a:cubicBezTo>
                    <a:cubicBezTo>
                      <a:pt x="479" y="144"/>
                      <a:pt x="479" y="144"/>
                      <a:pt x="479" y="144"/>
                    </a:cubicBezTo>
                    <a:cubicBezTo>
                      <a:pt x="480" y="142"/>
                      <a:pt x="480" y="142"/>
                      <a:pt x="480" y="142"/>
                    </a:cubicBezTo>
                    <a:cubicBezTo>
                      <a:pt x="479" y="141"/>
                      <a:pt x="479" y="141"/>
                      <a:pt x="479" y="141"/>
                    </a:cubicBezTo>
                    <a:cubicBezTo>
                      <a:pt x="482" y="139"/>
                      <a:pt x="482" y="139"/>
                      <a:pt x="482" y="139"/>
                    </a:cubicBezTo>
                    <a:cubicBezTo>
                      <a:pt x="479" y="138"/>
                      <a:pt x="479" y="138"/>
                      <a:pt x="479" y="138"/>
                    </a:cubicBezTo>
                    <a:cubicBezTo>
                      <a:pt x="475" y="139"/>
                      <a:pt x="475" y="139"/>
                      <a:pt x="475" y="139"/>
                    </a:cubicBezTo>
                    <a:cubicBezTo>
                      <a:pt x="470" y="141"/>
                      <a:pt x="470" y="141"/>
                      <a:pt x="470" y="141"/>
                    </a:cubicBezTo>
                    <a:cubicBezTo>
                      <a:pt x="472" y="139"/>
                      <a:pt x="472" y="139"/>
                      <a:pt x="472" y="139"/>
                    </a:cubicBezTo>
                    <a:cubicBezTo>
                      <a:pt x="472" y="138"/>
                      <a:pt x="472" y="138"/>
                      <a:pt x="472" y="138"/>
                    </a:cubicBezTo>
                    <a:cubicBezTo>
                      <a:pt x="470" y="138"/>
                      <a:pt x="470" y="138"/>
                      <a:pt x="470" y="138"/>
                    </a:cubicBezTo>
                    <a:cubicBezTo>
                      <a:pt x="472" y="136"/>
                      <a:pt x="472" y="136"/>
                      <a:pt x="472" y="136"/>
                    </a:cubicBezTo>
                    <a:cubicBezTo>
                      <a:pt x="473" y="136"/>
                      <a:pt x="473" y="136"/>
                      <a:pt x="473" y="136"/>
                    </a:cubicBezTo>
                    <a:cubicBezTo>
                      <a:pt x="475" y="138"/>
                      <a:pt x="475" y="138"/>
                      <a:pt x="475" y="138"/>
                    </a:cubicBezTo>
                    <a:cubicBezTo>
                      <a:pt x="477" y="138"/>
                      <a:pt x="477" y="138"/>
                      <a:pt x="477" y="138"/>
                    </a:cubicBezTo>
                    <a:cubicBezTo>
                      <a:pt x="480" y="135"/>
                      <a:pt x="480" y="135"/>
                      <a:pt x="480" y="135"/>
                    </a:cubicBezTo>
                    <a:cubicBezTo>
                      <a:pt x="482" y="135"/>
                      <a:pt x="482" y="135"/>
                      <a:pt x="482" y="135"/>
                    </a:cubicBezTo>
                    <a:cubicBezTo>
                      <a:pt x="485" y="133"/>
                      <a:pt x="485" y="133"/>
                      <a:pt x="485" y="133"/>
                    </a:cubicBezTo>
                    <a:cubicBezTo>
                      <a:pt x="487" y="135"/>
                      <a:pt x="487" y="135"/>
                      <a:pt x="487" y="135"/>
                    </a:cubicBezTo>
                    <a:cubicBezTo>
                      <a:pt x="489" y="135"/>
                      <a:pt x="489" y="135"/>
                      <a:pt x="489" y="135"/>
                    </a:cubicBezTo>
                    <a:cubicBezTo>
                      <a:pt x="492" y="133"/>
                      <a:pt x="492" y="133"/>
                      <a:pt x="492" y="133"/>
                    </a:cubicBezTo>
                    <a:cubicBezTo>
                      <a:pt x="490" y="135"/>
                      <a:pt x="490" y="135"/>
                      <a:pt x="490" y="135"/>
                    </a:cubicBezTo>
                    <a:lnTo>
                      <a:pt x="493" y="136"/>
                    </a:lnTo>
                    <a:close/>
                    <a:moveTo>
                      <a:pt x="486" y="146"/>
                    </a:moveTo>
                    <a:cubicBezTo>
                      <a:pt x="489" y="146"/>
                      <a:pt x="489" y="146"/>
                      <a:pt x="489" y="146"/>
                    </a:cubicBezTo>
                    <a:cubicBezTo>
                      <a:pt x="490" y="145"/>
                      <a:pt x="490" y="145"/>
                      <a:pt x="490" y="145"/>
                    </a:cubicBezTo>
                    <a:cubicBezTo>
                      <a:pt x="490" y="144"/>
                      <a:pt x="490" y="144"/>
                      <a:pt x="490" y="144"/>
                    </a:cubicBezTo>
                    <a:cubicBezTo>
                      <a:pt x="489" y="144"/>
                      <a:pt x="489" y="144"/>
                      <a:pt x="489" y="144"/>
                    </a:cubicBezTo>
                    <a:lnTo>
                      <a:pt x="486" y="146"/>
                    </a:lnTo>
                    <a:close/>
                    <a:moveTo>
                      <a:pt x="499" y="90"/>
                    </a:moveTo>
                    <a:cubicBezTo>
                      <a:pt x="492" y="92"/>
                      <a:pt x="492" y="92"/>
                      <a:pt x="492" y="92"/>
                    </a:cubicBezTo>
                    <a:cubicBezTo>
                      <a:pt x="489" y="93"/>
                      <a:pt x="489" y="93"/>
                      <a:pt x="489" y="93"/>
                    </a:cubicBezTo>
                    <a:cubicBezTo>
                      <a:pt x="490" y="95"/>
                      <a:pt x="490" y="95"/>
                      <a:pt x="490" y="95"/>
                    </a:cubicBezTo>
                    <a:cubicBezTo>
                      <a:pt x="493" y="96"/>
                      <a:pt x="493" y="96"/>
                      <a:pt x="493" y="96"/>
                    </a:cubicBezTo>
                    <a:cubicBezTo>
                      <a:pt x="492" y="96"/>
                      <a:pt x="492" y="96"/>
                      <a:pt x="492" y="96"/>
                    </a:cubicBezTo>
                    <a:cubicBezTo>
                      <a:pt x="493" y="98"/>
                      <a:pt x="493" y="98"/>
                      <a:pt x="493" y="98"/>
                    </a:cubicBezTo>
                    <a:cubicBezTo>
                      <a:pt x="493" y="99"/>
                      <a:pt x="493" y="99"/>
                      <a:pt x="493" y="99"/>
                    </a:cubicBezTo>
                    <a:cubicBezTo>
                      <a:pt x="495" y="101"/>
                      <a:pt x="495" y="101"/>
                      <a:pt x="495" y="101"/>
                    </a:cubicBezTo>
                    <a:cubicBezTo>
                      <a:pt x="498" y="99"/>
                      <a:pt x="498" y="99"/>
                      <a:pt x="498" y="99"/>
                    </a:cubicBezTo>
                    <a:cubicBezTo>
                      <a:pt x="500" y="98"/>
                      <a:pt x="500" y="98"/>
                      <a:pt x="500" y="98"/>
                    </a:cubicBezTo>
                    <a:cubicBezTo>
                      <a:pt x="506" y="95"/>
                      <a:pt x="506" y="95"/>
                      <a:pt x="506" y="95"/>
                    </a:cubicBezTo>
                    <a:cubicBezTo>
                      <a:pt x="509" y="93"/>
                      <a:pt x="509" y="93"/>
                      <a:pt x="509" y="93"/>
                    </a:cubicBezTo>
                    <a:cubicBezTo>
                      <a:pt x="509" y="92"/>
                      <a:pt x="509" y="92"/>
                      <a:pt x="509" y="92"/>
                    </a:cubicBezTo>
                    <a:cubicBezTo>
                      <a:pt x="505" y="90"/>
                      <a:pt x="505" y="90"/>
                      <a:pt x="505" y="90"/>
                    </a:cubicBezTo>
                    <a:lnTo>
                      <a:pt x="499" y="90"/>
                    </a:lnTo>
                    <a:close/>
                    <a:moveTo>
                      <a:pt x="558" y="68"/>
                    </a:moveTo>
                    <a:cubicBezTo>
                      <a:pt x="561" y="66"/>
                      <a:pt x="561" y="66"/>
                      <a:pt x="561" y="66"/>
                    </a:cubicBezTo>
                    <a:cubicBezTo>
                      <a:pt x="556" y="66"/>
                      <a:pt x="556" y="66"/>
                      <a:pt x="556" y="66"/>
                    </a:cubicBezTo>
                    <a:cubicBezTo>
                      <a:pt x="553" y="66"/>
                      <a:pt x="553" y="66"/>
                      <a:pt x="553" y="66"/>
                    </a:cubicBezTo>
                    <a:cubicBezTo>
                      <a:pt x="549" y="66"/>
                      <a:pt x="549" y="66"/>
                      <a:pt x="549" y="66"/>
                    </a:cubicBezTo>
                    <a:cubicBezTo>
                      <a:pt x="546" y="68"/>
                      <a:pt x="546" y="68"/>
                      <a:pt x="546" y="68"/>
                    </a:cubicBezTo>
                    <a:cubicBezTo>
                      <a:pt x="553" y="68"/>
                      <a:pt x="553" y="68"/>
                      <a:pt x="553" y="68"/>
                    </a:cubicBezTo>
                    <a:lnTo>
                      <a:pt x="558" y="68"/>
                    </a:lnTo>
                    <a:close/>
                    <a:moveTo>
                      <a:pt x="561" y="62"/>
                    </a:moveTo>
                    <a:cubicBezTo>
                      <a:pt x="558" y="60"/>
                      <a:pt x="558" y="60"/>
                      <a:pt x="558" y="60"/>
                    </a:cubicBezTo>
                    <a:cubicBezTo>
                      <a:pt x="555" y="60"/>
                      <a:pt x="555" y="60"/>
                      <a:pt x="555" y="60"/>
                    </a:cubicBezTo>
                    <a:cubicBezTo>
                      <a:pt x="553" y="60"/>
                      <a:pt x="553" y="60"/>
                      <a:pt x="553" y="60"/>
                    </a:cubicBezTo>
                    <a:cubicBezTo>
                      <a:pt x="551" y="60"/>
                      <a:pt x="551" y="60"/>
                      <a:pt x="551" y="60"/>
                    </a:cubicBezTo>
                    <a:cubicBezTo>
                      <a:pt x="549" y="62"/>
                      <a:pt x="549" y="62"/>
                      <a:pt x="549" y="62"/>
                    </a:cubicBezTo>
                    <a:cubicBezTo>
                      <a:pt x="548" y="63"/>
                      <a:pt x="548" y="63"/>
                      <a:pt x="548" y="63"/>
                    </a:cubicBezTo>
                    <a:cubicBezTo>
                      <a:pt x="555" y="63"/>
                      <a:pt x="555" y="63"/>
                      <a:pt x="555" y="63"/>
                    </a:cubicBezTo>
                    <a:lnTo>
                      <a:pt x="561" y="62"/>
                    </a:lnTo>
                    <a:close/>
                    <a:moveTo>
                      <a:pt x="543" y="92"/>
                    </a:moveTo>
                    <a:cubicBezTo>
                      <a:pt x="541" y="93"/>
                      <a:pt x="541" y="93"/>
                      <a:pt x="541" y="93"/>
                    </a:cubicBezTo>
                    <a:cubicBezTo>
                      <a:pt x="539" y="92"/>
                      <a:pt x="539" y="92"/>
                      <a:pt x="539" y="92"/>
                    </a:cubicBezTo>
                    <a:cubicBezTo>
                      <a:pt x="536" y="93"/>
                      <a:pt x="536" y="93"/>
                      <a:pt x="536" y="93"/>
                    </a:cubicBezTo>
                    <a:cubicBezTo>
                      <a:pt x="533" y="93"/>
                      <a:pt x="533" y="93"/>
                      <a:pt x="533" y="93"/>
                    </a:cubicBezTo>
                    <a:cubicBezTo>
                      <a:pt x="536" y="95"/>
                      <a:pt x="536" y="95"/>
                      <a:pt x="536" y="95"/>
                    </a:cubicBezTo>
                    <a:cubicBezTo>
                      <a:pt x="539" y="96"/>
                      <a:pt x="539" y="96"/>
                      <a:pt x="539" y="96"/>
                    </a:cubicBezTo>
                    <a:cubicBezTo>
                      <a:pt x="542" y="95"/>
                      <a:pt x="542" y="95"/>
                      <a:pt x="542" y="95"/>
                    </a:cubicBezTo>
                    <a:cubicBezTo>
                      <a:pt x="543" y="96"/>
                      <a:pt x="543" y="96"/>
                      <a:pt x="543" y="96"/>
                    </a:cubicBezTo>
                    <a:cubicBezTo>
                      <a:pt x="542" y="96"/>
                      <a:pt x="542" y="96"/>
                      <a:pt x="542" y="96"/>
                    </a:cubicBezTo>
                    <a:cubicBezTo>
                      <a:pt x="541" y="96"/>
                      <a:pt x="541" y="96"/>
                      <a:pt x="541" y="96"/>
                    </a:cubicBezTo>
                    <a:cubicBezTo>
                      <a:pt x="538" y="98"/>
                      <a:pt x="538" y="98"/>
                      <a:pt x="538" y="98"/>
                    </a:cubicBezTo>
                    <a:cubicBezTo>
                      <a:pt x="539" y="98"/>
                      <a:pt x="539" y="98"/>
                      <a:pt x="539" y="98"/>
                    </a:cubicBezTo>
                    <a:cubicBezTo>
                      <a:pt x="539" y="99"/>
                      <a:pt x="539" y="99"/>
                      <a:pt x="539" y="99"/>
                    </a:cubicBezTo>
                    <a:cubicBezTo>
                      <a:pt x="538" y="101"/>
                      <a:pt x="538" y="101"/>
                      <a:pt x="538" y="101"/>
                    </a:cubicBezTo>
                    <a:cubicBezTo>
                      <a:pt x="536" y="101"/>
                      <a:pt x="536" y="101"/>
                      <a:pt x="536" y="101"/>
                    </a:cubicBezTo>
                    <a:cubicBezTo>
                      <a:pt x="538" y="99"/>
                      <a:pt x="538" y="99"/>
                      <a:pt x="538" y="99"/>
                    </a:cubicBezTo>
                    <a:cubicBezTo>
                      <a:pt x="536" y="99"/>
                      <a:pt x="536" y="99"/>
                      <a:pt x="536" y="99"/>
                    </a:cubicBezTo>
                    <a:cubicBezTo>
                      <a:pt x="535" y="102"/>
                      <a:pt x="535" y="102"/>
                      <a:pt x="535" y="102"/>
                    </a:cubicBezTo>
                    <a:cubicBezTo>
                      <a:pt x="530" y="102"/>
                      <a:pt x="530" y="102"/>
                      <a:pt x="530" y="102"/>
                    </a:cubicBezTo>
                    <a:cubicBezTo>
                      <a:pt x="526" y="102"/>
                      <a:pt x="526" y="102"/>
                      <a:pt x="526" y="102"/>
                    </a:cubicBezTo>
                    <a:cubicBezTo>
                      <a:pt x="526" y="101"/>
                      <a:pt x="526" y="101"/>
                      <a:pt x="526" y="101"/>
                    </a:cubicBezTo>
                    <a:cubicBezTo>
                      <a:pt x="526" y="99"/>
                      <a:pt x="526" y="99"/>
                      <a:pt x="526" y="99"/>
                    </a:cubicBezTo>
                    <a:cubicBezTo>
                      <a:pt x="525" y="98"/>
                      <a:pt x="525" y="98"/>
                      <a:pt x="525" y="98"/>
                    </a:cubicBezTo>
                    <a:cubicBezTo>
                      <a:pt x="522" y="98"/>
                      <a:pt x="522" y="98"/>
                      <a:pt x="522" y="98"/>
                    </a:cubicBezTo>
                    <a:cubicBezTo>
                      <a:pt x="519" y="99"/>
                      <a:pt x="519" y="99"/>
                      <a:pt x="519" y="99"/>
                    </a:cubicBezTo>
                    <a:cubicBezTo>
                      <a:pt x="516" y="101"/>
                      <a:pt x="516" y="101"/>
                      <a:pt x="516" y="101"/>
                    </a:cubicBezTo>
                    <a:cubicBezTo>
                      <a:pt x="515" y="102"/>
                      <a:pt x="515" y="102"/>
                      <a:pt x="515" y="102"/>
                    </a:cubicBezTo>
                    <a:cubicBezTo>
                      <a:pt x="515" y="103"/>
                      <a:pt x="515" y="103"/>
                      <a:pt x="515" y="103"/>
                    </a:cubicBezTo>
                    <a:cubicBezTo>
                      <a:pt x="516" y="103"/>
                      <a:pt x="516" y="103"/>
                      <a:pt x="516" y="103"/>
                    </a:cubicBezTo>
                    <a:cubicBezTo>
                      <a:pt x="518" y="105"/>
                      <a:pt x="518" y="105"/>
                      <a:pt x="518" y="105"/>
                    </a:cubicBezTo>
                    <a:cubicBezTo>
                      <a:pt x="518" y="106"/>
                      <a:pt x="518" y="106"/>
                      <a:pt x="518" y="106"/>
                    </a:cubicBezTo>
                    <a:cubicBezTo>
                      <a:pt x="520" y="106"/>
                      <a:pt x="520" y="106"/>
                      <a:pt x="520" y="106"/>
                    </a:cubicBezTo>
                    <a:cubicBezTo>
                      <a:pt x="522" y="106"/>
                      <a:pt x="522" y="106"/>
                      <a:pt x="522" y="106"/>
                    </a:cubicBezTo>
                    <a:cubicBezTo>
                      <a:pt x="522" y="108"/>
                      <a:pt x="522" y="108"/>
                      <a:pt x="522" y="108"/>
                    </a:cubicBezTo>
                    <a:cubicBezTo>
                      <a:pt x="523" y="108"/>
                      <a:pt x="523" y="108"/>
                      <a:pt x="523" y="108"/>
                    </a:cubicBezTo>
                    <a:cubicBezTo>
                      <a:pt x="525" y="108"/>
                      <a:pt x="525" y="108"/>
                      <a:pt x="525" y="108"/>
                    </a:cubicBezTo>
                    <a:cubicBezTo>
                      <a:pt x="526" y="111"/>
                      <a:pt x="526" y="111"/>
                      <a:pt x="526" y="111"/>
                    </a:cubicBezTo>
                    <a:cubicBezTo>
                      <a:pt x="528" y="113"/>
                      <a:pt x="528" y="113"/>
                      <a:pt x="528" y="113"/>
                    </a:cubicBezTo>
                    <a:cubicBezTo>
                      <a:pt x="528" y="118"/>
                      <a:pt x="528" y="118"/>
                      <a:pt x="528" y="118"/>
                    </a:cubicBezTo>
                    <a:cubicBezTo>
                      <a:pt x="533" y="118"/>
                      <a:pt x="533" y="118"/>
                      <a:pt x="533" y="118"/>
                    </a:cubicBezTo>
                    <a:cubicBezTo>
                      <a:pt x="539" y="115"/>
                      <a:pt x="539" y="115"/>
                      <a:pt x="539" y="115"/>
                    </a:cubicBezTo>
                    <a:cubicBezTo>
                      <a:pt x="538" y="113"/>
                      <a:pt x="538" y="113"/>
                      <a:pt x="538" y="113"/>
                    </a:cubicBezTo>
                    <a:cubicBezTo>
                      <a:pt x="539" y="113"/>
                      <a:pt x="539" y="113"/>
                      <a:pt x="539" y="113"/>
                    </a:cubicBezTo>
                    <a:cubicBezTo>
                      <a:pt x="541" y="113"/>
                      <a:pt x="541" y="113"/>
                      <a:pt x="541" y="113"/>
                    </a:cubicBezTo>
                    <a:cubicBezTo>
                      <a:pt x="543" y="115"/>
                      <a:pt x="543" y="115"/>
                      <a:pt x="543" y="115"/>
                    </a:cubicBezTo>
                    <a:cubicBezTo>
                      <a:pt x="548" y="113"/>
                      <a:pt x="548" y="113"/>
                      <a:pt x="548" y="113"/>
                    </a:cubicBezTo>
                    <a:cubicBezTo>
                      <a:pt x="552" y="112"/>
                      <a:pt x="552" y="112"/>
                      <a:pt x="552" y="112"/>
                    </a:cubicBezTo>
                    <a:cubicBezTo>
                      <a:pt x="555" y="112"/>
                      <a:pt x="555" y="112"/>
                      <a:pt x="555" y="112"/>
                    </a:cubicBezTo>
                    <a:cubicBezTo>
                      <a:pt x="556" y="112"/>
                      <a:pt x="556" y="112"/>
                      <a:pt x="556" y="112"/>
                    </a:cubicBezTo>
                    <a:cubicBezTo>
                      <a:pt x="555" y="111"/>
                      <a:pt x="555" y="111"/>
                      <a:pt x="555" y="111"/>
                    </a:cubicBezTo>
                    <a:cubicBezTo>
                      <a:pt x="558" y="111"/>
                      <a:pt x="558" y="111"/>
                      <a:pt x="558" y="111"/>
                    </a:cubicBezTo>
                    <a:cubicBezTo>
                      <a:pt x="556" y="109"/>
                      <a:pt x="556" y="109"/>
                      <a:pt x="556" y="109"/>
                    </a:cubicBezTo>
                    <a:cubicBezTo>
                      <a:pt x="559" y="109"/>
                      <a:pt x="559" y="109"/>
                      <a:pt x="559" y="109"/>
                    </a:cubicBezTo>
                    <a:cubicBezTo>
                      <a:pt x="559" y="108"/>
                      <a:pt x="559" y="108"/>
                      <a:pt x="559" y="108"/>
                    </a:cubicBezTo>
                    <a:cubicBezTo>
                      <a:pt x="559" y="106"/>
                      <a:pt x="559" y="106"/>
                      <a:pt x="559" y="106"/>
                    </a:cubicBezTo>
                    <a:cubicBezTo>
                      <a:pt x="563" y="105"/>
                      <a:pt x="563" y="105"/>
                      <a:pt x="563" y="105"/>
                    </a:cubicBezTo>
                    <a:cubicBezTo>
                      <a:pt x="565" y="103"/>
                      <a:pt x="565" y="103"/>
                      <a:pt x="565" y="103"/>
                    </a:cubicBezTo>
                    <a:cubicBezTo>
                      <a:pt x="566" y="102"/>
                      <a:pt x="566" y="102"/>
                      <a:pt x="566" y="102"/>
                    </a:cubicBezTo>
                    <a:cubicBezTo>
                      <a:pt x="561" y="103"/>
                      <a:pt x="561" y="103"/>
                      <a:pt x="561" y="103"/>
                    </a:cubicBezTo>
                    <a:cubicBezTo>
                      <a:pt x="562" y="102"/>
                      <a:pt x="562" y="102"/>
                      <a:pt x="562" y="102"/>
                    </a:cubicBezTo>
                    <a:cubicBezTo>
                      <a:pt x="562" y="101"/>
                      <a:pt x="562" y="101"/>
                      <a:pt x="562" y="101"/>
                    </a:cubicBezTo>
                    <a:cubicBezTo>
                      <a:pt x="562" y="99"/>
                      <a:pt x="562" y="99"/>
                      <a:pt x="562" y="99"/>
                    </a:cubicBezTo>
                    <a:cubicBezTo>
                      <a:pt x="558" y="99"/>
                      <a:pt x="558" y="99"/>
                      <a:pt x="558" y="99"/>
                    </a:cubicBezTo>
                    <a:cubicBezTo>
                      <a:pt x="552" y="101"/>
                      <a:pt x="552" y="101"/>
                      <a:pt x="552" y="101"/>
                    </a:cubicBezTo>
                    <a:cubicBezTo>
                      <a:pt x="553" y="99"/>
                      <a:pt x="553" y="99"/>
                      <a:pt x="553" y="99"/>
                    </a:cubicBezTo>
                    <a:cubicBezTo>
                      <a:pt x="555" y="98"/>
                      <a:pt x="555" y="98"/>
                      <a:pt x="555" y="98"/>
                    </a:cubicBezTo>
                    <a:cubicBezTo>
                      <a:pt x="559" y="98"/>
                      <a:pt x="559" y="98"/>
                      <a:pt x="559" y="98"/>
                    </a:cubicBezTo>
                    <a:cubicBezTo>
                      <a:pt x="569" y="95"/>
                      <a:pt x="569" y="95"/>
                      <a:pt x="569" y="95"/>
                    </a:cubicBezTo>
                    <a:cubicBezTo>
                      <a:pt x="568" y="93"/>
                      <a:pt x="568" y="93"/>
                      <a:pt x="568" y="93"/>
                    </a:cubicBezTo>
                    <a:cubicBezTo>
                      <a:pt x="569" y="92"/>
                      <a:pt x="569" y="92"/>
                      <a:pt x="569" y="92"/>
                    </a:cubicBezTo>
                    <a:cubicBezTo>
                      <a:pt x="572" y="92"/>
                      <a:pt x="572" y="92"/>
                      <a:pt x="572" y="92"/>
                    </a:cubicBezTo>
                    <a:cubicBezTo>
                      <a:pt x="574" y="92"/>
                      <a:pt x="574" y="92"/>
                      <a:pt x="574" y="92"/>
                    </a:cubicBezTo>
                    <a:cubicBezTo>
                      <a:pt x="574" y="90"/>
                      <a:pt x="574" y="90"/>
                      <a:pt x="574" y="90"/>
                    </a:cubicBezTo>
                    <a:cubicBezTo>
                      <a:pt x="572" y="90"/>
                      <a:pt x="572" y="90"/>
                      <a:pt x="572" y="90"/>
                    </a:cubicBezTo>
                    <a:cubicBezTo>
                      <a:pt x="569" y="89"/>
                      <a:pt x="569" y="89"/>
                      <a:pt x="569" y="89"/>
                    </a:cubicBezTo>
                    <a:cubicBezTo>
                      <a:pt x="568" y="89"/>
                      <a:pt x="568" y="89"/>
                      <a:pt x="568" y="89"/>
                    </a:cubicBezTo>
                    <a:cubicBezTo>
                      <a:pt x="563" y="90"/>
                      <a:pt x="563" y="90"/>
                      <a:pt x="563" y="90"/>
                    </a:cubicBezTo>
                    <a:cubicBezTo>
                      <a:pt x="559" y="90"/>
                      <a:pt x="559" y="90"/>
                      <a:pt x="559" y="90"/>
                    </a:cubicBezTo>
                    <a:cubicBezTo>
                      <a:pt x="555" y="92"/>
                      <a:pt x="555" y="92"/>
                      <a:pt x="555" y="92"/>
                    </a:cubicBezTo>
                    <a:cubicBezTo>
                      <a:pt x="555" y="89"/>
                      <a:pt x="555" y="89"/>
                      <a:pt x="555" y="89"/>
                    </a:cubicBezTo>
                    <a:cubicBezTo>
                      <a:pt x="553" y="89"/>
                      <a:pt x="553" y="89"/>
                      <a:pt x="553" y="89"/>
                    </a:cubicBezTo>
                    <a:cubicBezTo>
                      <a:pt x="552" y="89"/>
                      <a:pt x="552" y="89"/>
                      <a:pt x="552" y="89"/>
                    </a:cubicBezTo>
                    <a:cubicBezTo>
                      <a:pt x="549" y="90"/>
                      <a:pt x="549" y="90"/>
                      <a:pt x="549" y="90"/>
                    </a:cubicBezTo>
                    <a:cubicBezTo>
                      <a:pt x="548" y="89"/>
                      <a:pt x="548" y="89"/>
                      <a:pt x="548" y="89"/>
                    </a:cubicBezTo>
                    <a:cubicBezTo>
                      <a:pt x="543" y="90"/>
                      <a:pt x="543" y="90"/>
                      <a:pt x="543" y="90"/>
                    </a:cubicBezTo>
                    <a:cubicBezTo>
                      <a:pt x="541" y="90"/>
                      <a:pt x="541" y="90"/>
                      <a:pt x="541" y="90"/>
                    </a:cubicBezTo>
                    <a:lnTo>
                      <a:pt x="543" y="92"/>
                    </a:lnTo>
                    <a:close/>
                    <a:moveTo>
                      <a:pt x="533" y="139"/>
                    </a:moveTo>
                    <a:cubicBezTo>
                      <a:pt x="536" y="138"/>
                      <a:pt x="536" y="138"/>
                      <a:pt x="536" y="138"/>
                    </a:cubicBezTo>
                    <a:cubicBezTo>
                      <a:pt x="535" y="138"/>
                      <a:pt x="535" y="138"/>
                      <a:pt x="535" y="138"/>
                    </a:cubicBezTo>
                    <a:lnTo>
                      <a:pt x="533" y="139"/>
                    </a:lnTo>
                    <a:close/>
                    <a:moveTo>
                      <a:pt x="592" y="217"/>
                    </a:moveTo>
                    <a:cubicBezTo>
                      <a:pt x="586" y="217"/>
                      <a:pt x="586" y="217"/>
                      <a:pt x="586" y="217"/>
                    </a:cubicBezTo>
                    <a:cubicBezTo>
                      <a:pt x="584" y="217"/>
                      <a:pt x="584" y="217"/>
                      <a:pt x="584" y="217"/>
                    </a:cubicBezTo>
                    <a:cubicBezTo>
                      <a:pt x="581" y="218"/>
                      <a:pt x="581" y="218"/>
                      <a:pt x="581" y="218"/>
                    </a:cubicBezTo>
                    <a:cubicBezTo>
                      <a:pt x="575" y="222"/>
                      <a:pt x="575" y="222"/>
                      <a:pt x="575" y="222"/>
                    </a:cubicBezTo>
                    <a:cubicBezTo>
                      <a:pt x="575" y="224"/>
                      <a:pt x="575" y="224"/>
                      <a:pt x="575" y="224"/>
                    </a:cubicBezTo>
                    <a:cubicBezTo>
                      <a:pt x="575" y="225"/>
                      <a:pt x="575" y="225"/>
                      <a:pt x="575" y="225"/>
                    </a:cubicBezTo>
                    <a:cubicBezTo>
                      <a:pt x="578" y="225"/>
                      <a:pt x="578" y="225"/>
                      <a:pt x="578" y="225"/>
                    </a:cubicBezTo>
                    <a:cubicBezTo>
                      <a:pt x="579" y="225"/>
                      <a:pt x="579" y="225"/>
                      <a:pt x="579" y="225"/>
                    </a:cubicBezTo>
                    <a:cubicBezTo>
                      <a:pt x="581" y="225"/>
                      <a:pt x="581" y="225"/>
                      <a:pt x="581" y="225"/>
                    </a:cubicBezTo>
                    <a:cubicBezTo>
                      <a:pt x="582" y="225"/>
                      <a:pt x="582" y="225"/>
                      <a:pt x="582" y="225"/>
                    </a:cubicBezTo>
                    <a:cubicBezTo>
                      <a:pt x="585" y="224"/>
                      <a:pt x="585" y="224"/>
                      <a:pt x="585" y="224"/>
                    </a:cubicBezTo>
                    <a:cubicBezTo>
                      <a:pt x="592" y="221"/>
                      <a:pt x="592" y="221"/>
                      <a:pt x="592" y="221"/>
                    </a:cubicBezTo>
                    <a:cubicBezTo>
                      <a:pt x="598" y="217"/>
                      <a:pt x="598" y="217"/>
                      <a:pt x="598" y="217"/>
                    </a:cubicBezTo>
                    <a:cubicBezTo>
                      <a:pt x="595" y="215"/>
                      <a:pt x="595" y="215"/>
                      <a:pt x="595" y="215"/>
                    </a:cubicBezTo>
                    <a:lnTo>
                      <a:pt x="592" y="217"/>
                    </a:lnTo>
                    <a:close/>
                    <a:moveTo>
                      <a:pt x="681" y="164"/>
                    </a:moveTo>
                    <a:cubicBezTo>
                      <a:pt x="685" y="165"/>
                      <a:pt x="685" y="165"/>
                      <a:pt x="685" y="165"/>
                    </a:cubicBezTo>
                    <a:cubicBezTo>
                      <a:pt x="692" y="164"/>
                      <a:pt x="692" y="164"/>
                      <a:pt x="692" y="164"/>
                    </a:cubicBezTo>
                    <a:cubicBezTo>
                      <a:pt x="697" y="162"/>
                      <a:pt x="697" y="162"/>
                      <a:pt x="697" y="162"/>
                    </a:cubicBezTo>
                    <a:cubicBezTo>
                      <a:pt x="701" y="161"/>
                      <a:pt x="701" y="161"/>
                      <a:pt x="701" y="161"/>
                    </a:cubicBezTo>
                    <a:cubicBezTo>
                      <a:pt x="703" y="156"/>
                      <a:pt x="703" y="156"/>
                      <a:pt x="703" y="156"/>
                    </a:cubicBezTo>
                    <a:cubicBezTo>
                      <a:pt x="704" y="155"/>
                      <a:pt x="704" y="155"/>
                      <a:pt x="704" y="155"/>
                    </a:cubicBezTo>
                    <a:cubicBezTo>
                      <a:pt x="705" y="154"/>
                      <a:pt x="705" y="154"/>
                      <a:pt x="705" y="154"/>
                    </a:cubicBezTo>
                    <a:cubicBezTo>
                      <a:pt x="704" y="152"/>
                      <a:pt x="704" y="152"/>
                      <a:pt x="704" y="152"/>
                    </a:cubicBezTo>
                    <a:cubicBezTo>
                      <a:pt x="700" y="152"/>
                      <a:pt x="700" y="152"/>
                      <a:pt x="700" y="152"/>
                    </a:cubicBezTo>
                    <a:cubicBezTo>
                      <a:pt x="694" y="152"/>
                      <a:pt x="694" y="152"/>
                      <a:pt x="694" y="152"/>
                    </a:cubicBezTo>
                    <a:cubicBezTo>
                      <a:pt x="685" y="156"/>
                      <a:pt x="685" y="156"/>
                      <a:pt x="685" y="156"/>
                    </a:cubicBezTo>
                    <a:cubicBezTo>
                      <a:pt x="681" y="159"/>
                      <a:pt x="681" y="159"/>
                      <a:pt x="681" y="159"/>
                    </a:cubicBezTo>
                    <a:cubicBezTo>
                      <a:pt x="680" y="161"/>
                      <a:pt x="680" y="161"/>
                      <a:pt x="680" y="161"/>
                    </a:cubicBezTo>
                    <a:cubicBezTo>
                      <a:pt x="681" y="162"/>
                      <a:pt x="681" y="162"/>
                      <a:pt x="681" y="162"/>
                    </a:cubicBezTo>
                    <a:cubicBezTo>
                      <a:pt x="680" y="164"/>
                      <a:pt x="680" y="164"/>
                      <a:pt x="680" y="164"/>
                    </a:cubicBezTo>
                    <a:lnTo>
                      <a:pt x="681" y="164"/>
                    </a:lnTo>
                    <a:close/>
                    <a:moveTo>
                      <a:pt x="811" y="169"/>
                    </a:moveTo>
                    <a:cubicBezTo>
                      <a:pt x="814" y="168"/>
                      <a:pt x="814" y="168"/>
                      <a:pt x="814" y="168"/>
                    </a:cubicBezTo>
                    <a:cubicBezTo>
                      <a:pt x="813" y="168"/>
                      <a:pt x="813" y="168"/>
                      <a:pt x="813" y="168"/>
                    </a:cubicBezTo>
                    <a:cubicBezTo>
                      <a:pt x="811" y="168"/>
                      <a:pt x="811" y="168"/>
                      <a:pt x="811" y="168"/>
                    </a:cubicBezTo>
                    <a:cubicBezTo>
                      <a:pt x="811" y="166"/>
                      <a:pt x="811" y="166"/>
                      <a:pt x="811" y="166"/>
                    </a:cubicBezTo>
                    <a:cubicBezTo>
                      <a:pt x="810" y="168"/>
                      <a:pt x="810" y="168"/>
                      <a:pt x="810" y="168"/>
                    </a:cubicBezTo>
                    <a:cubicBezTo>
                      <a:pt x="809" y="168"/>
                      <a:pt x="809" y="168"/>
                      <a:pt x="809" y="168"/>
                    </a:cubicBezTo>
                    <a:cubicBezTo>
                      <a:pt x="809" y="171"/>
                      <a:pt x="809" y="171"/>
                      <a:pt x="809" y="171"/>
                    </a:cubicBezTo>
                    <a:cubicBezTo>
                      <a:pt x="807" y="169"/>
                      <a:pt x="807" y="169"/>
                      <a:pt x="807" y="169"/>
                    </a:cubicBezTo>
                    <a:cubicBezTo>
                      <a:pt x="806" y="168"/>
                      <a:pt x="806" y="168"/>
                      <a:pt x="806" y="168"/>
                    </a:cubicBezTo>
                    <a:cubicBezTo>
                      <a:pt x="804" y="169"/>
                      <a:pt x="804" y="169"/>
                      <a:pt x="804" y="169"/>
                    </a:cubicBezTo>
                    <a:cubicBezTo>
                      <a:pt x="804" y="168"/>
                      <a:pt x="804" y="168"/>
                      <a:pt x="804" y="168"/>
                    </a:cubicBezTo>
                    <a:cubicBezTo>
                      <a:pt x="801" y="168"/>
                      <a:pt x="801" y="168"/>
                      <a:pt x="801" y="168"/>
                    </a:cubicBezTo>
                    <a:cubicBezTo>
                      <a:pt x="803" y="165"/>
                      <a:pt x="803" y="165"/>
                      <a:pt x="803" y="165"/>
                    </a:cubicBezTo>
                    <a:cubicBezTo>
                      <a:pt x="806" y="164"/>
                      <a:pt x="806" y="164"/>
                      <a:pt x="806" y="164"/>
                    </a:cubicBezTo>
                    <a:cubicBezTo>
                      <a:pt x="804" y="164"/>
                      <a:pt x="804" y="164"/>
                      <a:pt x="804" y="164"/>
                    </a:cubicBezTo>
                    <a:cubicBezTo>
                      <a:pt x="801" y="165"/>
                      <a:pt x="801" y="165"/>
                      <a:pt x="801" y="165"/>
                    </a:cubicBezTo>
                    <a:cubicBezTo>
                      <a:pt x="799" y="164"/>
                      <a:pt x="799" y="164"/>
                      <a:pt x="799" y="164"/>
                    </a:cubicBezTo>
                    <a:cubicBezTo>
                      <a:pt x="796" y="165"/>
                      <a:pt x="796" y="165"/>
                      <a:pt x="796" y="165"/>
                    </a:cubicBezTo>
                    <a:cubicBezTo>
                      <a:pt x="794" y="164"/>
                      <a:pt x="794" y="164"/>
                      <a:pt x="794" y="164"/>
                    </a:cubicBezTo>
                    <a:cubicBezTo>
                      <a:pt x="796" y="164"/>
                      <a:pt x="796" y="164"/>
                      <a:pt x="796" y="164"/>
                    </a:cubicBezTo>
                    <a:cubicBezTo>
                      <a:pt x="797" y="164"/>
                      <a:pt x="797" y="164"/>
                      <a:pt x="797" y="164"/>
                    </a:cubicBezTo>
                    <a:cubicBezTo>
                      <a:pt x="797" y="162"/>
                      <a:pt x="797" y="162"/>
                      <a:pt x="797" y="162"/>
                    </a:cubicBezTo>
                    <a:cubicBezTo>
                      <a:pt x="799" y="161"/>
                      <a:pt x="799" y="161"/>
                      <a:pt x="799" y="161"/>
                    </a:cubicBezTo>
                    <a:cubicBezTo>
                      <a:pt x="797" y="159"/>
                      <a:pt x="797" y="159"/>
                      <a:pt x="797" y="159"/>
                    </a:cubicBezTo>
                    <a:cubicBezTo>
                      <a:pt x="796" y="158"/>
                      <a:pt x="796" y="158"/>
                      <a:pt x="796" y="158"/>
                    </a:cubicBezTo>
                    <a:cubicBezTo>
                      <a:pt x="793" y="159"/>
                      <a:pt x="793" y="159"/>
                      <a:pt x="793" y="159"/>
                    </a:cubicBezTo>
                    <a:cubicBezTo>
                      <a:pt x="793" y="158"/>
                      <a:pt x="793" y="158"/>
                      <a:pt x="793" y="158"/>
                    </a:cubicBezTo>
                    <a:cubicBezTo>
                      <a:pt x="791" y="158"/>
                      <a:pt x="791" y="158"/>
                      <a:pt x="791" y="158"/>
                    </a:cubicBezTo>
                    <a:cubicBezTo>
                      <a:pt x="794" y="156"/>
                      <a:pt x="794" y="156"/>
                      <a:pt x="794" y="156"/>
                    </a:cubicBezTo>
                    <a:cubicBezTo>
                      <a:pt x="793" y="155"/>
                      <a:pt x="793" y="155"/>
                      <a:pt x="793" y="155"/>
                    </a:cubicBezTo>
                    <a:cubicBezTo>
                      <a:pt x="791" y="156"/>
                      <a:pt x="791" y="156"/>
                      <a:pt x="791" y="156"/>
                    </a:cubicBezTo>
                    <a:cubicBezTo>
                      <a:pt x="789" y="158"/>
                      <a:pt x="789" y="158"/>
                      <a:pt x="789" y="158"/>
                    </a:cubicBezTo>
                    <a:cubicBezTo>
                      <a:pt x="787" y="159"/>
                      <a:pt x="787" y="159"/>
                      <a:pt x="787" y="159"/>
                    </a:cubicBezTo>
                    <a:cubicBezTo>
                      <a:pt x="787" y="158"/>
                      <a:pt x="787" y="158"/>
                      <a:pt x="787" y="158"/>
                    </a:cubicBezTo>
                    <a:cubicBezTo>
                      <a:pt x="789" y="156"/>
                      <a:pt x="789" y="156"/>
                      <a:pt x="789" y="156"/>
                    </a:cubicBezTo>
                    <a:cubicBezTo>
                      <a:pt x="787" y="156"/>
                      <a:pt x="787" y="156"/>
                      <a:pt x="787" y="156"/>
                    </a:cubicBezTo>
                    <a:cubicBezTo>
                      <a:pt x="786" y="156"/>
                      <a:pt x="786" y="156"/>
                      <a:pt x="786" y="156"/>
                    </a:cubicBezTo>
                    <a:cubicBezTo>
                      <a:pt x="781" y="159"/>
                      <a:pt x="781" y="159"/>
                      <a:pt x="781" y="159"/>
                    </a:cubicBezTo>
                    <a:cubicBezTo>
                      <a:pt x="784" y="156"/>
                      <a:pt x="784" y="156"/>
                      <a:pt x="784" y="156"/>
                    </a:cubicBezTo>
                    <a:cubicBezTo>
                      <a:pt x="787" y="154"/>
                      <a:pt x="787" y="154"/>
                      <a:pt x="787" y="154"/>
                    </a:cubicBezTo>
                    <a:cubicBezTo>
                      <a:pt x="783" y="156"/>
                      <a:pt x="783" y="156"/>
                      <a:pt x="783" y="156"/>
                    </a:cubicBezTo>
                    <a:cubicBezTo>
                      <a:pt x="777" y="158"/>
                      <a:pt x="777" y="158"/>
                      <a:pt x="777" y="158"/>
                    </a:cubicBezTo>
                    <a:cubicBezTo>
                      <a:pt x="780" y="156"/>
                      <a:pt x="780" y="156"/>
                      <a:pt x="780" y="156"/>
                    </a:cubicBezTo>
                    <a:cubicBezTo>
                      <a:pt x="783" y="155"/>
                      <a:pt x="783" y="155"/>
                      <a:pt x="783" y="155"/>
                    </a:cubicBezTo>
                    <a:cubicBezTo>
                      <a:pt x="780" y="154"/>
                      <a:pt x="780" y="154"/>
                      <a:pt x="780" y="154"/>
                    </a:cubicBezTo>
                    <a:cubicBezTo>
                      <a:pt x="778" y="154"/>
                      <a:pt x="778" y="154"/>
                      <a:pt x="778" y="154"/>
                    </a:cubicBezTo>
                    <a:cubicBezTo>
                      <a:pt x="780" y="152"/>
                      <a:pt x="780" y="152"/>
                      <a:pt x="780" y="152"/>
                    </a:cubicBezTo>
                    <a:cubicBezTo>
                      <a:pt x="777" y="152"/>
                      <a:pt x="777" y="152"/>
                      <a:pt x="777" y="152"/>
                    </a:cubicBezTo>
                    <a:cubicBezTo>
                      <a:pt x="776" y="152"/>
                      <a:pt x="776" y="152"/>
                      <a:pt x="776" y="152"/>
                    </a:cubicBezTo>
                    <a:cubicBezTo>
                      <a:pt x="774" y="152"/>
                      <a:pt x="774" y="152"/>
                      <a:pt x="774" y="152"/>
                    </a:cubicBezTo>
                    <a:cubicBezTo>
                      <a:pt x="773" y="152"/>
                      <a:pt x="773" y="152"/>
                      <a:pt x="773" y="152"/>
                    </a:cubicBezTo>
                    <a:cubicBezTo>
                      <a:pt x="771" y="152"/>
                      <a:pt x="771" y="152"/>
                      <a:pt x="771" y="152"/>
                    </a:cubicBezTo>
                    <a:cubicBezTo>
                      <a:pt x="776" y="151"/>
                      <a:pt x="776" y="151"/>
                      <a:pt x="776" y="151"/>
                    </a:cubicBezTo>
                    <a:cubicBezTo>
                      <a:pt x="777" y="151"/>
                      <a:pt x="777" y="151"/>
                      <a:pt x="777" y="151"/>
                    </a:cubicBezTo>
                    <a:cubicBezTo>
                      <a:pt x="774" y="149"/>
                      <a:pt x="774" y="149"/>
                      <a:pt x="774" y="149"/>
                    </a:cubicBezTo>
                    <a:cubicBezTo>
                      <a:pt x="773" y="149"/>
                      <a:pt x="773" y="149"/>
                      <a:pt x="773" y="149"/>
                    </a:cubicBezTo>
                    <a:cubicBezTo>
                      <a:pt x="770" y="151"/>
                      <a:pt x="770" y="151"/>
                      <a:pt x="770" y="151"/>
                    </a:cubicBezTo>
                    <a:cubicBezTo>
                      <a:pt x="771" y="149"/>
                      <a:pt x="771" y="149"/>
                      <a:pt x="771" y="149"/>
                    </a:cubicBezTo>
                    <a:cubicBezTo>
                      <a:pt x="767" y="149"/>
                      <a:pt x="767" y="149"/>
                      <a:pt x="767" y="149"/>
                    </a:cubicBezTo>
                    <a:cubicBezTo>
                      <a:pt x="766" y="148"/>
                      <a:pt x="766" y="148"/>
                      <a:pt x="766" y="148"/>
                    </a:cubicBezTo>
                    <a:cubicBezTo>
                      <a:pt x="767" y="148"/>
                      <a:pt x="767" y="148"/>
                      <a:pt x="767" y="148"/>
                    </a:cubicBezTo>
                    <a:cubicBezTo>
                      <a:pt x="771" y="148"/>
                      <a:pt x="771" y="148"/>
                      <a:pt x="771" y="148"/>
                    </a:cubicBezTo>
                    <a:cubicBezTo>
                      <a:pt x="768" y="146"/>
                      <a:pt x="768" y="146"/>
                      <a:pt x="768" y="146"/>
                    </a:cubicBezTo>
                    <a:cubicBezTo>
                      <a:pt x="774" y="146"/>
                      <a:pt x="774" y="146"/>
                      <a:pt x="774" y="146"/>
                    </a:cubicBezTo>
                    <a:cubicBezTo>
                      <a:pt x="770" y="145"/>
                      <a:pt x="770" y="145"/>
                      <a:pt x="770" y="145"/>
                    </a:cubicBezTo>
                    <a:cubicBezTo>
                      <a:pt x="774" y="144"/>
                      <a:pt x="774" y="144"/>
                      <a:pt x="774" y="144"/>
                    </a:cubicBezTo>
                    <a:cubicBezTo>
                      <a:pt x="777" y="144"/>
                      <a:pt x="777" y="144"/>
                      <a:pt x="777" y="144"/>
                    </a:cubicBezTo>
                    <a:cubicBezTo>
                      <a:pt x="774" y="142"/>
                      <a:pt x="774" y="142"/>
                      <a:pt x="774" y="142"/>
                    </a:cubicBezTo>
                    <a:cubicBezTo>
                      <a:pt x="776" y="142"/>
                      <a:pt x="776" y="142"/>
                      <a:pt x="776" y="142"/>
                    </a:cubicBezTo>
                    <a:cubicBezTo>
                      <a:pt x="773" y="141"/>
                      <a:pt x="773" y="141"/>
                      <a:pt x="773" y="141"/>
                    </a:cubicBezTo>
                    <a:cubicBezTo>
                      <a:pt x="771" y="141"/>
                      <a:pt x="771" y="141"/>
                      <a:pt x="771" y="141"/>
                    </a:cubicBezTo>
                    <a:cubicBezTo>
                      <a:pt x="767" y="141"/>
                      <a:pt x="767" y="141"/>
                      <a:pt x="767" y="141"/>
                    </a:cubicBezTo>
                    <a:cubicBezTo>
                      <a:pt x="770" y="139"/>
                      <a:pt x="770" y="139"/>
                      <a:pt x="770" y="139"/>
                    </a:cubicBezTo>
                    <a:cubicBezTo>
                      <a:pt x="773" y="139"/>
                      <a:pt x="773" y="139"/>
                      <a:pt x="773" y="139"/>
                    </a:cubicBezTo>
                    <a:cubicBezTo>
                      <a:pt x="777" y="141"/>
                      <a:pt x="777" y="141"/>
                      <a:pt x="777" y="141"/>
                    </a:cubicBezTo>
                    <a:cubicBezTo>
                      <a:pt x="780" y="142"/>
                      <a:pt x="780" y="142"/>
                      <a:pt x="780" y="142"/>
                    </a:cubicBezTo>
                    <a:cubicBezTo>
                      <a:pt x="783" y="142"/>
                      <a:pt x="783" y="142"/>
                      <a:pt x="783" y="142"/>
                    </a:cubicBezTo>
                    <a:cubicBezTo>
                      <a:pt x="787" y="142"/>
                      <a:pt x="787" y="142"/>
                      <a:pt x="787" y="142"/>
                    </a:cubicBezTo>
                    <a:cubicBezTo>
                      <a:pt x="789" y="142"/>
                      <a:pt x="789" y="142"/>
                      <a:pt x="789" y="142"/>
                    </a:cubicBezTo>
                    <a:cubicBezTo>
                      <a:pt x="787" y="141"/>
                      <a:pt x="787" y="141"/>
                      <a:pt x="787" y="141"/>
                    </a:cubicBezTo>
                    <a:cubicBezTo>
                      <a:pt x="786" y="139"/>
                      <a:pt x="786" y="139"/>
                      <a:pt x="786" y="139"/>
                    </a:cubicBezTo>
                    <a:cubicBezTo>
                      <a:pt x="783" y="138"/>
                      <a:pt x="783" y="138"/>
                      <a:pt x="783" y="138"/>
                    </a:cubicBezTo>
                    <a:cubicBezTo>
                      <a:pt x="776" y="138"/>
                      <a:pt x="776" y="138"/>
                      <a:pt x="776" y="138"/>
                    </a:cubicBezTo>
                    <a:cubicBezTo>
                      <a:pt x="773" y="138"/>
                      <a:pt x="773" y="138"/>
                      <a:pt x="773" y="138"/>
                    </a:cubicBezTo>
                    <a:cubicBezTo>
                      <a:pt x="770" y="138"/>
                      <a:pt x="770" y="138"/>
                      <a:pt x="770" y="138"/>
                    </a:cubicBezTo>
                    <a:cubicBezTo>
                      <a:pt x="780" y="135"/>
                      <a:pt x="780" y="135"/>
                      <a:pt x="780" y="135"/>
                    </a:cubicBezTo>
                    <a:cubicBezTo>
                      <a:pt x="784" y="135"/>
                      <a:pt x="784" y="135"/>
                      <a:pt x="784" y="135"/>
                    </a:cubicBezTo>
                    <a:cubicBezTo>
                      <a:pt x="787" y="135"/>
                      <a:pt x="787" y="135"/>
                      <a:pt x="787" y="135"/>
                    </a:cubicBezTo>
                    <a:cubicBezTo>
                      <a:pt x="789" y="133"/>
                      <a:pt x="789" y="133"/>
                      <a:pt x="789" y="133"/>
                    </a:cubicBezTo>
                    <a:cubicBezTo>
                      <a:pt x="787" y="131"/>
                      <a:pt x="787" y="131"/>
                      <a:pt x="787" y="131"/>
                    </a:cubicBezTo>
                    <a:cubicBezTo>
                      <a:pt x="786" y="129"/>
                      <a:pt x="786" y="129"/>
                      <a:pt x="786" y="129"/>
                    </a:cubicBezTo>
                    <a:cubicBezTo>
                      <a:pt x="783" y="129"/>
                      <a:pt x="783" y="129"/>
                      <a:pt x="783" y="129"/>
                    </a:cubicBezTo>
                    <a:cubicBezTo>
                      <a:pt x="781" y="131"/>
                      <a:pt x="781" y="131"/>
                      <a:pt x="781" y="131"/>
                    </a:cubicBezTo>
                    <a:cubicBezTo>
                      <a:pt x="777" y="132"/>
                      <a:pt x="777" y="132"/>
                      <a:pt x="777" y="132"/>
                    </a:cubicBezTo>
                    <a:cubicBezTo>
                      <a:pt x="775" y="133"/>
                      <a:pt x="775" y="133"/>
                      <a:pt x="775" y="133"/>
                    </a:cubicBezTo>
                    <a:cubicBezTo>
                      <a:pt x="777" y="131"/>
                      <a:pt x="777" y="131"/>
                      <a:pt x="777" y="131"/>
                    </a:cubicBezTo>
                    <a:cubicBezTo>
                      <a:pt x="776" y="131"/>
                      <a:pt x="776" y="131"/>
                      <a:pt x="776" y="131"/>
                    </a:cubicBezTo>
                    <a:cubicBezTo>
                      <a:pt x="773" y="131"/>
                      <a:pt x="773" y="131"/>
                      <a:pt x="773" y="131"/>
                    </a:cubicBezTo>
                    <a:cubicBezTo>
                      <a:pt x="770" y="131"/>
                      <a:pt x="770" y="131"/>
                      <a:pt x="770" y="131"/>
                    </a:cubicBezTo>
                    <a:cubicBezTo>
                      <a:pt x="777" y="129"/>
                      <a:pt x="777" y="129"/>
                      <a:pt x="777" y="129"/>
                    </a:cubicBezTo>
                    <a:cubicBezTo>
                      <a:pt x="780" y="128"/>
                      <a:pt x="780" y="128"/>
                      <a:pt x="780" y="128"/>
                    </a:cubicBezTo>
                    <a:cubicBezTo>
                      <a:pt x="781" y="128"/>
                      <a:pt x="781" y="128"/>
                      <a:pt x="781" y="128"/>
                    </a:cubicBezTo>
                    <a:cubicBezTo>
                      <a:pt x="783" y="126"/>
                      <a:pt x="783" y="126"/>
                      <a:pt x="783" y="126"/>
                    </a:cubicBezTo>
                    <a:cubicBezTo>
                      <a:pt x="784" y="126"/>
                      <a:pt x="784" y="126"/>
                      <a:pt x="784" y="126"/>
                    </a:cubicBezTo>
                    <a:cubicBezTo>
                      <a:pt x="780" y="125"/>
                      <a:pt x="780" y="125"/>
                      <a:pt x="780" y="125"/>
                    </a:cubicBezTo>
                    <a:cubicBezTo>
                      <a:pt x="776" y="123"/>
                      <a:pt x="776" y="123"/>
                      <a:pt x="776" y="123"/>
                    </a:cubicBezTo>
                    <a:cubicBezTo>
                      <a:pt x="768" y="125"/>
                      <a:pt x="768" y="125"/>
                      <a:pt x="768" y="125"/>
                    </a:cubicBezTo>
                    <a:cubicBezTo>
                      <a:pt x="774" y="123"/>
                      <a:pt x="774" y="123"/>
                      <a:pt x="774" y="123"/>
                    </a:cubicBezTo>
                    <a:cubicBezTo>
                      <a:pt x="771" y="122"/>
                      <a:pt x="771" y="122"/>
                      <a:pt x="771" y="122"/>
                    </a:cubicBezTo>
                    <a:cubicBezTo>
                      <a:pt x="768" y="123"/>
                      <a:pt x="768" y="123"/>
                      <a:pt x="768" y="123"/>
                    </a:cubicBezTo>
                    <a:cubicBezTo>
                      <a:pt x="764" y="125"/>
                      <a:pt x="764" y="125"/>
                      <a:pt x="764" y="125"/>
                    </a:cubicBezTo>
                    <a:cubicBezTo>
                      <a:pt x="758" y="128"/>
                      <a:pt x="758" y="128"/>
                      <a:pt x="758" y="128"/>
                    </a:cubicBezTo>
                    <a:cubicBezTo>
                      <a:pt x="753" y="132"/>
                      <a:pt x="753" y="132"/>
                      <a:pt x="753" y="132"/>
                    </a:cubicBezTo>
                    <a:cubicBezTo>
                      <a:pt x="760" y="126"/>
                      <a:pt x="760" y="126"/>
                      <a:pt x="760" y="126"/>
                    </a:cubicBezTo>
                    <a:cubicBezTo>
                      <a:pt x="757" y="126"/>
                      <a:pt x="757" y="126"/>
                      <a:pt x="757" y="126"/>
                    </a:cubicBezTo>
                    <a:cubicBezTo>
                      <a:pt x="756" y="126"/>
                      <a:pt x="756" y="126"/>
                      <a:pt x="756" y="126"/>
                    </a:cubicBezTo>
                    <a:cubicBezTo>
                      <a:pt x="753" y="128"/>
                      <a:pt x="753" y="128"/>
                      <a:pt x="753" y="128"/>
                    </a:cubicBezTo>
                    <a:cubicBezTo>
                      <a:pt x="751" y="128"/>
                      <a:pt x="751" y="128"/>
                      <a:pt x="751" y="128"/>
                    </a:cubicBezTo>
                    <a:cubicBezTo>
                      <a:pt x="754" y="126"/>
                      <a:pt x="754" y="126"/>
                      <a:pt x="754" y="126"/>
                    </a:cubicBezTo>
                    <a:cubicBezTo>
                      <a:pt x="757" y="125"/>
                      <a:pt x="757" y="125"/>
                      <a:pt x="757" y="125"/>
                    </a:cubicBezTo>
                    <a:cubicBezTo>
                      <a:pt x="761" y="125"/>
                      <a:pt x="761" y="125"/>
                      <a:pt x="761" y="125"/>
                    </a:cubicBezTo>
                    <a:cubicBezTo>
                      <a:pt x="766" y="123"/>
                      <a:pt x="766" y="123"/>
                      <a:pt x="766" y="123"/>
                    </a:cubicBezTo>
                    <a:cubicBezTo>
                      <a:pt x="768" y="121"/>
                      <a:pt x="768" y="121"/>
                      <a:pt x="768" y="121"/>
                    </a:cubicBezTo>
                    <a:cubicBezTo>
                      <a:pt x="766" y="121"/>
                      <a:pt x="766" y="121"/>
                      <a:pt x="766" y="121"/>
                    </a:cubicBezTo>
                    <a:cubicBezTo>
                      <a:pt x="761" y="122"/>
                      <a:pt x="761" y="122"/>
                      <a:pt x="761" y="122"/>
                    </a:cubicBezTo>
                    <a:cubicBezTo>
                      <a:pt x="754" y="123"/>
                      <a:pt x="754" y="123"/>
                      <a:pt x="754" y="123"/>
                    </a:cubicBezTo>
                    <a:cubicBezTo>
                      <a:pt x="751" y="125"/>
                      <a:pt x="751" y="125"/>
                      <a:pt x="751" y="125"/>
                    </a:cubicBezTo>
                    <a:cubicBezTo>
                      <a:pt x="750" y="125"/>
                      <a:pt x="750" y="125"/>
                      <a:pt x="750" y="125"/>
                    </a:cubicBezTo>
                    <a:cubicBezTo>
                      <a:pt x="753" y="123"/>
                      <a:pt x="753" y="123"/>
                      <a:pt x="753" y="123"/>
                    </a:cubicBezTo>
                    <a:cubicBezTo>
                      <a:pt x="751" y="123"/>
                      <a:pt x="751" y="123"/>
                      <a:pt x="751" y="123"/>
                    </a:cubicBezTo>
                    <a:cubicBezTo>
                      <a:pt x="750" y="123"/>
                      <a:pt x="750" y="123"/>
                      <a:pt x="750" y="123"/>
                    </a:cubicBezTo>
                    <a:cubicBezTo>
                      <a:pt x="754" y="121"/>
                      <a:pt x="754" y="121"/>
                      <a:pt x="754" y="121"/>
                    </a:cubicBezTo>
                    <a:cubicBezTo>
                      <a:pt x="757" y="121"/>
                      <a:pt x="757" y="121"/>
                      <a:pt x="757" y="121"/>
                    </a:cubicBezTo>
                    <a:cubicBezTo>
                      <a:pt x="760" y="121"/>
                      <a:pt x="760" y="121"/>
                      <a:pt x="760" y="121"/>
                    </a:cubicBezTo>
                    <a:cubicBezTo>
                      <a:pt x="763" y="119"/>
                      <a:pt x="763" y="119"/>
                      <a:pt x="763" y="119"/>
                    </a:cubicBezTo>
                    <a:cubicBezTo>
                      <a:pt x="764" y="119"/>
                      <a:pt x="764" y="119"/>
                      <a:pt x="764" y="119"/>
                    </a:cubicBezTo>
                    <a:cubicBezTo>
                      <a:pt x="766" y="118"/>
                      <a:pt x="766" y="118"/>
                      <a:pt x="766" y="118"/>
                    </a:cubicBezTo>
                    <a:cubicBezTo>
                      <a:pt x="766" y="116"/>
                      <a:pt x="766" y="116"/>
                      <a:pt x="766" y="116"/>
                    </a:cubicBezTo>
                    <a:cubicBezTo>
                      <a:pt x="763" y="115"/>
                      <a:pt x="763" y="115"/>
                      <a:pt x="763" y="115"/>
                    </a:cubicBezTo>
                    <a:cubicBezTo>
                      <a:pt x="757" y="115"/>
                      <a:pt x="757" y="115"/>
                      <a:pt x="757" y="115"/>
                    </a:cubicBezTo>
                    <a:cubicBezTo>
                      <a:pt x="754" y="116"/>
                      <a:pt x="754" y="116"/>
                      <a:pt x="754" y="116"/>
                    </a:cubicBezTo>
                    <a:cubicBezTo>
                      <a:pt x="751" y="118"/>
                      <a:pt x="751" y="118"/>
                      <a:pt x="751" y="118"/>
                    </a:cubicBezTo>
                    <a:cubicBezTo>
                      <a:pt x="748" y="119"/>
                      <a:pt x="748" y="119"/>
                      <a:pt x="748" y="119"/>
                    </a:cubicBezTo>
                    <a:cubicBezTo>
                      <a:pt x="744" y="121"/>
                      <a:pt x="744" y="121"/>
                      <a:pt x="744" y="121"/>
                    </a:cubicBezTo>
                    <a:cubicBezTo>
                      <a:pt x="747" y="119"/>
                      <a:pt x="747" y="119"/>
                      <a:pt x="747" y="119"/>
                    </a:cubicBezTo>
                    <a:cubicBezTo>
                      <a:pt x="750" y="118"/>
                      <a:pt x="750" y="118"/>
                      <a:pt x="750" y="118"/>
                    </a:cubicBezTo>
                    <a:cubicBezTo>
                      <a:pt x="747" y="118"/>
                      <a:pt x="747" y="118"/>
                      <a:pt x="747" y="118"/>
                    </a:cubicBezTo>
                    <a:cubicBezTo>
                      <a:pt x="746" y="118"/>
                      <a:pt x="746" y="118"/>
                      <a:pt x="746" y="118"/>
                    </a:cubicBezTo>
                    <a:cubicBezTo>
                      <a:pt x="746" y="116"/>
                      <a:pt x="746" y="116"/>
                      <a:pt x="746" y="116"/>
                    </a:cubicBezTo>
                    <a:cubicBezTo>
                      <a:pt x="748" y="115"/>
                      <a:pt x="748" y="115"/>
                      <a:pt x="748" y="115"/>
                    </a:cubicBezTo>
                    <a:cubicBezTo>
                      <a:pt x="746" y="115"/>
                      <a:pt x="746" y="115"/>
                      <a:pt x="746" y="115"/>
                    </a:cubicBezTo>
                    <a:cubicBezTo>
                      <a:pt x="744" y="116"/>
                      <a:pt x="744" y="116"/>
                      <a:pt x="744" y="116"/>
                    </a:cubicBezTo>
                    <a:cubicBezTo>
                      <a:pt x="740" y="119"/>
                      <a:pt x="740" y="119"/>
                      <a:pt x="740" y="119"/>
                    </a:cubicBezTo>
                    <a:cubicBezTo>
                      <a:pt x="743" y="116"/>
                      <a:pt x="743" y="116"/>
                      <a:pt x="743" y="116"/>
                    </a:cubicBezTo>
                    <a:cubicBezTo>
                      <a:pt x="740" y="116"/>
                      <a:pt x="740" y="116"/>
                      <a:pt x="740" y="116"/>
                    </a:cubicBezTo>
                    <a:cubicBezTo>
                      <a:pt x="743" y="115"/>
                      <a:pt x="743" y="115"/>
                      <a:pt x="743" y="115"/>
                    </a:cubicBezTo>
                    <a:cubicBezTo>
                      <a:pt x="743" y="113"/>
                      <a:pt x="743" y="113"/>
                      <a:pt x="743" y="113"/>
                    </a:cubicBezTo>
                    <a:cubicBezTo>
                      <a:pt x="741" y="113"/>
                      <a:pt x="741" y="113"/>
                      <a:pt x="741" y="113"/>
                    </a:cubicBezTo>
                    <a:cubicBezTo>
                      <a:pt x="738" y="115"/>
                      <a:pt x="738" y="115"/>
                      <a:pt x="738" y="115"/>
                    </a:cubicBezTo>
                    <a:cubicBezTo>
                      <a:pt x="737" y="116"/>
                      <a:pt x="737" y="116"/>
                      <a:pt x="737" y="116"/>
                    </a:cubicBezTo>
                    <a:cubicBezTo>
                      <a:pt x="735" y="116"/>
                      <a:pt x="735" y="116"/>
                      <a:pt x="735" y="116"/>
                    </a:cubicBezTo>
                    <a:cubicBezTo>
                      <a:pt x="734" y="116"/>
                      <a:pt x="734" y="116"/>
                      <a:pt x="734" y="116"/>
                    </a:cubicBezTo>
                    <a:cubicBezTo>
                      <a:pt x="740" y="113"/>
                      <a:pt x="740" y="113"/>
                      <a:pt x="740" y="113"/>
                    </a:cubicBezTo>
                    <a:cubicBezTo>
                      <a:pt x="735" y="115"/>
                      <a:pt x="735" y="115"/>
                      <a:pt x="735" y="115"/>
                    </a:cubicBezTo>
                    <a:cubicBezTo>
                      <a:pt x="733" y="115"/>
                      <a:pt x="733" y="115"/>
                      <a:pt x="733" y="115"/>
                    </a:cubicBezTo>
                    <a:cubicBezTo>
                      <a:pt x="737" y="113"/>
                      <a:pt x="737" y="113"/>
                      <a:pt x="737" y="113"/>
                    </a:cubicBezTo>
                    <a:cubicBezTo>
                      <a:pt x="734" y="113"/>
                      <a:pt x="734" y="113"/>
                      <a:pt x="734" y="113"/>
                    </a:cubicBezTo>
                    <a:cubicBezTo>
                      <a:pt x="741" y="112"/>
                      <a:pt x="741" y="112"/>
                      <a:pt x="741" y="112"/>
                    </a:cubicBezTo>
                    <a:cubicBezTo>
                      <a:pt x="747" y="111"/>
                      <a:pt x="747" y="111"/>
                      <a:pt x="747" y="111"/>
                    </a:cubicBezTo>
                    <a:cubicBezTo>
                      <a:pt x="746" y="109"/>
                      <a:pt x="746" y="109"/>
                      <a:pt x="746" y="109"/>
                    </a:cubicBezTo>
                    <a:cubicBezTo>
                      <a:pt x="744" y="108"/>
                      <a:pt x="744" y="108"/>
                      <a:pt x="744" y="108"/>
                    </a:cubicBezTo>
                    <a:cubicBezTo>
                      <a:pt x="738" y="109"/>
                      <a:pt x="738" y="109"/>
                      <a:pt x="738" y="109"/>
                    </a:cubicBezTo>
                    <a:cubicBezTo>
                      <a:pt x="741" y="108"/>
                      <a:pt x="741" y="108"/>
                      <a:pt x="741" y="108"/>
                    </a:cubicBezTo>
                    <a:cubicBezTo>
                      <a:pt x="743" y="105"/>
                      <a:pt x="743" y="105"/>
                      <a:pt x="743" y="105"/>
                    </a:cubicBezTo>
                    <a:cubicBezTo>
                      <a:pt x="741" y="103"/>
                      <a:pt x="741" y="103"/>
                      <a:pt x="741" y="103"/>
                    </a:cubicBezTo>
                    <a:cubicBezTo>
                      <a:pt x="738" y="103"/>
                      <a:pt x="738" y="103"/>
                      <a:pt x="738" y="103"/>
                    </a:cubicBezTo>
                    <a:cubicBezTo>
                      <a:pt x="735" y="105"/>
                      <a:pt x="735" y="105"/>
                      <a:pt x="735" y="105"/>
                    </a:cubicBezTo>
                    <a:cubicBezTo>
                      <a:pt x="734" y="103"/>
                      <a:pt x="734" y="103"/>
                      <a:pt x="734" y="103"/>
                    </a:cubicBezTo>
                    <a:cubicBezTo>
                      <a:pt x="733" y="102"/>
                      <a:pt x="733" y="102"/>
                      <a:pt x="733" y="102"/>
                    </a:cubicBezTo>
                    <a:cubicBezTo>
                      <a:pt x="727" y="102"/>
                      <a:pt x="727" y="102"/>
                      <a:pt x="727" y="102"/>
                    </a:cubicBezTo>
                    <a:cubicBezTo>
                      <a:pt x="718" y="103"/>
                      <a:pt x="718" y="103"/>
                      <a:pt x="718" y="103"/>
                    </a:cubicBezTo>
                    <a:cubicBezTo>
                      <a:pt x="715" y="103"/>
                      <a:pt x="715" y="103"/>
                      <a:pt x="715" y="103"/>
                    </a:cubicBezTo>
                    <a:cubicBezTo>
                      <a:pt x="714" y="105"/>
                      <a:pt x="714" y="105"/>
                      <a:pt x="714" y="105"/>
                    </a:cubicBezTo>
                    <a:cubicBezTo>
                      <a:pt x="715" y="106"/>
                      <a:pt x="715" y="106"/>
                      <a:pt x="715" y="106"/>
                    </a:cubicBezTo>
                    <a:cubicBezTo>
                      <a:pt x="714" y="106"/>
                      <a:pt x="714" y="106"/>
                      <a:pt x="714" y="106"/>
                    </a:cubicBezTo>
                    <a:cubicBezTo>
                      <a:pt x="713" y="108"/>
                      <a:pt x="713" y="108"/>
                      <a:pt x="713" y="108"/>
                    </a:cubicBezTo>
                    <a:cubicBezTo>
                      <a:pt x="713" y="106"/>
                      <a:pt x="713" y="106"/>
                      <a:pt x="713" y="106"/>
                    </a:cubicBezTo>
                    <a:cubicBezTo>
                      <a:pt x="710" y="108"/>
                      <a:pt x="710" y="108"/>
                      <a:pt x="710" y="108"/>
                    </a:cubicBezTo>
                    <a:cubicBezTo>
                      <a:pt x="711" y="109"/>
                      <a:pt x="711" y="109"/>
                      <a:pt x="711" y="109"/>
                    </a:cubicBezTo>
                    <a:cubicBezTo>
                      <a:pt x="710" y="109"/>
                      <a:pt x="710" y="109"/>
                      <a:pt x="710" y="109"/>
                    </a:cubicBezTo>
                    <a:cubicBezTo>
                      <a:pt x="707" y="109"/>
                      <a:pt x="707" y="109"/>
                      <a:pt x="707" y="109"/>
                    </a:cubicBezTo>
                    <a:cubicBezTo>
                      <a:pt x="708" y="111"/>
                      <a:pt x="708" y="111"/>
                      <a:pt x="708" y="111"/>
                    </a:cubicBezTo>
                    <a:cubicBezTo>
                      <a:pt x="704" y="111"/>
                      <a:pt x="704" y="111"/>
                      <a:pt x="704" y="111"/>
                    </a:cubicBezTo>
                    <a:cubicBezTo>
                      <a:pt x="710" y="106"/>
                      <a:pt x="710" y="106"/>
                      <a:pt x="710" y="106"/>
                    </a:cubicBezTo>
                    <a:cubicBezTo>
                      <a:pt x="707" y="106"/>
                      <a:pt x="707" y="106"/>
                      <a:pt x="707" y="106"/>
                    </a:cubicBezTo>
                    <a:cubicBezTo>
                      <a:pt x="705" y="106"/>
                      <a:pt x="705" y="106"/>
                      <a:pt x="705" y="106"/>
                    </a:cubicBezTo>
                    <a:cubicBezTo>
                      <a:pt x="703" y="108"/>
                      <a:pt x="703" y="108"/>
                      <a:pt x="703" y="108"/>
                    </a:cubicBezTo>
                    <a:cubicBezTo>
                      <a:pt x="704" y="106"/>
                      <a:pt x="704" y="106"/>
                      <a:pt x="704" y="106"/>
                    </a:cubicBezTo>
                    <a:cubicBezTo>
                      <a:pt x="704" y="105"/>
                      <a:pt x="704" y="105"/>
                      <a:pt x="704" y="105"/>
                    </a:cubicBezTo>
                    <a:cubicBezTo>
                      <a:pt x="701" y="106"/>
                      <a:pt x="701" y="106"/>
                      <a:pt x="701" y="106"/>
                    </a:cubicBezTo>
                    <a:cubicBezTo>
                      <a:pt x="700" y="108"/>
                      <a:pt x="700" y="108"/>
                      <a:pt x="700" y="108"/>
                    </a:cubicBezTo>
                    <a:cubicBezTo>
                      <a:pt x="698" y="108"/>
                      <a:pt x="698" y="108"/>
                      <a:pt x="698" y="108"/>
                    </a:cubicBezTo>
                    <a:cubicBezTo>
                      <a:pt x="697" y="108"/>
                      <a:pt x="697" y="108"/>
                      <a:pt x="697" y="108"/>
                    </a:cubicBezTo>
                    <a:cubicBezTo>
                      <a:pt x="692" y="111"/>
                      <a:pt x="692" y="111"/>
                      <a:pt x="692" y="111"/>
                    </a:cubicBezTo>
                    <a:cubicBezTo>
                      <a:pt x="690" y="111"/>
                      <a:pt x="690" y="111"/>
                      <a:pt x="690" y="111"/>
                    </a:cubicBezTo>
                    <a:cubicBezTo>
                      <a:pt x="690" y="109"/>
                      <a:pt x="690" y="109"/>
                      <a:pt x="690" y="109"/>
                    </a:cubicBezTo>
                    <a:cubicBezTo>
                      <a:pt x="691" y="109"/>
                      <a:pt x="691" y="109"/>
                      <a:pt x="691" y="109"/>
                    </a:cubicBezTo>
                    <a:cubicBezTo>
                      <a:pt x="694" y="109"/>
                      <a:pt x="694" y="109"/>
                      <a:pt x="694" y="109"/>
                    </a:cubicBezTo>
                    <a:cubicBezTo>
                      <a:pt x="692" y="108"/>
                      <a:pt x="692" y="108"/>
                      <a:pt x="692" y="108"/>
                    </a:cubicBezTo>
                    <a:cubicBezTo>
                      <a:pt x="694" y="106"/>
                      <a:pt x="694" y="106"/>
                      <a:pt x="694" y="106"/>
                    </a:cubicBezTo>
                    <a:cubicBezTo>
                      <a:pt x="698" y="105"/>
                      <a:pt x="698" y="105"/>
                      <a:pt x="698" y="105"/>
                    </a:cubicBezTo>
                    <a:cubicBezTo>
                      <a:pt x="695" y="105"/>
                      <a:pt x="695" y="105"/>
                      <a:pt x="695" y="105"/>
                    </a:cubicBezTo>
                    <a:cubicBezTo>
                      <a:pt x="703" y="102"/>
                      <a:pt x="703" y="102"/>
                      <a:pt x="703" y="102"/>
                    </a:cubicBezTo>
                    <a:cubicBezTo>
                      <a:pt x="701" y="101"/>
                      <a:pt x="701" y="101"/>
                      <a:pt x="701" y="101"/>
                    </a:cubicBezTo>
                    <a:cubicBezTo>
                      <a:pt x="703" y="99"/>
                      <a:pt x="703" y="99"/>
                      <a:pt x="703" y="99"/>
                    </a:cubicBezTo>
                    <a:cubicBezTo>
                      <a:pt x="704" y="98"/>
                      <a:pt x="704" y="98"/>
                      <a:pt x="704" y="98"/>
                    </a:cubicBezTo>
                    <a:cubicBezTo>
                      <a:pt x="703" y="96"/>
                      <a:pt x="703" y="96"/>
                      <a:pt x="703" y="96"/>
                    </a:cubicBezTo>
                    <a:cubicBezTo>
                      <a:pt x="700" y="96"/>
                      <a:pt x="700" y="96"/>
                      <a:pt x="700" y="96"/>
                    </a:cubicBezTo>
                    <a:cubicBezTo>
                      <a:pt x="703" y="93"/>
                      <a:pt x="703" y="93"/>
                      <a:pt x="703" y="93"/>
                    </a:cubicBezTo>
                    <a:cubicBezTo>
                      <a:pt x="701" y="92"/>
                      <a:pt x="701" y="92"/>
                      <a:pt x="701" y="92"/>
                    </a:cubicBezTo>
                    <a:cubicBezTo>
                      <a:pt x="700" y="90"/>
                      <a:pt x="700" y="90"/>
                      <a:pt x="700" y="90"/>
                    </a:cubicBezTo>
                    <a:cubicBezTo>
                      <a:pt x="697" y="90"/>
                      <a:pt x="697" y="90"/>
                      <a:pt x="697" y="90"/>
                    </a:cubicBezTo>
                    <a:cubicBezTo>
                      <a:pt x="688" y="92"/>
                      <a:pt x="688" y="92"/>
                      <a:pt x="688" y="92"/>
                    </a:cubicBezTo>
                    <a:cubicBezTo>
                      <a:pt x="680" y="93"/>
                      <a:pt x="680" y="93"/>
                      <a:pt x="680" y="93"/>
                    </a:cubicBezTo>
                    <a:cubicBezTo>
                      <a:pt x="677" y="93"/>
                      <a:pt x="677" y="93"/>
                      <a:pt x="677" y="93"/>
                    </a:cubicBezTo>
                    <a:cubicBezTo>
                      <a:pt x="674" y="95"/>
                      <a:pt x="674" y="95"/>
                      <a:pt x="674" y="95"/>
                    </a:cubicBezTo>
                    <a:cubicBezTo>
                      <a:pt x="672" y="95"/>
                      <a:pt x="672" y="95"/>
                      <a:pt x="672" y="95"/>
                    </a:cubicBezTo>
                    <a:cubicBezTo>
                      <a:pt x="671" y="95"/>
                      <a:pt x="671" y="95"/>
                      <a:pt x="671" y="95"/>
                    </a:cubicBezTo>
                    <a:cubicBezTo>
                      <a:pt x="670" y="95"/>
                      <a:pt x="670" y="95"/>
                      <a:pt x="670" y="95"/>
                    </a:cubicBezTo>
                    <a:cubicBezTo>
                      <a:pt x="667" y="96"/>
                      <a:pt x="667" y="96"/>
                      <a:pt x="667" y="96"/>
                    </a:cubicBezTo>
                    <a:cubicBezTo>
                      <a:pt x="670" y="98"/>
                      <a:pt x="670" y="98"/>
                      <a:pt x="670" y="98"/>
                    </a:cubicBezTo>
                    <a:cubicBezTo>
                      <a:pt x="671" y="98"/>
                      <a:pt x="671" y="98"/>
                      <a:pt x="671" y="98"/>
                    </a:cubicBezTo>
                    <a:cubicBezTo>
                      <a:pt x="677" y="99"/>
                      <a:pt x="677" y="99"/>
                      <a:pt x="677" y="99"/>
                    </a:cubicBezTo>
                    <a:cubicBezTo>
                      <a:pt x="672" y="99"/>
                      <a:pt x="672" y="99"/>
                      <a:pt x="672" y="99"/>
                    </a:cubicBezTo>
                    <a:cubicBezTo>
                      <a:pt x="668" y="98"/>
                      <a:pt x="668" y="98"/>
                      <a:pt x="668" y="98"/>
                    </a:cubicBezTo>
                    <a:cubicBezTo>
                      <a:pt x="665" y="98"/>
                      <a:pt x="665" y="98"/>
                      <a:pt x="665" y="98"/>
                    </a:cubicBezTo>
                    <a:cubicBezTo>
                      <a:pt x="662" y="98"/>
                      <a:pt x="662" y="98"/>
                      <a:pt x="662" y="98"/>
                    </a:cubicBezTo>
                    <a:cubicBezTo>
                      <a:pt x="667" y="101"/>
                      <a:pt x="667" y="101"/>
                      <a:pt x="667" y="101"/>
                    </a:cubicBezTo>
                    <a:cubicBezTo>
                      <a:pt x="662" y="99"/>
                      <a:pt x="662" y="99"/>
                      <a:pt x="662" y="99"/>
                    </a:cubicBezTo>
                    <a:cubicBezTo>
                      <a:pt x="658" y="101"/>
                      <a:pt x="658" y="101"/>
                      <a:pt x="658" y="101"/>
                    </a:cubicBezTo>
                    <a:cubicBezTo>
                      <a:pt x="657" y="102"/>
                      <a:pt x="657" y="102"/>
                      <a:pt x="657" y="102"/>
                    </a:cubicBezTo>
                    <a:cubicBezTo>
                      <a:pt x="657" y="103"/>
                      <a:pt x="657" y="103"/>
                      <a:pt x="657" y="103"/>
                    </a:cubicBezTo>
                    <a:cubicBezTo>
                      <a:pt x="657" y="105"/>
                      <a:pt x="657" y="105"/>
                      <a:pt x="657" y="105"/>
                    </a:cubicBezTo>
                    <a:cubicBezTo>
                      <a:pt x="660" y="106"/>
                      <a:pt x="660" y="106"/>
                      <a:pt x="660" y="106"/>
                    </a:cubicBezTo>
                    <a:cubicBezTo>
                      <a:pt x="661" y="106"/>
                      <a:pt x="661" y="106"/>
                      <a:pt x="661" y="106"/>
                    </a:cubicBezTo>
                    <a:cubicBezTo>
                      <a:pt x="661" y="108"/>
                      <a:pt x="661" y="108"/>
                      <a:pt x="661" y="108"/>
                    </a:cubicBezTo>
                    <a:cubicBezTo>
                      <a:pt x="662" y="109"/>
                      <a:pt x="662" y="109"/>
                      <a:pt x="662" y="109"/>
                    </a:cubicBezTo>
                    <a:cubicBezTo>
                      <a:pt x="662" y="111"/>
                      <a:pt x="662" y="111"/>
                      <a:pt x="662" y="111"/>
                    </a:cubicBezTo>
                    <a:cubicBezTo>
                      <a:pt x="661" y="109"/>
                      <a:pt x="661" y="109"/>
                      <a:pt x="661" y="109"/>
                    </a:cubicBezTo>
                    <a:cubicBezTo>
                      <a:pt x="660" y="108"/>
                      <a:pt x="660" y="108"/>
                      <a:pt x="660" y="108"/>
                    </a:cubicBezTo>
                    <a:cubicBezTo>
                      <a:pt x="657" y="108"/>
                      <a:pt x="657" y="108"/>
                      <a:pt x="657" y="108"/>
                    </a:cubicBezTo>
                    <a:cubicBezTo>
                      <a:pt x="654" y="108"/>
                      <a:pt x="654" y="108"/>
                      <a:pt x="654" y="108"/>
                    </a:cubicBezTo>
                    <a:cubicBezTo>
                      <a:pt x="652" y="108"/>
                      <a:pt x="652" y="108"/>
                      <a:pt x="652" y="108"/>
                    </a:cubicBezTo>
                    <a:cubicBezTo>
                      <a:pt x="649" y="109"/>
                      <a:pt x="649" y="109"/>
                      <a:pt x="649" y="109"/>
                    </a:cubicBezTo>
                    <a:cubicBezTo>
                      <a:pt x="647" y="109"/>
                      <a:pt x="647" y="109"/>
                      <a:pt x="647" y="109"/>
                    </a:cubicBezTo>
                    <a:cubicBezTo>
                      <a:pt x="648" y="111"/>
                      <a:pt x="648" y="111"/>
                      <a:pt x="648" y="111"/>
                    </a:cubicBezTo>
                    <a:cubicBezTo>
                      <a:pt x="649" y="112"/>
                      <a:pt x="649" y="112"/>
                      <a:pt x="649" y="112"/>
                    </a:cubicBezTo>
                    <a:cubicBezTo>
                      <a:pt x="648" y="112"/>
                      <a:pt x="648" y="112"/>
                      <a:pt x="648" y="112"/>
                    </a:cubicBezTo>
                    <a:cubicBezTo>
                      <a:pt x="651" y="113"/>
                      <a:pt x="651" y="113"/>
                      <a:pt x="651" y="113"/>
                    </a:cubicBezTo>
                    <a:cubicBezTo>
                      <a:pt x="654" y="113"/>
                      <a:pt x="654" y="113"/>
                      <a:pt x="654" y="113"/>
                    </a:cubicBezTo>
                    <a:cubicBezTo>
                      <a:pt x="654" y="115"/>
                      <a:pt x="654" y="115"/>
                      <a:pt x="654" y="115"/>
                    </a:cubicBezTo>
                    <a:cubicBezTo>
                      <a:pt x="652" y="116"/>
                      <a:pt x="652" y="116"/>
                      <a:pt x="652" y="116"/>
                    </a:cubicBezTo>
                    <a:cubicBezTo>
                      <a:pt x="649" y="118"/>
                      <a:pt x="649" y="118"/>
                      <a:pt x="649" y="118"/>
                    </a:cubicBezTo>
                    <a:cubicBezTo>
                      <a:pt x="648" y="116"/>
                      <a:pt x="648" y="116"/>
                      <a:pt x="648" y="116"/>
                    </a:cubicBezTo>
                    <a:cubicBezTo>
                      <a:pt x="645" y="113"/>
                      <a:pt x="645" y="113"/>
                      <a:pt x="645" y="113"/>
                    </a:cubicBezTo>
                    <a:cubicBezTo>
                      <a:pt x="644" y="112"/>
                      <a:pt x="644" y="112"/>
                      <a:pt x="644" y="112"/>
                    </a:cubicBezTo>
                    <a:cubicBezTo>
                      <a:pt x="644" y="111"/>
                      <a:pt x="644" y="111"/>
                      <a:pt x="644" y="111"/>
                    </a:cubicBezTo>
                    <a:cubicBezTo>
                      <a:pt x="645" y="108"/>
                      <a:pt x="645" y="108"/>
                      <a:pt x="645" y="108"/>
                    </a:cubicBezTo>
                    <a:cubicBezTo>
                      <a:pt x="649" y="105"/>
                      <a:pt x="649" y="105"/>
                      <a:pt x="649" y="105"/>
                    </a:cubicBezTo>
                    <a:cubicBezTo>
                      <a:pt x="648" y="103"/>
                      <a:pt x="648" y="103"/>
                      <a:pt x="648" y="103"/>
                    </a:cubicBezTo>
                    <a:cubicBezTo>
                      <a:pt x="648" y="102"/>
                      <a:pt x="648" y="102"/>
                      <a:pt x="648" y="102"/>
                    </a:cubicBezTo>
                    <a:cubicBezTo>
                      <a:pt x="651" y="101"/>
                      <a:pt x="651" y="101"/>
                      <a:pt x="651" y="101"/>
                    </a:cubicBezTo>
                    <a:cubicBezTo>
                      <a:pt x="655" y="99"/>
                      <a:pt x="655" y="99"/>
                      <a:pt x="655" y="99"/>
                    </a:cubicBezTo>
                    <a:cubicBezTo>
                      <a:pt x="664" y="95"/>
                      <a:pt x="664" y="95"/>
                      <a:pt x="664" y="95"/>
                    </a:cubicBezTo>
                    <a:cubicBezTo>
                      <a:pt x="672" y="92"/>
                      <a:pt x="672" y="92"/>
                      <a:pt x="672" y="92"/>
                    </a:cubicBezTo>
                    <a:cubicBezTo>
                      <a:pt x="674" y="90"/>
                      <a:pt x="674" y="90"/>
                      <a:pt x="674" y="90"/>
                    </a:cubicBezTo>
                    <a:cubicBezTo>
                      <a:pt x="671" y="90"/>
                      <a:pt x="671" y="90"/>
                      <a:pt x="671" y="90"/>
                    </a:cubicBezTo>
                    <a:cubicBezTo>
                      <a:pt x="661" y="90"/>
                      <a:pt x="661" y="90"/>
                      <a:pt x="661" y="90"/>
                    </a:cubicBezTo>
                    <a:cubicBezTo>
                      <a:pt x="652" y="90"/>
                      <a:pt x="652" y="90"/>
                      <a:pt x="652" y="90"/>
                    </a:cubicBezTo>
                    <a:cubicBezTo>
                      <a:pt x="642" y="93"/>
                      <a:pt x="642" y="93"/>
                      <a:pt x="642" y="93"/>
                    </a:cubicBezTo>
                    <a:cubicBezTo>
                      <a:pt x="634" y="96"/>
                      <a:pt x="634" y="96"/>
                      <a:pt x="634" y="96"/>
                    </a:cubicBezTo>
                    <a:cubicBezTo>
                      <a:pt x="631" y="98"/>
                      <a:pt x="631" y="98"/>
                      <a:pt x="631" y="98"/>
                    </a:cubicBezTo>
                    <a:cubicBezTo>
                      <a:pt x="628" y="101"/>
                      <a:pt x="628" y="101"/>
                      <a:pt x="628" y="101"/>
                    </a:cubicBezTo>
                    <a:cubicBezTo>
                      <a:pt x="627" y="102"/>
                      <a:pt x="627" y="102"/>
                      <a:pt x="627" y="102"/>
                    </a:cubicBezTo>
                    <a:cubicBezTo>
                      <a:pt x="625" y="102"/>
                      <a:pt x="625" y="102"/>
                      <a:pt x="625" y="102"/>
                    </a:cubicBezTo>
                    <a:cubicBezTo>
                      <a:pt x="619" y="105"/>
                      <a:pt x="619" y="105"/>
                      <a:pt x="619" y="105"/>
                    </a:cubicBezTo>
                    <a:cubicBezTo>
                      <a:pt x="617" y="106"/>
                      <a:pt x="617" y="106"/>
                      <a:pt x="617" y="106"/>
                    </a:cubicBezTo>
                    <a:cubicBezTo>
                      <a:pt x="617" y="108"/>
                      <a:pt x="617" y="108"/>
                      <a:pt x="617" y="108"/>
                    </a:cubicBezTo>
                    <a:cubicBezTo>
                      <a:pt x="618" y="108"/>
                      <a:pt x="618" y="108"/>
                      <a:pt x="618" y="108"/>
                    </a:cubicBezTo>
                    <a:cubicBezTo>
                      <a:pt x="614" y="109"/>
                      <a:pt x="614" y="109"/>
                      <a:pt x="614" y="109"/>
                    </a:cubicBezTo>
                    <a:cubicBezTo>
                      <a:pt x="612" y="112"/>
                      <a:pt x="612" y="112"/>
                      <a:pt x="612" y="112"/>
                    </a:cubicBezTo>
                    <a:cubicBezTo>
                      <a:pt x="606" y="116"/>
                      <a:pt x="606" y="116"/>
                      <a:pt x="606" y="116"/>
                    </a:cubicBezTo>
                    <a:cubicBezTo>
                      <a:pt x="608" y="116"/>
                      <a:pt x="608" y="116"/>
                      <a:pt x="608" y="116"/>
                    </a:cubicBezTo>
                    <a:cubicBezTo>
                      <a:pt x="609" y="118"/>
                      <a:pt x="609" y="118"/>
                      <a:pt x="609" y="118"/>
                    </a:cubicBezTo>
                    <a:cubicBezTo>
                      <a:pt x="615" y="118"/>
                      <a:pt x="615" y="118"/>
                      <a:pt x="615" y="118"/>
                    </a:cubicBezTo>
                    <a:cubicBezTo>
                      <a:pt x="624" y="118"/>
                      <a:pt x="624" y="118"/>
                      <a:pt x="624" y="118"/>
                    </a:cubicBezTo>
                    <a:cubicBezTo>
                      <a:pt x="624" y="119"/>
                      <a:pt x="624" y="119"/>
                      <a:pt x="624" y="119"/>
                    </a:cubicBezTo>
                    <a:cubicBezTo>
                      <a:pt x="625" y="121"/>
                      <a:pt x="625" y="121"/>
                      <a:pt x="625" y="121"/>
                    </a:cubicBezTo>
                    <a:cubicBezTo>
                      <a:pt x="628" y="121"/>
                      <a:pt x="628" y="121"/>
                      <a:pt x="628" y="121"/>
                    </a:cubicBezTo>
                    <a:cubicBezTo>
                      <a:pt x="622" y="122"/>
                      <a:pt x="622" y="122"/>
                      <a:pt x="622" y="122"/>
                    </a:cubicBezTo>
                    <a:cubicBezTo>
                      <a:pt x="617" y="122"/>
                      <a:pt x="617" y="122"/>
                      <a:pt x="617" y="122"/>
                    </a:cubicBezTo>
                    <a:cubicBezTo>
                      <a:pt x="612" y="121"/>
                      <a:pt x="612" y="121"/>
                      <a:pt x="612" y="121"/>
                    </a:cubicBezTo>
                    <a:cubicBezTo>
                      <a:pt x="608" y="121"/>
                      <a:pt x="608" y="121"/>
                      <a:pt x="608" y="121"/>
                    </a:cubicBezTo>
                    <a:cubicBezTo>
                      <a:pt x="606" y="123"/>
                      <a:pt x="606" y="123"/>
                      <a:pt x="606" y="123"/>
                    </a:cubicBezTo>
                    <a:cubicBezTo>
                      <a:pt x="606" y="125"/>
                      <a:pt x="606" y="125"/>
                      <a:pt x="606" y="125"/>
                    </a:cubicBezTo>
                    <a:cubicBezTo>
                      <a:pt x="606" y="126"/>
                      <a:pt x="606" y="126"/>
                      <a:pt x="606" y="126"/>
                    </a:cubicBezTo>
                    <a:cubicBezTo>
                      <a:pt x="608" y="126"/>
                      <a:pt x="608" y="126"/>
                      <a:pt x="608" y="126"/>
                    </a:cubicBezTo>
                    <a:cubicBezTo>
                      <a:pt x="609" y="128"/>
                      <a:pt x="609" y="128"/>
                      <a:pt x="609" y="128"/>
                    </a:cubicBezTo>
                    <a:cubicBezTo>
                      <a:pt x="612" y="129"/>
                      <a:pt x="612" y="129"/>
                      <a:pt x="612" y="129"/>
                    </a:cubicBezTo>
                    <a:cubicBezTo>
                      <a:pt x="614" y="129"/>
                      <a:pt x="614" y="129"/>
                      <a:pt x="614" y="129"/>
                    </a:cubicBezTo>
                    <a:cubicBezTo>
                      <a:pt x="618" y="129"/>
                      <a:pt x="618" y="129"/>
                      <a:pt x="618" y="129"/>
                    </a:cubicBezTo>
                    <a:cubicBezTo>
                      <a:pt x="621" y="129"/>
                      <a:pt x="621" y="129"/>
                      <a:pt x="621" y="129"/>
                    </a:cubicBezTo>
                    <a:cubicBezTo>
                      <a:pt x="619" y="128"/>
                      <a:pt x="619" y="128"/>
                      <a:pt x="619" y="128"/>
                    </a:cubicBezTo>
                    <a:cubicBezTo>
                      <a:pt x="622" y="128"/>
                      <a:pt x="622" y="128"/>
                      <a:pt x="622" y="128"/>
                    </a:cubicBezTo>
                    <a:cubicBezTo>
                      <a:pt x="624" y="128"/>
                      <a:pt x="624" y="128"/>
                      <a:pt x="624" y="128"/>
                    </a:cubicBezTo>
                    <a:cubicBezTo>
                      <a:pt x="625" y="128"/>
                      <a:pt x="625" y="128"/>
                      <a:pt x="625" y="128"/>
                    </a:cubicBezTo>
                    <a:cubicBezTo>
                      <a:pt x="628" y="126"/>
                      <a:pt x="628" y="126"/>
                      <a:pt x="628" y="126"/>
                    </a:cubicBezTo>
                    <a:cubicBezTo>
                      <a:pt x="627" y="128"/>
                      <a:pt x="627" y="128"/>
                      <a:pt x="627" y="128"/>
                    </a:cubicBezTo>
                    <a:cubicBezTo>
                      <a:pt x="625" y="129"/>
                      <a:pt x="625" y="129"/>
                      <a:pt x="625" y="129"/>
                    </a:cubicBezTo>
                    <a:cubicBezTo>
                      <a:pt x="625" y="131"/>
                      <a:pt x="625" y="131"/>
                      <a:pt x="625" y="131"/>
                    </a:cubicBezTo>
                    <a:cubicBezTo>
                      <a:pt x="627" y="132"/>
                      <a:pt x="627" y="132"/>
                      <a:pt x="627" y="132"/>
                    </a:cubicBezTo>
                    <a:cubicBezTo>
                      <a:pt x="628" y="132"/>
                      <a:pt x="628" y="132"/>
                      <a:pt x="628" y="132"/>
                    </a:cubicBezTo>
                    <a:cubicBezTo>
                      <a:pt x="629" y="132"/>
                      <a:pt x="629" y="132"/>
                      <a:pt x="629" y="132"/>
                    </a:cubicBezTo>
                    <a:cubicBezTo>
                      <a:pt x="632" y="131"/>
                      <a:pt x="632" y="131"/>
                      <a:pt x="632" y="131"/>
                    </a:cubicBezTo>
                    <a:cubicBezTo>
                      <a:pt x="634" y="132"/>
                      <a:pt x="634" y="132"/>
                      <a:pt x="634" y="132"/>
                    </a:cubicBezTo>
                    <a:cubicBezTo>
                      <a:pt x="637" y="132"/>
                      <a:pt x="637" y="132"/>
                      <a:pt x="637" y="132"/>
                    </a:cubicBezTo>
                    <a:cubicBezTo>
                      <a:pt x="638" y="132"/>
                      <a:pt x="638" y="132"/>
                      <a:pt x="638" y="132"/>
                    </a:cubicBezTo>
                    <a:cubicBezTo>
                      <a:pt x="641" y="133"/>
                      <a:pt x="641" y="133"/>
                      <a:pt x="641" y="133"/>
                    </a:cubicBezTo>
                    <a:cubicBezTo>
                      <a:pt x="645" y="133"/>
                      <a:pt x="645" y="133"/>
                      <a:pt x="645" y="133"/>
                    </a:cubicBezTo>
                    <a:cubicBezTo>
                      <a:pt x="649" y="132"/>
                      <a:pt x="649" y="132"/>
                      <a:pt x="649" y="132"/>
                    </a:cubicBezTo>
                    <a:cubicBezTo>
                      <a:pt x="654" y="133"/>
                      <a:pt x="654" y="133"/>
                      <a:pt x="654" y="133"/>
                    </a:cubicBezTo>
                    <a:cubicBezTo>
                      <a:pt x="655" y="133"/>
                      <a:pt x="655" y="133"/>
                      <a:pt x="655" y="133"/>
                    </a:cubicBezTo>
                    <a:cubicBezTo>
                      <a:pt x="658" y="135"/>
                      <a:pt x="658" y="135"/>
                      <a:pt x="658" y="135"/>
                    </a:cubicBezTo>
                    <a:cubicBezTo>
                      <a:pt x="662" y="133"/>
                      <a:pt x="662" y="133"/>
                      <a:pt x="662" y="133"/>
                    </a:cubicBezTo>
                    <a:cubicBezTo>
                      <a:pt x="660" y="132"/>
                      <a:pt x="660" y="132"/>
                      <a:pt x="660" y="132"/>
                    </a:cubicBezTo>
                    <a:cubicBezTo>
                      <a:pt x="655" y="129"/>
                      <a:pt x="655" y="129"/>
                      <a:pt x="655" y="129"/>
                    </a:cubicBezTo>
                    <a:cubicBezTo>
                      <a:pt x="661" y="132"/>
                      <a:pt x="661" y="132"/>
                      <a:pt x="661" y="132"/>
                    </a:cubicBezTo>
                    <a:cubicBezTo>
                      <a:pt x="667" y="135"/>
                      <a:pt x="667" y="135"/>
                      <a:pt x="667" y="135"/>
                    </a:cubicBezTo>
                    <a:cubicBezTo>
                      <a:pt x="668" y="135"/>
                      <a:pt x="668" y="135"/>
                      <a:pt x="668" y="135"/>
                    </a:cubicBezTo>
                    <a:cubicBezTo>
                      <a:pt x="670" y="135"/>
                      <a:pt x="670" y="135"/>
                      <a:pt x="670" y="135"/>
                    </a:cubicBezTo>
                    <a:cubicBezTo>
                      <a:pt x="670" y="133"/>
                      <a:pt x="670" y="133"/>
                      <a:pt x="670" y="133"/>
                    </a:cubicBezTo>
                    <a:cubicBezTo>
                      <a:pt x="667" y="132"/>
                      <a:pt x="667" y="132"/>
                      <a:pt x="667" y="132"/>
                    </a:cubicBezTo>
                    <a:cubicBezTo>
                      <a:pt x="665" y="132"/>
                      <a:pt x="665" y="132"/>
                      <a:pt x="665" y="132"/>
                    </a:cubicBezTo>
                    <a:cubicBezTo>
                      <a:pt x="668" y="131"/>
                      <a:pt x="668" y="131"/>
                      <a:pt x="668" y="131"/>
                    </a:cubicBezTo>
                    <a:cubicBezTo>
                      <a:pt x="672" y="132"/>
                      <a:pt x="672" y="132"/>
                      <a:pt x="672" y="132"/>
                    </a:cubicBezTo>
                    <a:cubicBezTo>
                      <a:pt x="675" y="133"/>
                      <a:pt x="675" y="133"/>
                      <a:pt x="675" y="133"/>
                    </a:cubicBezTo>
                    <a:cubicBezTo>
                      <a:pt x="680" y="132"/>
                      <a:pt x="680" y="132"/>
                      <a:pt x="680" y="132"/>
                    </a:cubicBezTo>
                    <a:cubicBezTo>
                      <a:pt x="681" y="133"/>
                      <a:pt x="681" y="133"/>
                      <a:pt x="681" y="133"/>
                    </a:cubicBezTo>
                    <a:cubicBezTo>
                      <a:pt x="682" y="135"/>
                      <a:pt x="682" y="135"/>
                      <a:pt x="682" y="135"/>
                    </a:cubicBezTo>
                    <a:cubicBezTo>
                      <a:pt x="688" y="133"/>
                      <a:pt x="688" y="133"/>
                      <a:pt x="688" y="133"/>
                    </a:cubicBezTo>
                    <a:cubicBezTo>
                      <a:pt x="690" y="132"/>
                      <a:pt x="690" y="132"/>
                      <a:pt x="690" y="132"/>
                    </a:cubicBezTo>
                    <a:cubicBezTo>
                      <a:pt x="691" y="129"/>
                      <a:pt x="691" y="129"/>
                      <a:pt x="691" y="129"/>
                    </a:cubicBezTo>
                    <a:cubicBezTo>
                      <a:pt x="688" y="128"/>
                      <a:pt x="688" y="128"/>
                      <a:pt x="688" y="128"/>
                    </a:cubicBezTo>
                    <a:cubicBezTo>
                      <a:pt x="690" y="128"/>
                      <a:pt x="690" y="128"/>
                      <a:pt x="690" y="128"/>
                    </a:cubicBezTo>
                    <a:cubicBezTo>
                      <a:pt x="691" y="126"/>
                      <a:pt x="691" y="126"/>
                      <a:pt x="691" y="126"/>
                    </a:cubicBezTo>
                    <a:cubicBezTo>
                      <a:pt x="691" y="128"/>
                      <a:pt x="691" y="128"/>
                      <a:pt x="691" y="128"/>
                    </a:cubicBezTo>
                    <a:cubicBezTo>
                      <a:pt x="692" y="128"/>
                      <a:pt x="692" y="128"/>
                      <a:pt x="692" y="128"/>
                    </a:cubicBezTo>
                    <a:cubicBezTo>
                      <a:pt x="694" y="128"/>
                      <a:pt x="694" y="128"/>
                      <a:pt x="694" y="128"/>
                    </a:cubicBezTo>
                    <a:cubicBezTo>
                      <a:pt x="695" y="129"/>
                      <a:pt x="695" y="129"/>
                      <a:pt x="695" y="129"/>
                    </a:cubicBezTo>
                    <a:cubicBezTo>
                      <a:pt x="698" y="129"/>
                      <a:pt x="698" y="129"/>
                      <a:pt x="698" y="129"/>
                    </a:cubicBezTo>
                    <a:cubicBezTo>
                      <a:pt x="700" y="131"/>
                      <a:pt x="700" y="131"/>
                      <a:pt x="700" y="131"/>
                    </a:cubicBezTo>
                    <a:cubicBezTo>
                      <a:pt x="700" y="132"/>
                      <a:pt x="700" y="132"/>
                      <a:pt x="700" y="132"/>
                    </a:cubicBezTo>
                    <a:cubicBezTo>
                      <a:pt x="697" y="135"/>
                      <a:pt x="697" y="135"/>
                      <a:pt x="697" y="135"/>
                    </a:cubicBezTo>
                    <a:cubicBezTo>
                      <a:pt x="701" y="135"/>
                      <a:pt x="701" y="135"/>
                      <a:pt x="701" y="135"/>
                    </a:cubicBezTo>
                    <a:cubicBezTo>
                      <a:pt x="702" y="134"/>
                      <a:pt x="702" y="134"/>
                      <a:pt x="702" y="134"/>
                    </a:cubicBezTo>
                    <a:cubicBezTo>
                      <a:pt x="703" y="135"/>
                      <a:pt x="703" y="135"/>
                      <a:pt x="703" y="135"/>
                    </a:cubicBezTo>
                    <a:cubicBezTo>
                      <a:pt x="704" y="135"/>
                      <a:pt x="704" y="135"/>
                      <a:pt x="704" y="135"/>
                    </a:cubicBezTo>
                    <a:cubicBezTo>
                      <a:pt x="704" y="136"/>
                      <a:pt x="704" y="136"/>
                      <a:pt x="704" y="136"/>
                    </a:cubicBezTo>
                    <a:cubicBezTo>
                      <a:pt x="703" y="136"/>
                      <a:pt x="703" y="136"/>
                      <a:pt x="703" y="136"/>
                    </a:cubicBezTo>
                    <a:cubicBezTo>
                      <a:pt x="700" y="136"/>
                      <a:pt x="700" y="136"/>
                      <a:pt x="700" y="136"/>
                    </a:cubicBezTo>
                    <a:cubicBezTo>
                      <a:pt x="703" y="138"/>
                      <a:pt x="703" y="138"/>
                      <a:pt x="703" y="138"/>
                    </a:cubicBezTo>
                    <a:cubicBezTo>
                      <a:pt x="704" y="138"/>
                      <a:pt x="704" y="138"/>
                      <a:pt x="704" y="138"/>
                    </a:cubicBezTo>
                    <a:cubicBezTo>
                      <a:pt x="707" y="139"/>
                      <a:pt x="707" y="139"/>
                      <a:pt x="707" y="139"/>
                    </a:cubicBezTo>
                    <a:cubicBezTo>
                      <a:pt x="708" y="141"/>
                      <a:pt x="708" y="141"/>
                      <a:pt x="708" y="141"/>
                    </a:cubicBezTo>
                    <a:cubicBezTo>
                      <a:pt x="710" y="142"/>
                      <a:pt x="710" y="142"/>
                      <a:pt x="710" y="142"/>
                    </a:cubicBezTo>
                    <a:cubicBezTo>
                      <a:pt x="708" y="144"/>
                      <a:pt x="708" y="144"/>
                      <a:pt x="708" y="144"/>
                    </a:cubicBezTo>
                    <a:cubicBezTo>
                      <a:pt x="707" y="144"/>
                      <a:pt x="707" y="144"/>
                      <a:pt x="707" y="144"/>
                    </a:cubicBezTo>
                    <a:cubicBezTo>
                      <a:pt x="703" y="144"/>
                      <a:pt x="703" y="144"/>
                      <a:pt x="703" y="144"/>
                    </a:cubicBezTo>
                    <a:cubicBezTo>
                      <a:pt x="700" y="144"/>
                      <a:pt x="700" y="144"/>
                      <a:pt x="700" y="144"/>
                    </a:cubicBezTo>
                    <a:cubicBezTo>
                      <a:pt x="698" y="145"/>
                      <a:pt x="698" y="145"/>
                      <a:pt x="698" y="145"/>
                    </a:cubicBezTo>
                    <a:cubicBezTo>
                      <a:pt x="698" y="146"/>
                      <a:pt x="698" y="146"/>
                      <a:pt x="698" y="146"/>
                    </a:cubicBezTo>
                    <a:cubicBezTo>
                      <a:pt x="697" y="148"/>
                      <a:pt x="697" y="148"/>
                      <a:pt x="697" y="148"/>
                    </a:cubicBezTo>
                    <a:cubicBezTo>
                      <a:pt x="703" y="146"/>
                      <a:pt x="703" y="146"/>
                      <a:pt x="703" y="146"/>
                    </a:cubicBezTo>
                    <a:cubicBezTo>
                      <a:pt x="708" y="145"/>
                      <a:pt x="708" y="145"/>
                      <a:pt x="708" y="145"/>
                    </a:cubicBezTo>
                    <a:cubicBezTo>
                      <a:pt x="710" y="144"/>
                      <a:pt x="710" y="144"/>
                      <a:pt x="710" y="144"/>
                    </a:cubicBezTo>
                    <a:cubicBezTo>
                      <a:pt x="711" y="145"/>
                      <a:pt x="711" y="145"/>
                      <a:pt x="711" y="145"/>
                    </a:cubicBezTo>
                    <a:cubicBezTo>
                      <a:pt x="714" y="144"/>
                      <a:pt x="714" y="144"/>
                      <a:pt x="714" y="144"/>
                    </a:cubicBezTo>
                    <a:cubicBezTo>
                      <a:pt x="715" y="144"/>
                      <a:pt x="715" y="144"/>
                      <a:pt x="715" y="144"/>
                    </a:cubicBezTo>
                    <a:cubicBezTo>
                      <a:pt x="714" y="145"/>
                      <a:pt x="714" y="145"/>
                      <a:pt x="714" y="145"/>
                    </a:cubicBezTo>
                    <a:cubicBezTo>
                      <a:pt x="715" y="145"/>
                      <a:pt x="715" y="145"/>
                      <a:pt x="715" y="145"/>
                    </a:cubicBezTo>
                    <a:cubicBezTo>
                      <a:pt x="713" y="146"/>
                      <a:pt x="713" y="146"/>
                      <a:pt x="713" y="146"/>
                    </a:cubicBezTo>
                    <a:cubicBezTo>
                      <a:pt x="714" y="146"/>
                      <a:pt x="714" y="146"/>
                      <a:pt x="714" y="146"/>
                    </a:cubicBezTo>
                    <a:cubicBezTo>
                      <a:pt x="714" y="148"/>
                      <a:pt x="714" y="148"/>
                      <a:pt x="714" y="148"/>
                    </a:cubicBezTo>
                    <a:cubicBezTo>
                      <a:pt x="715" y="149"/>
                      <a:pt x="715" y="149"/>
                      <a:pt x="715" y="149"/>
                    </a:cubicBezTo>
                    <a:cubicBezTo>
                      <a:pt x="718" y="149"/>
                      <a:pt x="718" y="149"/>
                      <a:pt x="718" y="149"/>
                    </a:cubicBezTo>
                    <a:cubicBezTo>
                      <a:pt x="718" y="148"/>
                      <a:pt x="718" y="148"/>
                      <a:pt x="718" y="148"/>
                    </a:cubicBezTo>
                    <a:cubicBezTo>
                      <a:pt x="721" y="148"/>
                      <a:pt x="721" y="148"/>
                      <a:pt x="721" y="148"/>
                    </a:cubicBezTo>
                    <a:cubicBezTo>
                      <a:pt x="718" y="151"/>
                      <a:pt x="718" y="151"/>
                      <a:pt x="718" y="151"/>
                    </a:cubicBezTo>
                    <a:cubicBezTo>
                      <a:pt x="718" y="152"/>
                      <a:pt x="718" y="152"/>
                      <a:pt x="718" y="152"/>
                    </a:cubicBezTo>
                    <a:cubicBezTo>
                      <a:pt x="720" y="152"/>
                      <a:pt x="720" y="152"/>
                      <a:pt x="720" y="152"/>
                    </a:cubicBezTo>
                    <a:cubicBezTo>
                      <a:pt x="723" y="151"/>
                      <a:pt x="723" y="151"/>
                      <a:pt x="723" y="151"/>
                    </a:cubicBezTo>
                    <a:cubicBezTo>
                      <a:pt x="721" y="152"/>
                      <a:pt x="721" y="152"/>
                      <a:pt x="721" y="152"/>
                    </a:cubicBezTo>
                    <a:cubicBezTo>
                      <a:pt x="723" y="152"/>
                      <a:pt x="723" y="152"/>
                      <a:pt x="723" y="152"/>
                    </a:cubicBezTo>
                    <a:cubicBezTo>
                      <a:pt x="724" y="154"/>
                      <a:pt x="724" y="154"/>
                      <a:pt x="724" y="154"/>
                    </a:cubicBezTo>
                    <a:cubicBezTo>
                      <a:pt x="724" y="155"/>
                      <a:pt x="724" y="155"/>
                      <a:pt x="724" y="155"/>
                    </a:cubicBezTo>
                    <a:cubicBezTo>
                      <a:pt x="723" y="156"/>
                      <a:pt x="723" y="156"/>
                      <a:pt x="723" y="156"/>
                    </a:cubicBezTo>
                    <a:cubicBezTo>
                      <a:pt x="724" y="158"/>
                      <a:pt x="724" y="158"/>
                      <a:pt x="724" y="158"/>
                    </a:cubicBezTo>
                    <a:cubicBezTo>
                      <a:pt x="723" y="159"/>
                      <a:pt x="723" y="159"/>
                      <a:pt x="723" y="159"/>
                    </a:cubicBezTo>
                    <a:cubicBezTo>
                      <a:pt x="723" y="162"/>
                      <a:pt x="723" y="162"/>
                      <a:pt x="723" y="162"/>
                    </a:cubicBezTo>
                    <a:cubicBezTo>
                      <a:pt x="724" y="164"/>
                      <a:pt x="724" y="164"/>
                      <a:pt x="724" y="164"/>
                    </a:cubicBezTo>
                    <a:cubicBezTo>
                      <a:pt x="718" y="166"/>
                      <a:pt x="718" y="166"/>
                      <a:pt x="718" y="166"/>
                    </a:cubicBezTo>
                    <a:cubicBezTo>
                      <a:pt x="714" y="168"/>
                      <a:pt x="714" y="168"/>
                      <a:pt x="714" y="168"/>
                    </a:cubicBezTo>
                    <a:cubicBezTo>
                      <a:pt x="714" y="169"/>
                      <a:pt x="714" y="169"/>
                      <a:pt x="714" y="169"/>
                    </a:cubicBezTo>
                    <a:cubicBezTo>
                      <a:pt x="714" y="171"/>
                      <a:pt x="714" y="171"/>
                      <a:pt x="714" y="171"/>
                    </a:cubicBezTo>
                    <a:cubicBezTo>
                      <a:pt x="703" y="174"/>
                      <a:pt x="703" y="174"/>
                      <a:pt x="703" y="174"/>
                    </a:cubicBezTo>
                    <a:cubicBezTo>
                      <a:pt x="697" y="176"/>
                      <a:pt x="697" y="176"/>
                      <a:pt x="697" y="176"/>
                    </a:cubicBezTo>
                    <a:cubicBezTo>
                      <a:pt x="694" y="176"/>
                      <a:pt x="694" y="176"/>
                      <a:pt x="694" y="176"/>
                    </a:cubicBezTo>
                    <a:cubicBezTo>
                      <a:pt x="694" y="178"/>
                      <a:pt x="694" y="178"/>
                      <a:pt x="694" y="178"/>
                    </a:cubicBezTo>
                    <a:cubicBezTo>
                      <a:pt x="695" y="181"/>
                      <a:pt x="695" y="181"/>
                      <a:pt x="695" y="181"/>
                    </a:cubicBezTo>
                    <a:cubicBezTo>
                      <a:pt x="697" y="182"/>
                      <a:pt x="697" y="182"/>
                      <a:pt x="697" y="182"/>
                    </a:cubicBezTo>
                    <a:cubicBezTo>
                      <a:pt x="698" y="185"/>
                      <a:pt x="698" y="185"/>
                      <a:pt x="698" y="185"/>
                    </a:cubicBezTo>
                    <a:cubicBezTo>
                      <a:pt x="697" y="185"/>
                      <a:pt x="697" y="185"/>
                      <a:pt x="697" y="185"/>
                    </a:cubicBezTo>
                    <a:cubicBezTo>
                      <a:pt x="692" y="185"/>
                      <a:pt x="692" y="185"/>
                      <a:pt x="692" y="185"/>
                    </a:cubicBezTo>
                    <a:cubicBezTo>
                      <a:pt x="687" y="187"/>
                      <a:pt x="687" y="187"/>
                      <a:pt x="687" y="187"/>
                    </a:cubicBezTo>
                    <a:cubicBezTo>
                      <a:pt x="682" y="187"/>
                      <a:pt x="682" y="187"/>
                      <a:pt x="682" y="187"/>
                    </a:cubicBezTo>
                    <a:cubicBezTo>
                      <a:pt x="681" y="188"/>
                      <a:pt x="681" y="188"/>
                      <a:pt x="681" y="188"/>
                    </a:cubicBezTo>
                    <a:cubicBezTo>
                      <a:pt x="680" y="188"/>
                      <a:pt x="680" y="188"/>
                      <a:pt x="680" y="188"/>
                    </a:cubicBezTo>
                    <a:cubicBezTo>
                      <a:pt x="677" y="188"/>
                      <a:pt x="677" y="188"/>
                      <a:pt x="677" y="188"/>
                    </a:cubicBezTo>
                    <a:cubicBezTo>
                      <a:pt x="674" y="188"/>
                      <a:pt x="674" y="188"/>
                      <a:pt x="674" y="188"/>
                    </a:cubicBezTo>
                    <a:cubicBezTo>
                      <a:pt x="671" y="188"/>
                      <a:pt x="671" y="188"/>
                      <a:pt x="671" y="188"/>
                    </a:cubicBezTo>
                    <a:cubicBezTo>
                      <a:pt x="665" y="187"/>
                      <a:pt x="665" y="187"/>
                      <a:pt x="665" y="187"/>
                    </a:cubicBezTo>
                    <a:cubicBezTo>
                      <a:pt x="662" y="187"/>
                      <a:pt x="662" y="187"/>
                      <a:pt x="662" y="187"/>
                    </a:cubicBezTo>
                    <a:cubicBezTo>
                      <a:pt x="661" y="187"/>
                      <a:pt x="661" y="187"/>
                      <a:pt x="661" y="187"/>
                    </a:cubicBezTo>
                    <a:cubicBezTo>
                      <a:pt x="660" y="188"/>
                      <a:pt x="660" y="188"/>
                      <a:pt x="660" y="188"/>
                    </a:cubicBezTo>
                    <a:cubicBezTo>
                      <a:pt x="660" y="189"/>
                      <a:pt x="660" y="189"/>
                      <a:pt x="660" y="189"/>
                    </a:cubicBezTo>
                    <a:cubicBezTo>
                      <a:pt x="657" y="189"/>
                      <a:pt x="657" y="189"/>
                      <a:pt x="657" y="189"/>
                    </a:cubicBezTo>
                    <a:cubicBezTo>
                      <a:pt x="655" y="189"/>
                      <a:pt x="655" y="189"/>
                      <a:pt x="655" y="189"/>
                    </a:cubicBezTo>
                    <a:cubicBezTo>
                      <a:pt x="651" y="191"/>
                      <a:pt x="651" y="191"/>
                      <a:pt x="651" y="191"/>
                    </a:cubicBezTo>
                    <a:cubicBezTo>
                      <a:pt x="649" y="194"/>
                      <a:pt x="649" y="194"/>
                      <a:pt x="649" y="194"/>
                    </a:cubicBezTo>
                    <a:cubicBezTo>
                      <a:pt x="647" y="195"/>
                      <a:pt x="647" y="195"/>
                      <a:pt x="647" y="195"/>
                    </a:cubicBezTo>
                    <a:cubicBezTo>
                      <a:pt x="648" y="195"/>
                      <a:pt x="648" y="195"/>
                      <a:pt x="648" y="195"/>
                    </a:cubicBezTo>
                    <a:cubicBezTo>
                      <a:pt x="648" y="197"/>
                      <a:pt x="648" y="197"/>
                      <a:pt x="648" y="197"/>
                    </a:cubicBezTo>
                    <a:cubicBezTo>
                      <a:pt x="649" y="199"/>
                      <a:pt x="649" y="199"/>
                      <a:pt x="649" y="199"/>
                    </a:cubicBezTo>
                    <a:cubicBezTo>
                      <a:pt x="654" y="199"/>
                      <a:pt x="654" y="199"/>
                      <a:pt x="654" y="199"/>
                    </a:cubicBezTo>
                    <a:cubicBezTo>
                      <a:pt x="657" y="201"/>
                      <a:pt x="657" y="201"/>
                      <a:pt x="657" y="201"/>
                    </a:cubicBezTo>
                    <a:cubicBezTo>
                      <a:pt x="658" y="201"/>
                      <a:pt x="658" y="201"/>
                      <a:pt x="658" y="201"/>
                    </a:cubicBezTo>
                    <a:cubicBezTo>
                      <a:pt x="658" y="199"/>
                      <a:pt x="658" y="199"/>
                      <a:pt x="658" y="199"/>
                    </a:cubicBezTo>
                    <a:cubicBezTo>
                      <a:pt x="660" y="199"/>
                      <a:pt x="660" y="199"/>
                      <a:pt x="660" y="199"/>
                    </a:cubicBezTo>
                    <a:cubicBezTo>
                      <a:pt x="662" y="199"/>
                      <a:pt x="662" y="199"/>
                      <a:pt x="662" y="199"/>
                    </a:cubicBezTo>
                    <a:cubicBezTo>
                      <a:pt x="665" y="199"/>
                      <a:pt x="665" y="199"/>
                      <a:pt x="665" y="199"/>
                    </a:cubicBezTo>
                    <a:cubicBezTo>
                      <a:pt x="668" y="198"/>
                      <a:pt x="668" y="198"/>
                      <a:pt x="668" y="198"/>
                    </a:cubicBezTo>
                    <a:cubicBezTo>
                      <a:pt x="668" y="197"/>
                      <a:pt x="668" y="197"/>
                      <a:pt x="668" y="197"/>
                    </a:cubicBezTo>
                    <a:cubicBezTo>
                      <a:pt x="670" y="197"/>
                      <a:pt x="670" y="197"/>
                      <a:pt x="670" y="197"/>
                    </a:cubicBezTo>
                    <a:cubicBezTo>
                      <a:pt x="674" y="198"/>
                      <a:pt x="674" y="198"/>
                      <a:pt x="674" y="198"/>
                    </a:cubicBezTo>
                    <a:cubicBezTo>
                      <a:pt x="677" y="198"/>
                      <a:pt x="677" y="198"/>
                      <a:pt x="677" y="198"/>
                    </a:cubicBezTo>
                    <a:cubicBezTo>
                      <a:pt x="680" y="198"/>
                      <a:pt x="680" y="198"/>
                      <a:pt x="680" y="198"/>
                    </a:cubicBezTo>
                    <a:cubicBezTo>
                      <a:pt x="680" y="195"/>
                      <a:pt x="680" y="195"/>
                      <a:pt x="680" y="195"/>
                    </a:cubicBezTo>
                    <a:cubicBezTo>
                      <a:pt x="678" y="194"/>
                      <a:pt x="678" y="194"/>
                      <a:pt x="678" y="194"/>
                    </a:cubicBezTo>
                    <a:cubicBezTo>
                      <a:pt x="682" y="192"/>
                      <a:pt x="682" y="192"/>
                      <a:pt x="682" y="192"/>
                    </a:cubicBezTo>
                    <a:cubicBezTo>
                      <a:pt x="681" y="194"/>
                      <a:pt x="681" y="194"/>
                      <a:pt x="681" y="194"/>
                    </a:cubicBezTo>
                    <a:cubicBezTo>
                      <a:pt x="681" y="195"/>
                      <a:pt x="681" y="195"/>
                      <a:pt x="681" y="195"/>
                    </a:cubicBezTo>
                    <a:cubicBezTo>
                      <a:pt x="684" y="195"/>
                      <a:pt x="684" y="195"/>
                      <a:pt x="684" y="195"/>
                    </a:cubicBezTo>
                    <a:cubicBezTo>
                      <a:pt x="684" y="197"/>
                      <a:pt x="684" y="197"/>
                      <a:pt x="684" y="197"/>
                    </a:cubicBezTo>
                    <a:cubicBezTo>
                      <a:pt x="685" y="197"/>
                      <a:pt x="685" y="197"/>
                      <a:pt x="685" y="197"/>
                    </a:cubicBezTo>
                    <a:cubicBezTo>
                      <a:pt x="684" y="198"/>
                      <a:pt x="684" y="198"/>
                      <a:pt x="684" y="198"/>
                    </a:cubicBezTo>
                    <a:cubicBezTo>
                      <a:pt x="685" y="198"/>
                      <a:pt x="685" y="198"/>
                      <a:pt x="685" y="198"/>
                    </a:cubicBezTo>
                    <a:cubicBezTo>
                      <a:pt x="687" y="197"/>
                      <a:pt x="687" y="197"/>
                      <a:pt x="687" y="197"/>
                    </a:cubicBezTo>
                    <a:cubicBezTo>
                      <a:pt x="688" y="197"/>
                      <a:pt x="688" y="197"/>
                      <a:pt x="688" y="197"/>
                    </a:cubicBezTo>
                    <a:cubicBezTo>
                      <a:pt x="690" y="195"/>
                      <a:pt x="690" y="195"/>
                      <a:pt x="690" y="195"/>
                    </a:cubicBezTo>
                    <a:cubicBezTo>
                      <a:pt x="690" y="197"/>
                      <a:pt x="690" y="197"/>
                      <a:pt x="690" y="197"/>
                    </a:cubicBezTo>
                    <a:cubicBezTo>
                      <a:pt x="691" y="197"/>
                      <a:pt x="691" y="197"/>
                      <a:pt x="691" y="197"/>
                    </a:cubicBezTo>
                    <a:cubicBezTo>
                      <a:pt x="690" y="198"/>
                      <a:pt x="690" y="198"/>
                      <a:pt x="690" y="198"/>
                    </a:cubicBezTo>
                    <a:cubicBezTo>
                      <a:pt x="690" y="199"/>
                      <a:pt x="690" y="199"/>
                      <a:pt x="690" y="199"/>
                    </a:cubicBezTo>
                    <a:cubicBezTo>
                      <a:pt x="691" y="201"/>
                      <a:pt x="691" y="201"/>
                      <a:pt x="691" y="201"/>
                    </a:cubicBezTo>
                    <a:cubicBezTo>
                      <a:pt x="692" y="202"/>
                      <a:pt x="692" y="202"/>
                      <a:pt x="692" y="202"/>
                    </a:cubicBezTo>
                    <a:cubicBezTo>
                      <a:pt x="692" y="204"/>
                      <a:pt x="692" y="204"/>
                      <a:pt x="692" y="204"/>
                    </a:cubicBezTo>
                    <a:cubicBezTo>
                      <a:pt x="694" y="202"/>
                      <a:pt x="694" y="202"/>
                      <a:pt x="694" y="202"/>
                    </a:cubicBezTo>
                    <a:cubicBezTo>
                      <a:pt x="692" y="205"/>
                      <a:pt x="692" y="205"/>
                      <a:pt x="692" y="205"/>
                    </a:cubicBezTo>
                    <a:cubicBezTo>
                      <a:pt x="694" y="205"/>
                      <a:pt x="694" y="205"/>
                      <a:pt x="694" y="205"/>
                    </a:cubicBezTo>
                    <a:cubicBezTo>
                      <a:pt x="695" y="205"/>
                      <a:pt x="695" y="205"/>
                      <a:pt x="695" y="205"/>
                    </a:cubicBezTo>
                    <a:cubicBezTo>
                      <a:pt x="694" y="207"/>
                      <a:pt x="694" y="207"/>
                      <a:pt x="694" y="207"/>
                    </a:cubicBezTo>
                    <a:cubicBezTo>
                      <a:pt x="697" y="207"/>
                      <a:pt x="697" y="207"/>
                      <a:pt x="697" y="207"/>
                    </a:cubicBezTo>
                    <a:cubicBezTo>
                      <a:pt x="698" y="205"/>
                      <a:pt x="698" y="205"/>
                      <a:pt x="698" y="205"/>
                    </a:cubicBezTo>
                    <a:cubicBezTo>
                      <a:pt x="700" y="207"/>
                      <a:pt x="700" y="207"/>
                      <a:pt x="700" y="207"/>
                    </a:cubicBezTo>
                    <a:cubicBezTo>
                      <a:pt x="701" y="207"/>
                      <a:pt x="701" y="207"/>
                      <a:pt x="701" y="207"/>
                    </a:cubicBezTo>
                    <a:cubicBezTo>
                      <a:pt x="703" y="208"/>
                      <a:pt x="703" y="208"/>
                      <a:pt x="703" y="208"/>
                    </a:cubicBezTo>
                    <a:cubicBezTo>
                      <a:pt x="698" y="209"/>
                      <a:pt x="698" y="209"/>
                      <a:pt x="698" y="209"/>
                    </a:cubicBezTo>
                    <a:cubicBezTo>
                      <a:pt x="694" y="209"/>
                      <a:pt x="694" y="209"/>
                      <a:pt x="694" y="209"/>
                    </a:cubicBezTo>
                    <a:cubicBezTo>
                      <a:pt x="695" y="211"/>
                      <a:pt x="695" y="211"/>
                      <a:pt x="695" y="211"/>
                    </a:cubicBezTo>
                    <a:cubicBezTo>
                      <a:pt x="697" y="214"/>
                      <a:pt x="697" y="214"/>
                      <a:pt x="697" y="214"/>
                    </a:cubicBezTo>
                    <a:cubicBezTo>
                      <a:pt x="698" y="214"/>
                      <a:pt x="698" y="214"/>
                      <a:pt x="698" y="214"/>
                    </a:cubicBezTo>
                    <a:cubicBezTo>
                      <a:pt x="700" y="215"/>
                      <a:pt x="700" y="215"/>
                      <a:pt x="700" y="215"/>
                    </a:cubicBezTo>
                    <a:cubicBezTo>
                      <a:pt x="703" y="217"/>
                      <a:pt x="703" y="217"/>
                      <a:pt x="703" y="217"/>
                    </a:cubicBezTo>
                    <a:cubicBezTo>
                      <a:pt x="705" y="218"/>
                      <a:pt x="705" y="218"/>
                      <a:pt x="705" y="218"/>
                    </a:cubicBezTo>
                    <a:cubicBezTo>
                      <a:pt x="710" y="218"/>
                      <a:pt x="710" y="218"/>
                      <a:pt x="710" y="218"/>
                    </a:cubicBezTo>
                    <a:cubicBezTo>
                      <a:pt x="713" y="218"/>
                      <a:pt x="713" y="218"/>
                      <a:pt x="713" y="218"/>
                    </a:cubicBezTo>
                    <a:cubicBezTo>
                      <a:pt x="713" y="219"/>
                      <a:pt x="713" y="219"/>
                      <a:pt x="713" y="219"/>
                    </a:cubicBezTo>
                    <a:cubicBezTo>
                      <a:pt x="714" y="222"/>
                      <a:pt x="714" y="222"/>
                      <a:pt x="714" y="222"/>
                    </a:cubicBezTo>
                    <a:cubicBezTo>
                      <a:pt x="717" y="224"/>
                      <a:pt x="717" y="224"/>
                      <a:pt x="717" y="224"/>
                    </a:cubicBezTo>
                    <a:cubicBezTo>
                      <a:pt x="721" y="225"/>
                      <a:pt x="721" y="225"/>
                      <a:pt x="721" y="225"/>
                    </a:cubicBezTo>
                    <a:cubicBezTo>
                      <a:pt x="725" y="225"/>
                      <a:pt x="725" y="225"/>
                      <a:pt x="725" y="225"/>
                    </a:cubicBezTo>
                    <a:cubicBezTo>
                      <a:pt x="731" y="227"/>
                      <a:pt x="731" y="227"/>
                      <a:pt x="731" y="227"/>
                    </a:cubicBezTo>
                    <a:cubicBezTo>
                      <a:pt x="735" y="228"/>
                      <a:pt x="735" y="228"/>
                      <a:pt x="735" y="228"/>
                    </a:cubicBezTo>
                    <a:cubicBezTo>
                      <a:pt x="740" y="230"/>
                      <a:pt x="740" y="230"/>
                      <a:pt x="740" y="230"/>
                    </a:cubicBezTo>
                    <a:cubicBezTo>
                      <a:pt x="740" y="227"/>
                      <a:pt x="740" y="227"/>
                      <a:pt x="740" y="227"/>
                    </a:cubicBezTo>
                    <a:cubicBezTo>
                      <a:pt x="741" y="227"/>
                      <a:pt x="741" y="227"/>
                      <a:pt x="741" y="227"/>
                    </a:cubicBezTo>
                    <a:cubicBezTo>
                      <a:pt x="741" y="225"/>
                      <a:pt x="741" y="225"/>
                      <a:pt x="741" y="225"/>
                    </a:cubicBezTo>
                    <a:cubicBezTo>
                      <a:pt x="741" y="224"/>
                      <a:pt x="741" y="224"/>
                      <a:pt x="741" y="224"/>
                    </a:cubicBezTo>
                    <a:cubicBezTo>
                      <a:pt x="740" y="224"/>
                      <a:pt x="740" y="224"/>
                      <a:pt x="740" y="224"/>
                    </a:cubicBezTo>
                    <a:cubicBezTo>
                      <a:pt x="738" y="222"/>
                      <a:pt x="738" y="222"/>
                      <a:pt x="738" y="222"/>
                    </a:cubicBezTo>
                    <a:cubicBezTo>
                      <a:pt x="740" y="221"/>
                      <a:pt x="740" y="221"/>
                      <a:pt x="740" y="221"/>
                    </a:cubicBezTo>
                    <a:cubicBezTo>
                      <a:pt x="738" y="219"/>
                      <a:pt x="738" y="219"/>
                      <a:pt x="738" y="219"/>
                    </a:cubicBezTo>
                    <a:cubicBezTo>
                      <a:pt x="737" y="219"/>
                      <a:pt x="737" y="219"/>
                      <a:pt x="737" y="219"/>
                    </a:cubicBezTo>
                    <a:cubicBezTo>
                      <a:pt x="735" y="219"/>
                      <a:pt x="735" y="219"/>
                      <a:pt x="735" y="219"/>
                    </a:cubicBezTo>
                    <a:cubicBezTo>
                      <a:pt x="735" y="218"/>
                      <a:pt x="735" y="218"/>
                      <a:pt x="735" y="218"/>
                    </a:cubicBezTo>
                    <a:cubicBezTo>
                      <a:pt x="734" y="217"/>
                      <a:pt x="734" y="217"/>
                      <a:pt x="734" y="217"/>
                    </a:cubicBezTo>
                    <a:cubicBezTo>
                      <a:pt x="734" y="215"/>
                      <a:pt x="734" y="215"/>
                      <a:pt x="734" y="215"/>
                    </a:cubicBezTo>
                    <a:cubicBezTo>
                      <a:pt x="733" y="217"/>
                      <a:pt x="733" y="217"/>
                      <a:pt x="733" y="217"/>
                    </a:cubicBezTo>
                    <a:cubicBezTo>
                      <a:pt x="733" y="215"/>
                      <a:pt x="733" y="215"/>
                      <a:pt x="733" y="215"/>
                    </a:cubicBezTo>
                    <a:cubicBezTo>
                      <a:pt x="728" y="212"/>
                      <a:pt x="728" y="212"/>
                      <a:pt x="728" y="212"/>
                    </a:cubicBezTo>
                    <a:cubicBezTo>
                      <a:pt x="725" y="208"/>
                      <a:pt x="725" y="208"/>
                      <a:pt x="725" y="208"/>
                    </a:cubicBezTo>
                    <a:cubicBezTo>
                      <a:pt x="727" y="207"/>
                      <a:pt x="727" y="207"/>
                      <a:pt x="727" y="207"/>
                    </a:cubicBezTo>
                    <a:cubicBezTo>
                      <a:pt x="728" y="207"/>
                      <a:pt x="728" y="207"/>
                      <a:pt x="728" y="207"/>
                    </a:cubicBezTo>
                    <a:cubicBezTo>
                      <a:pt x="731" y="207"/>
                      <a:pt x="731" y="207"/>
                      <a:pt x="731" y="207"/>
                    </a:cubicBezTo>
                    <a:cubicBezTo>
                      <a:pt x="733" y="209"/>
                      <a:pt x="733" y="209"/>
                      <a:pt x="733" y="209"/>
                    </a:cubicBezTo>
                    <a:cubicBezTo>
                      <a:pt x="734" y="211"/>
                      <a:pt x="734" y="211"/>
                      <a:pt x="734" y="211"/>
                    </a:cubicBezTo>
                    <a:cubicBezTo>
                      <a:pt x="735" y="207"/>
                      <a:pt x="735" y="207"/>
                      <a:pt x="735" y="207"/>
                    </a:cubicBezTo>
                    <a:cubicBezTo>
                      <a:pt x="737" y="211"/>
                      <a:pt x="737" y="211"/>
                      <a:pt x="737" y="211"/>
                    </a:cubicBezTo>
                    <a:cubicBezTo>
                      <a:pt x="740" y="212"/>
                      <a:pt x="740" y="212"/>
                      <a:pt x="740" y="212"/>
                    </a:cubicBezTo>
                    <a:cubicBezTo>
                      <a:pt x="741" y="211"/>
                      <a:pt x="741" y="211"/>
                      <a:pt x="741" y="211"/>
                    </a:cubicBezTo>
                    <a:cubicBezTo>
                      <a:pt x="740" y="214"/>
                      <a:pt x="740" y="214"/>
                      <a:pt x="740" y="214"/>
                    </a:cubicBezTo>
                    <a:cubicBezTo>
                      <a:pt x="741" y="212"/>
                      <a:pt x="741" y="212"/>
                      <a:pt x="741" y="212"/>
                    </a:cubicBezTo>
                    <a:cubicBezTo>
                      <a:pt x="741" y="214"/>
                      <a:pt x="741" y="214"/>
                      <a:pt x="741" y="214"/>
                    </a:cubicBezTo>
                    <a:cubicBezTo>
                      <a:pt x="743" y="215"/>
                      <a:pt x="743" y="215"/>
                      <a:pt x="743" y="215"/>
                    </a:cubicBezTo>
                    <a:cubicBezTo>
                      <a:pt x="743" y="214"/>
                      <a:pt x="743" y="214"/>
                      <a:pt x="743" y="214"/>
                    </a:cubicBezTo>
                    <a:cubicBezTo>
                      <a:pt x="743" y="212"/>
                      <a:pt x="743" y="212"/>
                      <a:pt x="743" y="212"/>
                    </a:cubicBezTo>
                    <a:cubicBezTo>
                      <a:pt x="744" y="214"/>
                      <a:pt x="744" y="214"/>
                      <a:pt x="744" y="214"/>
                    </a:cubicBezTo>
                    <a:cubicBezTo>
                      <a:pt x="746" y="217"/>
                      <a:pt x="746" y="217"/>
                      <a:pt x="746" y="217"/>
                    </a:cubicBezTo>
                    <a:cubicBezTo>
                      <a:pt x="746" y="214"/>
                      <a:pt x="746" y="214"/>
                      <a:pt x="746" y="214"/>
                    </a:cubicBezTo>
                    <a:cubicBezTo>
                      <a:pt x="747" y="215"/>
                      <a:pt x="747" y="215"/>
                      <a:pt x="747" y="215"/>
                    </a:cubicBezTo>
                    <a:cubicBezTo>
                      <a:pt x="748" y="215"/>
                      <a:pt x="748" y="215"/>
                      <a:pt x="748" y="215"/>
                    </a:cubicBezTo>
                    <a:cubicBezTo>
                      <a:pt x="750" y="215"/>
                      <a:pt x="750" y="215"/>
                      <a:pt x="750" y="215"/>
                    </a:cubicBezTo>
                    <a:cubicBezTo>
                      <a:pt x="750" y="217"/>
                      <a:pt x="750" y="217"/>
                      <a:pt x="750" y="217"/>
                    </a:cubicBezTo>
                    <a:cubicBezTo>
                      <a:pt x="751" y="217"/>
                      <a:pt x="751" y="217"/>
                      <a:pt x="751" y="217"/>
                    </a:cubicBezTo>
                    <a:cubicBezTo>
                      <a:pt x="753" y="217"/>
                      <a:pt x="753" y="217"/>
                      <a:pt x="753" y="217"/>
                    </a:cubicBezTo>
                    <a:cubicBezTo>
                      <a:pt x="753" y="219"/>
                      <a:pt x="753" y="219"/>
                      <a:pt x="753" y="219"/>
                    </a:cubicBezTo>
                    <a:cubicBezTo>
                      <a:pt x="753" y="221"/>
                      <a:pt x="753" y="221"/>
                      <a:pt x="753" y="221"/>
                    </a:cubicBezTo>
                    <a:cubicBezTo>
                      <a:pt x="754" y="221"/>
                      <a:pt x="754" y="221"/>
                      <a:pt x="754" y="221"/>
                    </a:cubicBezTo>
                    <a:cubicBezTo>
                      <a:pt x="754" y="219"/>
                      <a:pt x="754" y="219"/>
                      <a:pt x="754" y="219"/>
                    </a:cubicBezTo>
                    <a:cubicBezTo>
                      <a:pt x="754" y="218"/>
                      <a:pt x="754" y="218"/>
                      <a:pt x="754" y="218"/>
                    </a:cubicBezTo>
                    <a:cubicBezTo>
                      <a:pt x="754" y="215"/>
                      <a:pt x="754" y="215"/>
                      <a:pt x="754" y="215"/>
                    </a:cubicBezTo>
                    <a:cubicBezTo>
                      <a:pt x="756" y="217"/>
                      <a:pt x="756" y="217"/>
                      <a:pt x="756" y="217"/>
                    </a:cubicBezTo>
                    <a:cubicBezTo>
                      <a:pt x="758" y="217"/>
                      <a:pt x="758" y="217"/>
                      <a:pt x="758" y="217"/>
                    </a:cubicBezTo>
                    <a:cubicBezTo>
                      <a:pt x="758" y="215"/>
                      <a:pt x="758" y="215"/>
                      <a:pt x="758" y="215"/>
                    </a:cubicBezTo>
                    <a:cubicBezTo>
                      <a:pt x="758" y="214"/>
                      <a:pt x="758" y="214"/>
                      <a:pt x="758" y="214"/>
                    </a:cubicBezTo>
                    <a:cubicBezTo>
                      <a:pt x="757" y="212"/>
                      <a:pt x="757" y="212"/>
                      <a:pt x="757" y="212"/>
                    </a:cubicBezTo>
                    <a:cubicBezTo>
                      <a:pt x="760" y="211"/>
                      <a:pt x="760" y="211"/>
                      <a:pt x="760" y="211"/>
                    </a:cubicBezTo>
                    <a:cubicBezTo>
                      <a:pt x="758" y="211"/>
                      <a:pt x="758" y="211"/>
                      <a:pt x="758" y="211"/>
                    </a:cubicBezTo>
                    <a:cubicBezTo>
                      <a:pt x="760" y="209"/>
                      <a:pt x="760" y="209"/>
                      <a:pt x="760" y="209"/>
                    </a:cubicBezTo>
                    <a:cubicBezTo>
                      <a:pt x="761" y="208"/>
                      <a:pt x="761" y="208"/>
                      <a:pt x="761" y="208"/>
                    </a:cubicBezTo>
                    <a:cubicBezTo>
                      <a:pt x="761" y="209"/>
                      <a:pt x="761" y="209"/>
                      <a:pt x="761" y="209"/>
                    </a:cubicBezTo>
                    <a:cubicBezTo>
                      <a:pt x="761" y="211"/>
                      <a:pt x="761" y="211"/>
                      <a:pt x="761" y="211"/>
                    </a:cubicBezTo>
                    <a:cubicBezTo>
                      <a:pt x="763" y="212"/>
                      <a:pt x="763" y="212"/>
                      <a:pt x="763" y="212"/>
                    </a:cubicBezTo>
                    <a:cubicBezTo>
                      <a:pt x="763" y="211"/>
                      <a:pt x="763" y="211"/>
                      <a:pt x="763" y="211"/>
                    </a:cubicBezTo>
                    <a:cubicBezTo>
                      <a:pt x="764" y="209"/>
                      <a:pt x="764" y="209"/>
                      <a:pt x="764" y="209"/>
                    </a:cubicBezTo>
                    <a:cubicBezTo>
                      <a:pt x="766" y="209"/>
                      <a:pt x="766" y="209"/>
                      <a:pt x="766" y="209"/>
                    </a:cubicBezTo>
                    <a:cubicBezTo>
                      <a:pt x="766" y="207"/>
                      <a:pt x="766" y="207"/>
                      <a:pt x="766" y="207"/>
                    </a:cubicBezTo>
                    <a:cubicBezTo>
                      <a:pt x="764" y="207"/>
                      <a:pt x="764" y="207"/>
                      <a:pt x="764" y="207"/>
                    </a:cubicBezTo>
                    <a:cubicBezTo>
                      <a:pt x="764" y="205"/>
                      <a:pt x="764" y="205"/>
                      <a:pt x="764" y="205"/>
                    </a:cubicBezTo>
                    <a:cubicBezTo>
                      <a:pt x="767" y="204"/>
                      <a:pt x="767" y="204"/>
                      <a:pt x="767" y="204"/>
                    </a:cubicBezTo>
                    <a:cubicBezTo>
                      <a:pt x="763" y="202"/>
                      <a:pt x="763" y="202"/>
                      <a:pt x="763" y="202"/>
                    </a:cubicBezTo>
                    <a:cubicBezTo>
                      <a:pt x="761" y="201"/>
                      <a:pt x="761" y="201"/>
                      <a:pt x="761" y="201"/>
                    </a:cubicBezTo>
                    <a:cubicBezTo>
                      <a:pt x="763" y="199"/>
                      <a:pt x="763" y="199"/>
                      <a:pt x="763" y="199"/>
                    </a:cubicBezTo>
                    <a:cubicBezTo>
                      <a:pt x="764" y="199"/>
                      <a:pt x="764" y="199"/>
                      <a:pt x="764" y="199"/>
                    </a:cubicBezTo>
                    <a:cubicBezTo>
                      <a:pt x="767" y="197"/>
                      <a:pt x="767" y="197"/>
                      <a:pt x="767" y="197"/>
                    </a:cubicBezTo>
                    <a:cubicBezTo>
                      <a:pt x="764" y="198"/>
                      <a:pt x="764" y="198"/>
                      <a:pt x="764" y="198"/>
                    </a:cubicBezTo>
                    <a:cubicBezTo>
                      <a:pt x="764" y="197"/>
                      <a:pt x="764" y="197"/>
                      <a:pt x="764" y="197"/>
                    </a:cubicBezTo>
                    <a:cubicBezTo>
                      <a:pt x="761" y="197"/>
                      <a:pt x="761" y="197"/>
                      <a:pt x="761" y="197"/>
                    </a:cubicBezTo>
                    <a:cubicBezTo>
                      <a:pt x="763" y="195"/>
                      <a:pt x="763" y="195"/>
                      <a:pt x="763" y="195"/>
                    </a:cubicBezTo>
                    <a:cubicBezTo>
                      <a:pt x="764" y="195"/>
                      <a:pt x="764" y="195"/>
                      <a:pt x="764" y="195"/>
                    </a:cubicBezTo>
                    <a:cubicBezTo>
                      <a:pt x="763" y="194"/>
                      <a:pt x="763" y="194"/>
                      <a:pt x="763" y="194"/>
                    </a:cubicBezTo>
                    <a:cubicBezTo>
                      <a:pt x="764" y="192"/>
                      <a:pt x="764" y="192"/>
                      <a:pt x="764" y="192"/>
                    </a:cubicBezTo>
                    <a:cubicBezTo>
                      <a:pt x="763" y="192"/>
                      <a:pt x="763" y="192"/>
                      <a:pt x="763" y="192"/>
                    </a:cubicBezTo>
                    <a:cubicBezTo>
                      <a:pt x="761" y="194"/>
                      <a:pt x="761" y="194"/>
                      <a:pt x="761" y="194"/>
                    </a:cubicBezTo>
                    <a:cubicBezTo>
                      <a:pt x="758" y="195"/>
                      <a:pt x="758" y="195"/>
                      <a:pt x="758" y="195"/>
                    </a:cubicBezTo>
                    <a:cubicBezTo>
                      <a:pt x="760" y="192"/>
                      <a:pt x="760" y="192"/>
                      <a:pt x="760" y="192"/>
                    </a:cubicBezTo>
                    <a:cubicBezTo>
                      <a:pt x="758" y="192"/>
                      <a:pt x="758" y="192"/>
                      <a:pt x="758" y="192"/>
                    </a:cubicBezTo>
                    <a:cubicBezTo>
                      <a:pt x="757" y="191"/>
                      <a:pt x="757" y="191"/>
                      <a:pt x="757" y="191"/>
                    </a:cubicBezTo>
                    <a:cubicBezTo>
                      <a:pt x="754" y="194"/>
                      <a:pt x="754" y="194"/>
                      <a:pt x="754" y="194"/>
                    </a:cubicBezTo>
                    <a:cubicBezTo>
                      <a:pt x="756" y="191"/>
                      <a:pt x="756" y="191"/>
                      <a:pt x="756" y="191"/>
                    </a:cubicBezTo>
                    <a:cubicBezTo>
                      <a:pt x="754" y="191"/>
                      <a:pt x="754" y="191"/>
                      <a:pt x="754" y="191"/>
                    </a:cubicBezTo>
                    <a:cubicBezTo>
                      <a:pt x="757" y="189"/>
                      <a:pt x="757" y="189"/>
                      <a:pt x="757" y="189"/>
                    </a:cubicBezTo>
                    <a:cubicBezTo>
                      <a:pt x="755" y="189"/>
                      <a:pt x="755" y="189"/>
                      <a:pt x="755" y="189"/>
                    </a:cubicBezTo>
                    <a:cubicBezTo>
                      <a:pt x="756" y="188"/>
                      <a:pt x="756" y="188"/>
                      <a:pt x="756" y="188"/>
                    </a:cubicBezTo>
                    <a:cubicBezTo>
                      <a:pt x="754" y="188"/>
                      <a:pt x="754" y="188"/>
                      <a:pt x="754" y="188"/>
                    </a:cubicBezTo>
                    <a:cubicBezTo>
                      <a:pt x="753" y="187"/>
                      <a:pt x="753" y="187"/>
                      <a:pt x="753" y="187"/>
                    </a:cubicBezTo>
                    <a:cubicBezTo>
                      <a:pt x="754" y="187"/>
                      <a:pt x="754" y="187"/>
                      <a:pt x="754" y="187"/>
                    </a:cubicBezTo>
                    <a:cubicBezTo>
                      <a:pt x="756" y="185"/>
                      <a:pt x="756" y="185"/>
                      <a:pt x="756" y="185"/>
                    </a:cubicBezTo>
                    <a:cubicBezTo>
                      <a:pt x="754" y="185"/>
                      <a:pt x="754" y="185"/>
                      <a:pt x="754" y="185"/>
                    </a:cubicBezTo>
                    <a:cubicBezTo>
                      <a:pt x="754" y="184"/>
                      <a:pt x="754" y="184"/>
                      <a:pt x="754" y="184"/>
                    </a:cubicBezTo>
                    <a:cubicBezTo>
                      <a:pt x="753" y="184"/>
                      <a:pt x="753" y="184"/>
                      <a:pt x="753" y="184"/>
                    </a:cubicBezTo>
                    <a:cubicBezTo>
                      <a:pt x="751" y="184"/>
                      <a:pt x="751" y="184"/>
                      <a:pt x="751" y="184"/>
                    </a:cubicBezTo>
                    <a:cubicBezTo>
                      <a:pt x="748" y="185"/>
                      <a:pt x="748" y="185"/>
                      <a:pt x="748" y="185"/>
                    </a:cubicBezTo>
                    <a:cubicBezTo>
                      <a:pt x="751" y="182"/>
                      <a:pt x="751" y="182"/>
                      <a:pt x="751" y="182"/>
                    </a:cubicBezTo>
                    <a:cubicBezTo>
                      <a:pt x="748" y="182"/>
                      <a:pt x="748" y="182"/>
                      <a:pt x="748" y="182"/>
                    </a:cubicBezTo>
                    <a:cubicBezTo>
                      <a:pt x="750" y="181"/>
                      <a:pt x="750" y="181"/>
                      <a:pt x="750" y="181"/>
                    </a:cubicBezTo>
                    <a:cubicBezTo>
                      <a:pt x="748" y="181"/>
                      <a:pt x="748" y="181"/>
                      <a:pt x="748" y="181"/>
                    </a:cubicBezTo>
                    <a:cubicBezTo>
                      <a:pt x="750" y="179"/>
                      <a:pt x="750" y="179"/>
                      <a:pt x="750" y="179"/>
                    </a:cubicBezTo>
                    <a:cubicBezTo>
                      <a:pt x="751" y="178"/>
                      <a:pt x="751" y="178"/>
                      <a:pt x="751" y="178"/>
                    </a:cubicBezTo>
                    <a:cubicBezTo>
                      <a:pt x="750" y="178"/>
                      <a:pt x="750" y="178"/>
                      <a:pt x="750" y="178"/>
                    </a:cubicBezTo>
                    <a:cubicBezTo>
                      <a:pt x="746" y="176"/>
                      <a:pt x="746" y="176"/>
                      <a:pt x="746" y="176"/>
                    </a:cubicBezTo>
                    <a:cubicBezTo>
                      <a:pt x="748" y="176"/>
                      <a:pt x="748" y="176"/>
                      <a:pt x="748" y="176"/>
                    </a:cubicBezTo>
                    <a:cubicBezTo>
                      <a:pt x="753" y="178"/>
                      <a:pt x="753" y="178"/>
                      <a:pt x="753" y="178"/>
                    </a:cubicBezTo>
                    <a:cubicBezTo>
                      <a:pt x="751" y="179"/>
                      <a:pt x="751" y="179"/>
                      <a:pt x="751" y="179"/>
                    </a:cubicBezTo>
                    <a:cubicBezTo>
                      <a:pt x="751" y="181"/>
                      <a:pt x="751" y="181"/>
                      <a:pt x="751" y="181"/>
                    </a:cubicBezTo>
                    <a:cubicBezTo>
                      <a:pt x="753" y="181"/>
                      <a:pt x="753" y="181"/>
                      <a:pt x="753" y="181"/>
                    </a:cubicBezTo>
                    <a:cubicBezTo>
                      <a:pt x="758" y="179"/>
                      <a:pt x="758" y="179"/>
                      <a:pt x="758" y="179"/>
                    </a:cubicBezTo>
                    <a:cubicBezTo>
                      <a:pt x="758" y="178"/>
                      <a:pt x="758" y="178"/>
                      <a:pt x="758" y="178"/>
                    </a:cubicBezTo>
                    <a:cubicBezTo>
                      <a:pt x="757" y="176"/>
                      <a:pt x="757" y="176"/>
                      <a:pt x="757" y="176"/>
                    </a:cubicBezTo>
                    <a:cubicBezTo>
                      <a:pt x="756" y="175"/>
                      <a:pt x="756" y="175"/>
                      <a:pt x="756" y="175"/>
                    </a:cubicBezTo>
                    <a:cubicBezTo>
                      <a:pt x="756" y="174"/>
                      <a:pt x="756" y="174"/>
                      <a:pt x="756" y="174"/>
                    </a:cubicBezTo>
                    <a:cubicBezTo>
                      <a:pt x="757" y="174"/>
                      <a:pt x="757" y="174"/>
                      <a:pt x="757" y="174"/>
                    </a:cubicBezTo>
                    <a:cubicBezTo>
                      <a:pt x="758" y="175"/>
                      <a:pt x="758" y="175"/>
                      <a:pt x="758" y="175"/>
                    </a:cubicBezTo>
                    <a:cubicBezTo>
                      <a:pt x="760" y="175"/>
                      <a:pt x="760" y="175"/>
                      <a:pt x="760" y="175"/>
                    </a:cubicBezTo>
                    <a:cubicBezTo>
                      <a:pt x="763" y="174"/>
                      <a:pt x="763" y="174"/>
                      <a:pt x="763" y="174"/>
                    </a:cubicBezTo>
                    <a:cubicBezTo>
                      <a:pt x="761" y="172"/>
                      <a:pt x="761" y="172"/>
                      <a:pt x="761" y="172"/>
                    </a:cubicBezTo>
                    <a:cubicBezTo>
                      <a:pt x="763" y="172"/>
                      <a:pt x="763" y="172"/>
                      <a:pt x="763" y="172"/>
                    </a:cubicBezTo>
                    <a:cubicBezTo>
                      <a:pt x="764" y="172"/>
                      <a:pt x="764" y="172"/>
                      <a:pt x="764" y="172"/>
                    </a:cubicBezTo>
                    <a:cubicBezTo>
                      <a:pt x="766" y="172"/>
                      <a:pt x="766" y="172"/>
                      <a:pt x="766" y="172"/>
                    </a:cubicBezTo>
                    <a:cubicBezTo>
                      <a:pt x="766" y="174"/>
                      <a:pt x="766" y="174"/>
                      <a:pt x="766" y="174"/>
                    </a:cubicBezTo>
                    <a:cubicBezTo>
                      <a:pt x="767" y="175"/>
                      <a:pt x="767" y="175"/>
                      <a:pt x="767" y="175"/>
                    </a:cubicBezTo>
                    <a:cubicBezTo>
                      <a:pt x="768" y="174"/>
                      <a:pt x="768" y="174"/>
                      <a:pt x="768" y="174"/>
                    </a:cubicBezTo>
                    <a:cubicBezTo>
                      <a:pt x="767" y="176"/>
                      <a:pt x="767" y="176"/>
                      <a:pt x="767" y="176"/>
                    </a:cubicBezTo>
                    <a:cubicBezTo>
                      <a:pt x="768" y="176"/>
                      <a:pt x="768" y="176"/>
                      <a:pt x="768" y="176"/>
                    </a:cubicBezTo>
                    <a:cubicBezTo>
                      <a:pt x="770" y="176"/>
                      <a:pt x="770" y="176"/>
                      <a:pt x="770" y="176"/>
                    </a:cubicBezTo>
                    <a:cubicBezTo>
                      <a:pt x="771" y="178"/>
                      <a:pt x="771" y="178"/>
                      <a:pt x="771" y="178"/>
                    </a:cubicBezTo>
                    <a:cubicBezTo>
                      <a:pt x="770" y="179"/>
                      <a:pt x="770" y="179"/>
                      <a:pt x="770" y="179"/>
                    </a:cubicBezTo>
                    <a:cubicBezTo>
                      <a:pt x="776" y="179"/>
                      <a:pt x="776" y="179"/>
                      <a:pt x="776" y="179"/>
                    </a:cubicBezTo>
                    <a:cubicBezTo>
                      <a:pt x="773" y="181"/>
                      <a:pt x="773" y="181"/>
                      <a:pt x="773" y="181"/>
                    </a:cubicBezTo>
                    <a:cubicBezTo>
                      <a:pt x="773" y="182"/>
                      <a:pt x="773" y="182"/>
                      <a:pt x="773" y="182"/>
                    </a:cubicBezTo>
                    <a:cubicBezTo>
                      <a:pt x="776" y="182"/>
                      <a:pt x="776" y="182"/>
                      <a:pt x="776" y="182"/>
                    </a:cubicBezTo>
                    <a:cubicBezTo>
                      <a:pt x="778" y="182"/>
                      <a:pt x="778" y="182"/>
                      <a:pt x="778" y="182"/>
                    </a:cubicBezTo>
                    <a:cubicBezTo>
                      <a:pt x="776" y="184"/>
                      <a:pt x="776" y="184"/>
                      <a:pt x="776" y="184"/>
                    </a:cubicBezTo>
                    <a:cubicBezTo>
                      <a:pt x="778" y="184"/>
                      <a:pt x="778" y="184"/>
                      <a:pt x="778" y="184"/>
                    </a:cubicBezTo>
                    <a:cubicBezTo>
                      <a:pt x="773" y="187"/>
                      <a:pt x="773" y="187"/>
                      <a:pt x="773" y="187"/>
                    </a:cubicBezTo>
                    <a:cubicBezTo>
                      <a:pt x="776" y="187"/>
                      <a:pt x="776" y="187"/>
                      <a:pt x="776" y="187"/>
                    </a:cubicBezTo>
                    <a:cubicBezTo>
                      <a:pt x="774" y="188"/>
                      <a:pt x="774" y="188"/>
                      <a:pt x="774" y="188"/>
                    </a:cubicBezTo>
                    <a:cubicBezTo>
                      <a:pt x="776" y="188"/>
                      <a:pt x="776" y="188"/>
                      <a:pt x="776" y="188"/>
                    </a:cubicBezTo>
                    <a:cubicBezTo>
                      <a:pt x="776" y="189"/>
                      <a:pt x="776" y="189"/>
                      <a:pt x="776" y="189"/>
                    </a:cubicBezTo>
                    <a:cubicBezTo>
                      <a:pt x="777" y="189"/>
                      <a:pt x="777" y="189"/>
                      <a:pt x="777" y="189"/>
                    </a:cubicBezTo>
                    <a:cubicBezTo>
                      <a:pt x="778" y="188"/>
                      <a:pt x="778" y="188"/>
                      <a:pt x="778" y="188"/>
                    </a:cubicBezTo>
                    <a:cubicBezTo>
                      <a:pt x="781" y="189"/>
                      <a:pt x="781" y="189"/>
                      <a:pt x="781" y="189"/>
                    </a:cubicBezTo>
                    <a:cubicBezTo>
                      <a:pt x="783" y="189"/>
                      <a:pt x="783" y="189"/>
                      <a:pt x="783" y="189"/>
                    </a:cubicBezTo>
                    <a:cubicBezTo>
                      <a:pt x="783" y="191"/>
                      <a:pt x="783" y="191"/>
                      <a:pt x="783" y="191"/>
                    </a:cubicBezTo>
                    <a:cubicBezTo>
                      <a:pt x="784" y="192"/>
                      <a:pt x="784" y="192"/>
                      <a:pt x="784" y="192"/>
                    </a:cubicBezTo>
                    <a:cubicBezTo>
                      <a:pt x="787" y="189"/>
                      <a:pt x="787" y="189"/>
                      <a:pt x="787" y="189"/>
                    </a:cubicBezTo>
                    <a:cubicBezTo>
                      <a:pt x="789" y="188"/>
                      <a:pt x="789" y="188"/>
                      <a:pt x="789" y="188"/>
                    </a:cubicBezTo>
                    <a:cubicBezTo>
                      <a:pt x="789" y="187"/>
                      <a:pt x="789" y="187"/>
                      <a:pt x="789" y="187"/>
                    </a:cubicBezTo>
                    <a:cubicBezTo>
                      <a:pt x="789" y="185"/>
                      <a:pt x="789" y="185"/>
                      <a:pt x="789" y="185"/>
                    </a:cubicBezTo>
                    <a:cubicBezTo>
                      <a:pt x="790" y="184"/>
                      <a:pt x="790" y="184"/>
                      <a:pt x="790" y="184"/>
                    </a:cubicBezTo>
                    <a:cubicBezTo>
                      <a:pt x="789" y="184"/>
                      <a:pt x="789" y="184"/>
                      <a:pt x="789" y="184"/>
                    </a:cubicBezTo>
                    <a:cubicBezTo>
                      <a:pt x="790" y="182"/>
                      <a:pt x="790" y="182"/>
                      <a:pt x="790" y="182"/>
                    </a:cubicBezTo>
                    <a:cubicBezTo>
                      <a:pt x="791" y="182"/>
                      <a:pt x="791" y="182"/>
                      <a:pt x="791" y="182"/>
                    </a:cubicBezTo>
                    <a:cubicBezTo>
                      <a:pt x="791" y="181"/>
                      <a:pt x="791" y="181"/>
                      <a:pt x="791" y="181"/>
                    </a:cubicBezTo>
                    <a:cubicBezTo>
                      <a:pt x="793" y="184"/>
                      <a:pt x="793" y="184"/>
                      <a:pt x="793" y="184"/>
                    </a:cubicBezTo>
                    <a:cubicBezTo>
                      <a:pt x="794" y="184"/>
                      <a:pt x="794" y="184"/>
                      <a:pt x="794" y="184"/>
                    </a:cubicBezTo>
                    <a:cubicBezTo>
                      <a:pt x="796" y="182"/>
                      <a:pt x="796" y="182"/>
                      <a:pt x="796" y="182"/>
                    </a:cubicBezTo>
                    <a:cubicBezTo>
                      <a:pt x="796" y="184"/>
                      <a:pt x="796" y="184"/>
                      <a:pt x="796" y="184"/>
                    </a:cubicBezTo>
                    <a:cubicBezTo>
                      <a:pt x="797" y="184"/>
                      <a:pt x="797" y="184"/>
                      <a:pt x="797" y="184"/>
                    </a:cubicBezTo>
                    <a:cubicBezTo>
                      <a:pt x="797" y="182"/>
                      <a:pt x="797" y="182"/>
                      <a:pt x="797" y="182"/>
                    </a:cubicBezTo>
                    <a:cubicBezTo>
                      <a:pt x="797" y="181"/>
                      <a:pt x="797" y="181"/>
                      <a:pt x="797" y="181"/>
                    </a:cubicBezTo>
                    <a:cubicBezTo>
                      <a:pt x="800" y="181"/>
                      <a:pt x="800" y="181"/>
                      <a:pt x="800" y="181"/>
                    </a:cubicBezTo>
                    <a:cubicBezTo>
                      <a:pt x="801" y="181"/>
                      <a:pt x="801" y="181"/>
                      <a:pt x="801" y="181"/>
                    </a:cubicBezTo>
                    <a:cubicBezTo>
                      <a:pt x="801" y="179"/>
                      <a:pt x="801" y="179"/>
                      <a:pt x="801" y="179"/>
                    </a:cubicBezTo>
                    <a:cubicBezTo>
                      <a:pt x="806" y="179"/>
                      <a:pt x="806" y="179"/>
                      <a:pt x="806" y="179"/>
                    </a:cubicBezTo>
                    <a:cubicBezTo>
                      <a:pt x="804" y="178"/>
                      <a:pt x="804" y="178"/>
                      <a:pt x="804" y="178"/>
                    </a:cubicBezTo>
                    <a:cubicBezTo>
                      <a:pt x="803" y="176"/>
                      <a:pt x="803" y="176"/>
                      <a:pt x="803" y="176"/>
                    </a:cubicBezTo>
                    <a:cubicBezTo>
                      <a:pt x="804" y="175"/>
                      <a:pt x="804" y="175"/>
                      <a:pt x="804" y="175"/>
                    </a:cubicBezTo>
                    <a:cubicBezTo>
                      <a:pt x="803" y="175"/>
                      <a:pt x="803" y="175"/>
                      <a:pt x="803" y="175"/>
                    </a:cubicBezTo>
                    <a:cubicBezTo>
                      <a:pt x="806" y="174"/>
                      <a:pt x="806" y="174"/>
                      <a:pt x="806" y="174"/>
                    </a:cubicBezTo>
                    <a:cubicBezTo>
                      <a:pt x="807" y="175"/>
                      <a:pt x="807" y="175"/>
                      <a:pt x="807" y="175"/>
                    </a:cubicBezTo>
                    <a:cubicBezTo>
                      <a:pt x="809" y="175"/>
                      <a:pt x="809" y="175"/>
                      <a:pt x="809" y="175"/>
                    </a:cubicBezTo>
                    <a:cubicBezTo>
                      <a:pt x="813" y="174"/>
                      <a:pt x="813" y="174"/>
                      <a:pt x="813" y="174"/>
                    </a:cubicBezTo>
                    <a:cubicBezTo>
                      <a:pt x="813" y="172"/>
                      <a:pt x="813" y="172"/>
                      <a:pt x="813" y="172"/>
                    </a:cubicBezTo>
                    <a:cubicBezTo>
                      <a:pt x="816" y="172"/>
                      <a:pt x="816" y="172"/>
                      <a:pt x="816" y="172"/>
                    </a:cubicBezTo>
                    <a:cubicBezTo>
                      <a:pt x="816" y="171"/>
                      <a:pt x="816" y="171"/>
                      <a:pt x="816" y="171"/>
                    </a:cubicBezTo>
                    <a:cubicBezTo>
                      <a:pt x="816" y="169"/>
                      <a:pt x="816" y="169"/>
                      <a:pt x="816" y="169"/>
                    </a:cubicBezTo>
                    <a:cubicBezTo>
                      <a:pt x="814" y="169"/>
                      <a:pt x="814" y="169"/>
                      <a:pt x="814" y="169"/>
                    </a:cubicBezTo>
                    <a:lnTo>
                      <a:pt x="811" y="169"/>
                    </a:lnTo>
                    <a:close/>
                    <a:moveTo>
                      <a:pt x="680" y="142"/>
                    </a:moveTo>
                    <a:cubicBezTo>
                      <a:pt x="677" y="144"/>
                      <a:pt x="677" y="144"/>
                      <a:pt x="677" y="144"/>
                    </a:cubicBezTo>
                    <a:cubicBezTo>
                      <a:pt x="675" y="145"/>
                      <a:pt x="675" y="145"/>
                      <a:pt x="675" y="145"/>
                    </a:cubicBezTo>
                    <a:cubicBezTo>
                      <a:pt x="674" y="146"/>
                      <a:pt x="674" y="146"/>
                      <a:pt x="674" y="146"/>
                    </a:cubicBezTo>
                    <a:cubicBezTo>
                      <a:pt x="678" y="145"/>
                      <a:pt x="678" y="145"/>
                      <a:pt x="678" y="145"/>
                    </a:cubicBezTo>
                    <a:cubicBezTo>
                      <a:pt x="681" y="144"/>
                      <a:pt x="681" y="144"/>
                      <a:pt x="681" y="144"/>
                    </a:cubicBezTo>
                    <a:cubicBezTo>
                      <a:pt x="685" y="142"/>
                      <a:pt x="685" y="142"/>
                      <a:pt x="685" y="142"/>
                    </a:cubicBezTo>
                    <a:cubicBezTo>
                      <a:pt x="688" y="139"/>
                      <a:pt x="688" y="139"/>
                      <a:pt x="688" y="139"/>
                    </a:cubicBezTo>
                    <a:cubicBezTo>
                      <a:pt x="687" y="139"/>
                      <a:pt x="687" y="139"/>
                      <a:pt x="687" y="139"/>
                    </a:cubicBezTo>
                    <a:cubicBezTo>
                      <a:pt x="682" y="141"/>
                      <a:pt x="682" y="141"/>
                      <a:pt x="682" y="141"/>
                    </a:cubicBezTo>
                    <a:lnTo>
                      <a:pt x="680" y="142"/>
                    </a:lnTo>
                    <a:close/>
                    <a:moveTo>
                      <a:pt x="684" y="138"/>
                    </a:moveTo>
                    <a:cubicBezTo>
                      <a:pt x="690" y="138"/>
                      <a:pt x="690" y="138"/>
                      <a:pt x="690" y="138"/>
                    </a:cubicBezTo>
                    <a:cubicBezTo>
                      <a:pt x="692" y="136"/>
                      <a:pt x="692" y="136"/>
                      <a:pt x="692" y="136"/>
                    </a:cubicBezTo>
                    <a:cubicBezTo>
                      <a:pt x="692" y="135"/>
                      <a:pt x="692" y="135"/>
                      <a:pt x="692" y="135"/>
                    </a:cubicBezTo>
                    <a:cubicBezTo>
                      <a:pt x="688" y="136"/>
                      <a:pt x="688" y="136"/>
                      <a:pt x="688" y="136"/>
                    </a:cubicBezTo>
                    <a:lnTo>
                      <a:pt x="684" y="138"/>
                    </a:lnTo>
                    <a:close/>
                    <a:moveTo>
                      <a:pt x="747" y="112"/>
                    </a:moveTo>
                    <a:cubicBezTo>
                      <a:pt x="746" y="113"/>
                      <a:pt x="746" y="113"/>
                      <a:pt x="746" y="113"/>
                    </a:cubicBezTo>
                    <a:cubicBezTo>
                      <a:pt x="743" y="115"/>
                      <a:pt x="743" y="115"/>
                      <a:pt x="743" y="115"/>
                    </a:cubicBezTo>
                    <a:cubicBezTo>
                      <a:pt x="748" y="113"/>
                      <a:pt x="748" y="113"/>
                      <a:pt x="748" y="113"/>
                    </a:cubicBezTo>
                    <a:lnTo>
                      <a:pt x="747" y="112"/>
                    </a:lnTo>
                    <a:close/>
                    <a:moveTo>
                      <a:pt x="773" y="414"/>
                    </a:moveTo>
                    <a:cubicBezTo>
                      <a:pt x="771" y="415"/>
                      <a:pt x="771" y="415"/>
                      <a:pt x="771" y="415"/>
                    </a:cubicBezTo>
                    <a:cubicBezTo>
                      <a:pt x="770" y="416"/>
                      <a:pt x="770" y="416"/>
                      <a:pt x="770" y="416"/>
                    </a:cubicBezTo>
                    <a:lnTo>
                      <a:pt x="773" y="414"/>
                    </a:lnTo>
                    <a:close/>
                    <a:moveTo>
                      <a:pt x="791" y="400"/>
                    </a:moveTo>
                    <a:cubicBezTo>
                      <a:pt x="790" y="400"/>
                      <a:pt x="790" y="400"/>
                      <a:pt x="790" y="400"/>
                    </a:cubicBezTo>
                    <a:cubicBezTo>
                      <a:pt x="789" y="400"/>
                      <a:pt x="789" y="400"/>
                      <a:pt x="789" y="400"/>
                    </a:cubicBezTo>
                    <a:cubicBezTo>
                      <a:pt x="787" y="400"/>
                      <a:pt x="787" y="400"/>
                      <a:pt x="787" y="400"/>
                    </a:cubicBezTo>
                    <a:cubicBezTo>
                      <a:pt x="786" y="402"/>
                      <a:pt x="786" y="402"/>
                      <a:pt x="786" y="402"/>
                    </a:cubicBezTo>
                    <a:cubicBezTo>
                      <a:pt x="784" y="402"/>
                      <a:pt x="784" y="402"/>
                      <a:pt x="784" y="402"/>
                    </a:cubicBezTo>
                    <a:cubicBezTo>
                      <a:pt x="783" y="403"/>
                      <a:pt x="783" y="403"/>
                      <a:pt x="783" y="403"/>
                    </a:cubicBezTo>
                    <a:cubicBezTo>
                      <a:pt x="783" y="402"/>
                      <a:pt x="783" y="402"/>
                      <a:pt x="783" y="402"/>
                    </a:cubicBezTo>
                    <a:cubicBezTo>
                      <a:pt x="784" y="400"/>
                      <a:pt x="784" y="400"/>
                      <a:pt x="784" y="400"/>
                    </a:cubicBezTo>
                    <a:cubicBezTo>
                      <a:pt x="787" y="399"/>
                      <a:pt x="787" y="399"/>
                      <a:pt x="787" y="399"/>
                    </a:cubicBezTo>
                    <a:cubicBezTo>
                      <a:pt x="786" y="399"/>
                      <a:pt x="786" y="399"/>
                      <a:pt x="786" y="399"/>
                    </a:cubicBezTo>
                    <a:cubicBezTo>
                      <a:pt x="784" y="397"/>
                      <a:pt x="784" y="397"/>
                      <a:pt x="784" y="397"/>
                    </a:cubicBezTo>
                    <a:cubicBezTo>
                      <a:pt x="784" y="399"/>
                      <a:pt x="784" y="399"/>
                      <a:pt x="784" y="399"/>
                    </a:cubicBezTo>
                    <a:cubicBezTo>
                      <a:pt x="783" y="400"/>
                      <a:pt x="783" y="400"/>
                      <a:pt x="783" y="400"/>
                    </a:cubicBezTo>
                    <a:cubicBezTo>
                      <a:pt x="783" y="397"/>
                      <a:pt x="783" y="397"/>
                      <a:pt x="783" y="397"/>
                    </a:cubicBezTo>
                    <a:cubicBezTo>
                      <a:pt x="781" y="397"/>
                      <a:pt x="781" y="397"/>
                      <a:pt x="781" y="397"/>
                    </a:cubicBezTo>
                    <a:cubicBezTo>
                      <a:pt x="787" y="394"/>
                      <a:pt x="787" y="394"/>
                      <a:pt x="787" y="394"/>
                    </a:cubicBezTo>
                    <a:cubicBezTo>
                      <a:pt x="791" y="392"/>
                      <a:pt x="791" y="392"/>
                      <a:pt x="791" y="392"/>
                    </a:cubicBezTo>
                    <a:cubicBezTo>
                      <a:pt x="789" y="389"/>
                      <a:pt x="789" y="389"/>
                      <a:pt x="789" y="389"/>
                    </a:cubicBezTo>
                    <a:cubicBezTo>
                      <a:pt x="787" y="389"/>
                      <a:pt x="787" y="389"/>
                      <a:pt x="787" y="389"/>
                    </a:cubicBezTo>
                    <a:cubicBezTo>
                      <a:pt x="786" y="389"/>
                      <a:pt x="786" y="389"/>
                      <a:pt x="786" y="389"/>
                    </a:cubicBezTo>
                    <a:cubicBezTo>
                      <a:pt x="783" y="389"/>
                      <a:pt x="783" y="389"/>
                      <a:pt x="783" y="389"/>
                    </a:cubicBezTo>
                    <a:cubicBezTo>
                      <a:pt x="780" y="392"/>
                      <a:pt x="780" y="392"/>
                      <a:pt x="780" y="392"/>
                    </a:cubicBezTo>
                    <a:cubicBezTo>
                      <a:pt x="781" y="387"/>
                      <a:pt x="781" y="387"/>
                      <a:pt x="781" y="387"/>
                    </a:cubicBezTo>
                    <a:cubicBezTo>
                      <a:pt x="778" y="390"/>
                      <a:pt x="778" y="390"/>
                      <a:pt x="778" y="390"/>
                    </a:cubicBezTo>
                    <a:cubicBezTo>
                      <a:pt x="777" y="390"/>
                      <a:pt x="777" y="390"/>
                      <a:pt x="777" y="390"/>
                    </a:cubicBezTo>
                    <a:cubicBezTo>
                      <a:pt x="776" y="390"/>
                      <a:pt x="776" y="390"/>
                      <a:pt x="776" y="390"/>
                    </a:cubicBezTo>
                    <a:cubicBezTo>
                      <a:pt x="774" y="392"/>
                      <a:pt x="774" y="392"/>
                      <a:pt x="774" y="392"/>
                    </a:cubicBezTo>
                    <a:cubicBezTo>
                      <a:pt x="773" y="392"/>
                      <a:pt x="773" y="392"/>
                      <a:pt x="773" y="392"/>
                    </a:cubicBezTo>
                    <a:cubicBezTo>
                      <a:pt x="774" y="389"/>
                      <a:pt x="774" y="389"/>
                      <a:pt x="774" y="389"/>
                    </a:cubicBezTo>
                    <a:cubicBezTo>
                      <a:pt x="774" y="387"/>
                      <a:pt x="774" y="387"/>
                      <a:pt x="774" y="387"/>
                    </a:cubicBezTo>
                    <a:cubicBezTo>
                      <a:pt x="773" y="389"/>
                      <a:pt x="773" y="389"/>
                      <a:pt x="773" y="389"/>
                    </a:cubicBezTo>
                    <a:cubicBezTo>
                      <a:pt x="771" y="390"/>
                      <a:pt x="771" y="390"/>
                      <a:pt x="771" y="390"/>
                    </a:cubicBezTo>
                    <a:cubicBezTo>
                      <a:pt x="771" y="389"/>
                      <a:pt x="771" y="389"/>
                      <a:pt x="771" y="389"/>
                    </a:cubicBezTo>
                    <a:cubicBezTo>
                      <a:pt x="770" y="390"/>
                      <a:pt x="770" y="390"/>
                      <a:pt x="770" y="390"/>
                    </a:cubicBezTo>
                    <a:cubicBezTo>
                      <a:pt x="770" y="389"/>
                      <a:pt x="770" y="389"/>
                      <a:pt x="770" y="389"/>
                    </a:cubicBezTo>
                    <a:cubicBezTo>
                      <a:pt x="768" y="389"/>
                      <a:pt x="768" y="389"/>
                      <a:pt x="768" y="389"/>
                    </a:cubicBezTo>
                    <a:cubicBezTo>
                      <a:pt x="767" y="387"/>
                      <a:pt x="767" y="387"/>
                      <a:pt x="767" y="387"/>
                    </a:cubicBezTo>
                    <a:cubicBezTo>
                      <a:pt x="764" y="389"/>
                      <a:pt x="764" y="389"/>
                      <a:pt x="764" y="389"/>
                    </a:cubicBezTo>
                    <a:cubicBezTo>
                      <a:pt x="766" y="387"/>
                      <a:pt x="766" y="387"/>
                      <a:pt x="766" y="387"/>
                    </a:cubicBezTo>
                    <a:cubicBezTo>
                      <a:pt x="768" y="386"/>
                      <a:pt x="768" y="386"/>
                      <a:pt x="768" y="386"/>
                    </a:cubicBezTo>
                    <a:cubicBezTo>
                      <a:pt x="766" y="386"/>
                      <a:pt x="766" y="386"/>
                      <a:pt x="766" y="386"/>
                    </a:cubicBezTo>
                    <a:cubicBezTo>
                      <a:pt x="764" y="386"/>
                      <a:pt x="764" y="386"/>
                      <a:pt x="764" y="386"/>
                    </a:cubicBezTo>
                    <a:cubicBezTo>
                      <a:pt x="770" y="384"/>
                      <a:pt x="770" y="384"/>
                      <a:pt x="770" y="384"/>
                    </a:cubicBezTo>
                    <a:cubicBezTo>
                      <a:pt x="771" y="383"/>
                      <a:pt x="771" y="383"/>
                      <a:pt x="771" y="383"/>
                    </a:cubicBezTo>
                    <a:cubicBezTo>
                      <a:pt x="773" y="381"/>
                      <a:pt x="773" y="381"/>
                      <a:pt x="773" y="381"/>
                    </a:cubicBezTo>
                    <a:cubicBezTo>
                      <a:pt x="770" y="381"/>
                      <a:pt x="770" y="381"/>
                      <a:pt x="770" y="381"/>
                    </a:cubicBezTo>
                    <a:cubicBezTo>
                      <a:pt x="767" y="381"/>
                      <a:pt x="767" y="381"/>
                      <a:pt x="767" y="381"/>
                    </a:cubicBezTo>
                    <a:cubicBezTo>
                      <a:pt x="767" y="380"/>
                      <a:pt x="767" y="380"/>
                      <a:pt x="767" y="380"/>
                    </a:cubicBezTo>
                    <a:cubicBezTo>
                      <a:pt x="757" y="387"/>
                      <a:pt x="757" y="387"/>
                      <a:pt x="757" y="387"/>
                    </a:cubicBezTo>
                    <a:cubicBezTo>
                      <a:pt x="757" y="386"/>
                      <a:pt x="757" y="386"/>
                      <a:pt x="757" y="386"/>
                    </a:cubicBezTo>
                    <a:cubicBezTo>
                      <a:pt x="757" y="384"/>
                      <a:pt x="757" y="384"/>
                      <a:pt x="757" y="384"/>
                    </a:cubicBezTo>
                    <a:cubicBezTo>
                      <a:pt x="760" y="383"/>
                      <a:pt x="760" y="383"/>
                      <a:pt x="760" y="383"/>
                    </a:cubicBezTo>
                    <a:cubicBezTo>
                      <a:pt x="763" y="379"/>
                      <a:pt x="763" y="379"/>
                      <a:pt x="763" y="379"/>
                    </a:cubicBezTo>
                    <a:cubicBezTo>
                      <a:pt x="768" y="374"/>
                      <a:pt x="768" y="374"/>
                      <a:pt x="768" y="374"/>
                    </a:cubicBezTo>
                    <a:cubicBezTo>
                      <a:pt x="770" y="370"/>
                      <a:pt x="770" y="370"/>
                      <a:pt x="770" y="370"/>
                    </a:cubicBezTo>
                    <a:cubicBezTo>
                      <a:pt x="771" y="371"/>
                      <a:pt x="771" y="371"/>
                      <a:pt x="771" y="371"/>
                    </a:cubicBezTo>
                    <a:cubicBezTo>
                      <a:pt x="773" y="370"/>
                      <a:pt x="773" y="370"/>
                      <a:pt x="773" y="370"/>
                    </a:cubicBezTo>
                    <a:cubicBezTo>
                      <a:pt x="774" y="369"/>
                      <a:pt x="774" y="369"/>
                      <a:pt x="774" y="369"/>
                    </a:cubicBezTo>
                    <a:cubicBezTo>
                      <a:pt x="776" y="367"/>
                      <a:pt x="776" y="367"/>
                      <a:pt x="776" y="367"/>
                    </a:cubicBezTo>
                    <a:cubicBezTo>
                      <a:pt x="777" y="366"/>
                      <a:pt x="777" y="366"/>
                      <a:pt x="777" y="366"/>
                    </a:cubicBezTo>
                    <a:cubicBezTo>
                      <a:pt x="776" y="366"/>
                      <a:pt x="776" y="366"/>
                      <a:pt x="776" y="366"/>
                    </a:cubicBezTo>
                    <a:cubicBezTo>
                      <a:pt x="773" y="366"/>
                      <a:pt x="773" y="366"/>
                      <a:pt x="773" y="366"/>
                    </a:cubicBezTo>
                    <a:cubicBezTo>
                      <a:pt x="774" y="364"/>
                      <a:pt x="774" y="364"/>
                      <a:pt x="774" y="364"/>
                    </a:cubicBezTo>
                    <a:cubicBezTo>
                      <a:pt x="776" y="363"/>
                      <a:pt x="776" y="363"/>
                      <a:pt x="776" y="363"/>
                    </a:cubicBezTo>
                    <a:cubicBezTo>
                      <a:pt x="778" y="363"/>
                      <a:pt x="778" y="363"/>
                      <a:pt x="778" y="363"/>
                    </a:cubicBezTo>
                    <a:cubicBezTo>
                      <a:pt x="780" y="363"/>
                      <a:pt x="780" y="363"/>
                      <a:pt x="780" y="363"/>
                    </a:cubicBezTo>
                    <a:cubicBezTo>
                      <a:pt x="780" y="361"/>
                      <a:pt x="780" y="361"/>
                      <a:pt x="780" y="361"/>
                    </a:cubicBezTo>
                    <a:cubicBezTo>
                      <a:pt x="780" y="360"/>
                      <a:pt x="780" y="360"/>
                      <a:pt x="780" y="360"/>
                    </a:cubicBezTo>
                    <a:cubicBezTo>
                      <a:pt x="778" y="360"/>
                      <a:pt x="778" y="360"/>
                      <a:pt x="778" y="360"/>
                    </a:cubicBezTo>
                    <a:cubicBezTo>
                      <a:pt x="778" y="361"/>
                      <a:pt x="778" y="361"/>
                      <a:pt x="778" y="361"/>
                    </a:cubicBezTo>
                    <a:cubicBezTo>
                      <a:pt x="777" y="361"/>
                      <a:pt x="777" y="361"/>
                      <a:pt x="777" y="361"/>
                    </a:cubicBezTo>
                    <a:cubicBezTo>
                      <a:pt x="777" y="360"/>
                      <a:pt x="777" y="360"/>
                      <a:pt x="777" y="360"/>
                    </a:cubicBezTo>
                    <a:cubicBezTo>
                      <a:pt x="771" y="363"/>
                      <a:pt x="771" y="363"/>
                      <a:pt x="771" y="363"/>
                    </a:cubicBezTo>
                    <a:cubicBezTo>
                      <a:pt x="768" y="363"/>
                      <a:pt x="768" y="363"/>
                      <a:pt x="768" y="363"/>
                    </a:cubicBezTo>
                    <a:cubicBezTo>
                      <a:pt x="766" y="366"/>
                      <a:pt x="766" y="366"/>
                      <a:pt x="766" y="366"/>
                    </a:cubicBezTo>
                    <a:cubicBezTo>
                      <a:pt x="761" y="370"/>
                      <a:pt x="761" y="370"/>
                      <a:pt x="761" y="370"/>
                    </a:cubicBezTo>
                    <a:cubicBezTo>
                      <a:pt x="757" y="371"/>
                      <a:pt x="757" y="371"/>
                      <a:pt x="757" y="371"/>
                    </a:cubicBezTo>
                    <a:cubicBezTo>
                      <a:pt x="758" y="373"/>
                      <a:pt x="758" y="373"/>
                      <a:pt x="758" y="373"/>
                    </a:cubicBezTo>
                    <a:cubicBezTo>
                      <a:pt x="756" y="374"/>
                      <a:pt x="756" y="374"/>
                      <a:pt x="756" y="374"/>
                    </a:cubicBezTo>
                    <a:cubicBezTo>
                      <a:pt x="754" y="376"/>
                      <a:pt x="754" y="376"/>
                      <a:pt x="754" y="376"/>
                    </a:cubicBezTo>
                    <a:cubicBezTo>
                      <a:pt x="751" y="380"/>
                      <a:pt x="751" y="380"/>
                      <a:pt x="751" y="380"/>
                    </a:cubicBezTo>
                    <a:cubicBezTo>
                      <a:pt x="747" y="384"/>
                      <a:pt x="747" y="384"/>
                      <a:pt x="747" y="384"/>
                    </a:cubicBezTo>
                    <a:cubicBezTo>
                      <a:pt x="746" y="387"/>
                      <a:pt x="746" y="387"/>
                      <a:pt x="746" y="387"/>
                    </a:cubicBezTo>
                    <a:cubicBezTo>
                      <a:pt x="744" y="387"/>
                      <a:pt x="744" y="387"/>
                      <a:pt x="744" y="387"/>
                    </a:cubicBezTo>
                    <a:cubicBezTo>
                      <a:pt x="743" y="389"/>
                      <a:pt x="743" y="389"/>
                      <a:pt x="743" y="389"/>
                    </a:cubicBezTo>
                    <a:cubicBezTo>
                      <a:pt x="741" y="392"/>
                      <a:pt x="741" y="392"/>
                      <a:pt x="741" y="392"/>
                    </a:cubicBezTo>
                    <a:cubicBezTo>
                      <a:pt x="743" y="392"/>
                      <a:pt x="743" y="392"/>
                      <a:pt x="743" y="392"/>
                    </a:cubicBezTo>
                    <a:cubicBezTo>
                      <a:pt x="743" y="393"/>
                      <a:pt x="743" y="393"/>
                      <a:pt x="743" y="393"/>
                    </a:cubicBezTo>
                    <a:cubicBezTo>
                      <a:pt x="741" y="393"/>
                      <a:pt x="741" y="393"/>
                      <a:pt x="741" y="393"/>
                    </a:cubicBezTo>
                    <a:cubicBezTo>
                      <a:pt x="741" y="394"/>
                      <a:pt x="741" y="394"/>
                      <a:pt x="741" y="394"/>
                    </a:cubicBezTo>
                    <a:cubicBezTo>
                      <a:pt x="740" y="393"/>
                      <a:pt x="740" y="393"/>
                      <a:pt x="740" y="393"/>
                    </a:cubicBezTo>
                    <a:cubicBezTo>
                      <a:pt x="737" y="394"/>
                      <a:pt x="737" y="394"/>
                      <a:pt x="737" y="394"/>
                    </a:cubicBezTo>
                    <a:cubicBezTo>
                      <a:pt x="735" y="396"/>
                      <a:pt x="735" y="396"/>
                      <a:pt x="735" y="396"/>
                    </a:cubicBezTo>
                    <a:cubicBezTo>
                      <a:pt x="733" y="400"/>
                      <a:pt x="733" y="400"/>
                      <a:pt x="733" y="400"/>
                    </a:cubicBezTo>
                    <a:cubicBezTo>
                      <a:pt x="731" y="400"/>
                      <a:pt x="731" y="400"/>
                      <a:pt x="731" y="400"/>
                    </a:cubicBezTo>
                    <a:cubicBezTo>
                      <a:pt x="730" y="400"/>
                      <a:pt x="730" y="400"/>
                      <a:pt x="730" y="400"/>
                    </a:cubicBezTo>
                    <a:cubicBezTo>
                      <a:pt x="733" y="397"/>
                      <a:pt x="733" y="397"/>
                      <a:pt x="733" y="397"/>
                    </a:cubicBezTo>
                    <a:cubicBezTo>
                      <a:pt x="730" y="399"/>
                      <a:pt x="730" y="399"/>
                      <a:pt x="730" y="399"/>
                    </a:cubicBezTo>
                    <a:cubicBezTo>
                      <a:pt x="728" y="400"/>
                      <a:pt x="728" y="400"/>
                      <a:pt x="728" y="400"/>
                    </a:cubicBezTo>
                    <a:cubicBezTo>
                      <a:pt x="727" y="402"/>
                      <a:pt x="727" y="402"/>
                      <a:pt x="727" y="402"/>
                    </a:cubicBezTo>
                    <a:cubicBezTo>
                      <a:pt x="731" y="402"/>
                      <a:pt x="731" y="402"/>
                      <a:pt x="731" y="402"/>
                    </a:cubicBezTo>
                    <a:cubicBezTo>
                      <a:pt x="735" y="402"/>
                      <a:pt x="735" y="402"/>
                      <a:pt x="735" y="402"/>
                    </a:cubicBezTo>
                    <a:cubicBezTo>
                      <a:pt x="731" y="403"/>
                      <a:pt x="731" y="403"/>
                      <a:pt x="731" y="403"/>
                    </a:cubicBezTo>
                    <a:cubicBezTo>
                      <a:pt x="728" y="406"/>
                      <a:pt x="728" y="406"/>
                      <a:pt x="728" y="406"/>
                    </a:cubicBezTo>
                    <a:cubicBezTo>
                      <a:pt x="724" y="407"/>
                      <a:pt x="724" y="407"/>
                      <a:pt x="724" y="407"/>
                    </a:cubicBezTo>
                    <a:cubicBezTo>
                      <a:pt x="723" y="409"/>
                      <a:pt x="723" y="409"/>
                      <a:pt x="723" y="409"/>
                    </a:cubicBezTo>
                    <a:cubicBezTo>
                      <a:pt x="721" y="412"/>
                      <a:pt x="721" y="412"/>
                      <a:pt x="721" y="412"/>
                    </a:cubicBezTo>
                    <a:cubicBezTo>
                      <a:pt x="721" y="413"/>
                      <a:pt x="721" y="413"/>
                      <a:pt x="721" y="413"/>
                    </a:cubicBezTo>
                    <a:cubicBezTo>
                      <a:pt x="724" y="413"/>
                      <a:pt x="724" y="413"/>
                      <a:pt x="724" y="413"/>
                    </a:cubicBezTo>
                    <a:cubicBezTo>
                      <a:pt x="731" y="413"/>
                      <a:pt x="731" y="413"/>
                      <a:pt x="731" y="413"/>
                    </a:cubicBezTo>
                    <a:cubicBezTo>
                      <a:pt x="733" y="412"/>
                      <a:pt x="733" y="412"/>
                      <a:pt x="733" y="412"/>
                    </a:cubicBezTo>
                    <a:cubicBezTo>
                      <a:pt x="733" y="413"/>
                      <a:pt x="733" y="413"/>
                      <a:pt x="733" y="413"/>
                    </a:cubicBezTo>
                    <a:cubicBezTo>
                      <a:pt x="734" y="413"/>
                      <a:pt x="734" y="413"/>
                      <a:pt x="734" y="413"/>
                    </a:cubicBezTo>
                    <a:cubicBezTo>
                      <a:pt x="737" y="413"/>
                      <a:pt x="737" y="413"/>
                      <a:pt x="737" y="413"/>
                    </a:cubicBezTo>
                    <a:cubicBezTo>
                      <a:pt x="740" y="413"/>
                      <a:pt x="740" y="413"/>
                      <a:pt x="740" y="413"/>
                    </a:cubicBezTo>
                    <a:cubicBezTo>
                      <a:pt x="743" y="413"/>
                      <a:pt x="743" y="413"/>
                      <a:pt x="743" y="413"/>
                    </a:cubicBezTo>
                    <a:cubicBezTo>
                      <a:pt x="746" y="413"/>
                      <a:pt x="746" y="413"/>
                      <a:pt x="746" y="413"/>
                    </a:cubicBezTo>
                    <a:cubicBezTo>
                      <a:pt x="747" y="414"/>
                      <a:pt x="747" y="414"/>
                      <a:pt x="747" y="414"/>
                    </a:cubicBezTo>
                    <a:cubicBezTo>
                      <a:pt x="748" y="414"/>
                      <a:pt x="748" y="414"/>
                      <a:pt x="748" y="414"/>
                    </a:cubicBezTo>
                    <a:cubicBezTo>
                      <a:pt x="751" y="413"/>
                      <a:pt x="751" y="413"/>
                      <a:pt x="751" y="413"/>
                    </a:cubicBezTo>
                    <a:cubicBezTo>
                      <a:pt x="753" y="413"/>
                      <a:pt x="753" y="413"/>
                      <a:pt x="753" y="413"/>
                    </a:cubicBezTo>
                    <a:cubicBezTo>
                      <a:pt x="754" y="412"/>
                      <a:pt x="754" y="412"/>
                      <a:pt x="754" y="412"/>
                    </a:cubicBezTo>
                    <a:cubicBezTo>
                      <a:pt x="754" y="413"/>
                      <a:pt x="754" y="413"/>
                      <a:pt x="754" y="413"/>
                    </a:cubicBezTo>
                    <a:cubicBezTo>
                      <a:pt x="756" y="410"/>
                      <a:pt x="756" y="410"/>
                      <a:pt x="756" y="410"/>
                    </a:cubicBezTo>
                    <a:cubicBezTo>
                      <a:pt x="757" y="412"/>
                      <a:pt x="757" y="412"/>
                      <a:pt x="757" y="412"/>
                    </a:cubicBezTo>
                    <a:cubicBezTo>
                      <a:pt x="758" y="410"/>
                      <a:pt x="758" y="410"/>
                      <a:pt x="758" y="410"/>
                    </a:cubicBezTo>
                    <a:cubicBezTo>
                      <a:pt x="760" y="409"/>
                      <a:pt x="760" y="409"/>
                      <a:pt x="760" y="409"/>
                    </a:cubicBezTo>
                    <a:cubicBezTo>
                      <a:pt x="758" y="412"/>
                      <a:pt x="758" y="412"/>
                      <a:pt x="758" y="412"/>
                    </a:cubicBezTo>
                    <a:cubicBezTo>
                      <a:pt x="758" y="413"/>
                      <a:pt x="758" y="413"/>
                      <a:pt x="758" y="413"/>
                    </a:cubicBezTo>
                    <a:cubicBezTo>
                      <a:pt x="757" y="413"/>
                      <a:pt x="757" y="413"/>
                      <a:pt x="757" y="413"/>
                    </a:cubicBezTo>
                    <a:cubicBezTo>
                      <a:pt x="756" y="414"/>
                      <a:pt x="756" y="414"/>
                      <a:pt x="756" y="414"/>
                    </a:cubicBezTo>
                    <a:cubicBezTo>
                      <a:pt x="757" y="414"/>
                      <a:pt x="757" y="414"/>
                      <a:pt x="757" y="414"/>
                    </a:cubicBezTo>
                    <a:cubicBezTo>
                      <a:pt x="758" y="414"/>
                      <a:pt x="758" y="414"/>
                      <a:pt x="758" y="414"/>
                    </a:cubicBezTo>
                    <a:cubicBezTo>
                      <a:pt x="760" y="414"/>
                      <a:pt x="760" y="414"/>
                      <a:pt x="760" y="414"/>
                    </a:cubicBezTo>
                    <a:cubicBezTo>
                      <a:pt x="760" y="416"/>
                      <a:pt x="760" y="416"/>
                      <a:pt x="760" y="416"/>
                    </a:cubicBezTo>
                    <a:cubicBezTo>
                      <a:pt x="761" y="414"/>
                      <a:pt x="761" y="414"/>
                      <a:pt x="761" y="414"/>
                    </a:cubicBezTo>
                    <a:cubicBezTo>
                      <a:pt x="763" y="413"/>
                      <a:pt x="763" y="413"/>
                      <a:pt x="763" y="413"/>
                    </a:cubicBezTo>
                    <a:cubicBezTo>
                      <a:pt x="766" y="413"/>
                      <a:pt x="766" y="413"/>
                      <a:pt x="766" y="413"/>
                    </a:cubicBezTo>
                    <a:cubicBezTo>
                      <a:pt x="768" y="412"/>
                      <a:pt x="768" y="412"/>
                      <a:pt x="768" y="412"/>
                    </a:cubicBezTo>
                    <a:cubicBezTo>
                      <a:pt x="767" y="413"/>
                      <a:pt x="767" y="413"/>
                      <a:pt x="767" y="413"/>
                    </a:cubicBezTo>
                    <a:cubicBezTo>
                      <a:pt x="770" y="413"/>
                      <a:pt x="770" y="413"/>
                      <a:pt x="770" y="413"/>
                    </a:cubicBezTo>
                    <a:cubicBezTo>
                      <a:pt x="768" y="414"/>
                      <a:pt x="768" y="414"/>
                      <a:pt x="768" y="414"/>
                    </a:cubicBezTo>
                    <a:cubicBezTo>
                      <a:pt x="764" y="416"/>
                      <a:pt x="764" y="416"/>
                      <a:pt x="764" y="416"/>
                    </a:cubicBezTo>
                    <a:cubicBezTo>
                      <a:pt x="760" y="419"/>
                      <a:pt x="760" y="419"/>
                      <a:pt x="760" y="419"/>
                    </a:cubicBezTo>
                    <a:cubicBezTo>
                      <a:pt x="757" y="420"/>
                      <a:pt x="757" y="420"/>
                      <a:pt x="757" y="420"/>
                    </a:cubicBezTo>
                    <a:cubicBezTo>
                      <a:pt x="754" y="422"/>
                      <a:pt x="754" y="422"/>
                      <a:pt x="754" y="422"/>
                    </a:cubicBezTo>
                    <a:cubicBezTo>
                      <a:pt x="754" y="423"/>
                      <a:pt x="754" y="423"/>
                      <a:pt x="754" y="423"/>
                    </a:cubicBezTo>
                    <a:cubicBezTo>
                      <a:pt x="757" y="423"/>
                      <a:pt x="757" y="423"/>
                      <a:pt x="757" y="423"/>
                    </a:cubicBezTo>
                    <a:cubicBezTo>
                      <a:pt x="761" y="422"/>
                      <a:pt x="761" y="422"/>
                      <a:pt x="761" y="422"/>
                    </a:cubicBezTo>
                    <a:cubicBezTo>
                      <a:pt x="764" y="419"/>
                      <a:pt x="764" y="419"/>
                      <a:pt x="764" y="419"/>
                    </a:cubicBezTo>
                    <a:cubicBezTo>
                      <a:pt x="768" y="416"/>
                      <a:pt x="768" y="416"/>
                      <a:pt x="768" y="416"/>
                    </a:cubicBezTo>
                    <a:cubicBezTo>
                      <a:pt x="771" y="415"/>
                      <a:pt x="771" y="415"/>
                      <a:pt x="771" y="415"/>
                    </a:cubicBezTo>
                    <a:cubicBezTo>
                      <a:pt x="774" y="413"/>
                      <a:pt x="774" y="413"/>
                      <a:pt x="774" y="413"/>
                    </a:cubicBezTo>
                    <a:cubicBezTo>
                      <a:pt x="777" y="410"/>
                      <a:pt x="777" y="410"/>
                      <a:pt x="777" y="410"/>
                    </a:cubicBezTo>
                    <a:cubicBezTo>
                      <a:pt x="778" y="410"/>
                      <a:pt x="778" y="410"/>
                      <a:pt x="778" y="410"/>
                    </a:cubicBezTo>
                    <a:cubicBezTo>
                      <a:pt x="778" y="413"/>
                      <a:pt x="778" y="413"/>
                      <a:pt x="778" y="413"/>
                    </a:cubicBezTo>
                    <a:cubicBezTo>
                      <a:pt x="778" y="416"/>
                      <a:pt x="778" y="416"/>
                      <a:pt x="778" y="416"/>
                    </a:cubicBezTo>
                    <a:cubicBezTo>
                      <a:pt x="776" y="419"/>
                      <a:pt x="776" y="419"/>
                      <a:pt x="776" y="419"/>
                    </a:cubicBezTo>
                    <a:cubicBezTo>
                      <a:pt x="774" y="420"/>
                      <a:pt x="774" y="420"/>
                      <a:pt x="774" y="420"/>
                    </a:cubicBezTo>
                    <a:cubicBezTo>
                      <a:pt x="773" y="423"/>
                      <a:pt x="773" y="423"/>
                      <a:pt x="773" y="423"/>
                    </a:cubicBezTo>
                    <a:cubicBezTo>
                      <a:pt x="774" y="423"/>
                      <a:pt x="774" y="423"/>
                      <a:pt x="774" y="423"/>
                    </a:cubicBezTo>
                    <a:cubicBezTo>
                      <a:pt x="777" y="422"/>
                      <a:pt x="777" y="422"/>
                      <a:pt x="777" y="422"/>
                    </a:cubicBezTo>
                    <a:cubicBezTo>
                      <a:pt x="781" y="419"/>
                      <a:pt x="781" y="419"/>
                      <a:pt x="781" y="419"/>
                    </a:cubicBezTo>
                    <a:cubicBezTo>
                      <a:pt x="780" y="420"/>
                      <a:pt x="780" y="420"/>
                      <a:pt x="780" y="420"/>
                    </a:cubicBezTo>
                    <a:cubicBezTo>
                      <a:pt x="778" y="422"/>
                      <a:pt x="778" y="422"/>
                      <a:pt x="778" y="422"/>
                    </a:cubicBezTo>
                    <a:cubicBezTo>
                      <a:pt x="780" y="422"/>
                      <a:pt x="780" y="422"/>
                      <a:pt x="780" y="422"/>
                    </a:cubicBezTo>
                    <a:cubicBezTo>
                      <a:pt x="778" y="423"/>
                      <a:pt x="778" y="423"/>
                      <a:pt x="778" y="423"/>
                    </a:cubicBezTo>
                    <a:cubicBezTo>
                      <a:pt x="780" y="423"/>
                      <a:pt x="780" y="423"/>
                      <a:pt x="780" y="423"/>
                    </a:cubicBezTo>
                    <a:cubicBezTo>
                      <a:pt x="778" y="424"/>
                      <a:pt x="778" y="424"/>
                      <a:pt x="778" y="424"/>
                    </a:cubicBezTo>
                    <a:cubicBezTo>
                      <a:pt x="778" y="426"/>
                      <a:pt x="778" y="426"/>
                      <a:pt x="778" y="426"/>
                    </a:cubicBezTo>
                    <a:cubicBezTo>
                      <a:pt x="780" y="426"/>
                      <a:pt x="780" y="426"/>
                      <a:pt x="780" y="426"/>
                    </a:cubicBezTo>
                    <a:cubicBezTo>
                      <a:pt x="783" y="426"/>
                      <a:pt x="783" y="426"/>
                      <a:pt x="783" y="426"/>
                    </a:cubicBezTo>
                    <a:cubicBezTo>
                      <a:pt x="784" y="426"/>
                      <a:pt x="784" y="426"/>
                      <a:pt x="784" y="426"/>
                    </a:cubicBezTo>
                    <a:cubicBezTo>
                      <a:pt x="784" y="424"/>
                      <a:pt x="784" y="424"/>
                      <a:pt x="784" y="424"/>
                    </a:cubicBezTo>
                    <a:cubicBezTo>
                      <a:pt x="787" y="422"/>
                      <a:pt x="787" y="422"/>
                      <a:pt x="787" y="422"/>
                    </a:cubicBezTo>
                    <a:cubicBezTo>
                      <a:pt x="791" y="416"/>
                      <a:pt x="791" y="416"/>
                      <a:pt x="791" y="416"/>
                    </a:cubicBezTo>
                    <a:cubicBezTo>
                      <a:pt x="791" y="412"/>
                      <a:pt x="791" y="412"/>
                      <a:pt x="791" y="412"/>
                    </a:cubicBezTo>
                    <a:cubicBezTo>
                      <a:pt x="790" y="412"/>
                      <a:pt x="790" y="412"/>
                      <a:pt x="790" y="412"/>
                    </a:cubicBezTo>
                    <a:cubicBezTo>
                      <a:pt x="789" y="413"/>
                      <a:pt x="789" y="413"/>
                      <a:pt x="789" y="413"/>
                    </a:cubicBezTo>
                    <a:cubicBezTo>
                      <a:pt x="787" y="414"/>
                      <a:pt x="787" y="414"/>
                      <a:pt x="787" y="414"/>
                    </a:cubicBezTo>
                    <a:cubicBezTo>
                      <a:pt x="786" y="416"/>
                      <a:pt x="786" y="416"/>
                      <a:pt x="786" y="416"/>
                    </a:cubicBezTo>
                    <a:cubicBezTo>
                      <a:pt x="786" y="413"/>
                      <a:pt x="786" y="413"/>
                      <a:pt x="786" y="413"/>
                    </a:cubicBezTo>
                    <a:cubicBezTo>
                      <a:pt x="787" y="412"/>
                      <a:pt x="787" y="412"/>
                      <a:pt x="787" y="412"/>
                    </a:cubicBezTo>
                    <a:cubicBezTo>
                      <a:pt x="790" y="409"/>
                      <a:pt x="790" y="409"/>
                      <a:pt x="790" y="409"/>
                    </a:cubicBezTo>
                    <a:cubicBezTo>
                      <a:pt x="793" y="406"/>
                      <a:pt x="793" y="406"/>
                      <a:pt x="793" y="406"/>
                    </a:cubicBezTo>
                    <a:cubicBezTo>
                      <a:pt x="790" y="406"/>
                      <a:pt x="790" y="406"/>
                      <a:pt x="790" y="406"/>
                    </a:cubicBezTo>
                    <a:cubicBezTo>
                      <a:pt x="789" y="407"/>
                      <a:pt x="789" y="407"/>
                      <a:pt x="789" y="407"/>
                    </a:cubicBezTo>
                    <a:cubicBezTo>
                      <a:pt x="784" y="410"/>
                      <a:pt x="784" y="410"/>
                      <a:pt x="784" y="410"/>
                    </a:cubicBezTo>
                    <a:cubicBezTo>
                      <a:pt x="781" y="414"/>
                      <a:pt x="781" y="414"/>
                      <a:pt x="781" y="414"/>
                    </a:cubicBezTo>
                    <a:cubicBezTo>
                      <a:pt x="781" y="413"/>
                      <a:pt x="781" y="413"/>
                      <a:pt x="781" y="413"/>
                    </a:cubicBezTo>
                    <a:cubicBezTo>
                      <a:pt x="781" y="412"/>
                      <a:pt x="781" y="412"/>
                      <a:pt x="781" y="412"/>
                    </a:cubicBezTo>
                    <a:cubicBezTo>
                      <a:pt x="780" y="412"/>
                      <a:pt x="780" y="412"/>
                      <a:pt x="780" y="412"/>
                    </a:cubicBezTo>
                    <a:cubicBezTo>
                      <a:pt x="780" y="410"/>
                      <a:pt x="780" y="410"/>
                      <a:pt x="780" y="410"/>
                    </a:cubicBezTo>
                    <a:cubicBezTo>
                      <a:pt x="781" y="409"/>
                      <a:pt x="781" y="409"/>
                      <a:pt x="781" y="409"/>
                    </a:cubicBezTo>
                    <a:cubicBezTo>
                      <a:pt x="783" y="407"/>
                      <a:pt x="783" y="407"/>
                      <a:pt x="783" y="407"/>
                    </a:cubicBezTo>
                    <a:cubicBezTo>
                      <a:pt x="781" y="407"/>
                      <a:pt x="781" y="407"/>
                      <a:pt x="781" y="407"/>
                    </a:cubicBezTo>
                    <a:cubicBezTo>
                      <a:pt x="781" y="406"/>
                      <a:pt x="781" y="406"/>
                      <a:pt x="781" y="406"/>
                    </a:cubicBezTo>
                    <a:cubicBezTo>
                      <a:pt x="783" y="406"/>
                      <a:pt x="783" y="406"/>
                      <a:pt x="783" y="406"/>
                    </a:cubicBezTo>
                    <a:cubicBezTo>
                      <a:pt x="784" y="406"/>
                      <a:pt x="784" y="406"/>
                      <a:pt x="784" y="406"/>
                    </a:cubicBezTo>
                    <a:cubicBezTo>
                      <a:pt x="786" y="404"/>
                      <a:pt x="786" y="404"/>
                      <a:pt x="786" y="404"/>
                    </a:cubicBezTo>
                    <a:cubicBezTo>
                      <a:pt x="791" y="402"/>
                      <a:pt x="791" y="402"/>
                      <a:pt x="791" y="402"/>
                    </a:cubicBezTo>
                    <a:cubicBezTo>
                      <a:pt x="793" y="402"/>
                      <a:pt x="793" y="402"/>
                      <a:pt x="793" y="402"/>
                    </a:cubicBezTo>
                    <a:cubicBezTo>
                      <a:pt x="793" y="400"/>
                      <a:pt x="793" y="400"/>
                      <a:pt x="793" y="400"/>
                    </a:cubicBezTo>
                    <a:cubicBezTo>
                      <a:pt x="791" y="399"/>
                      <a:pt x="791" y="399"/>
                      <a:pt x="791" y="399"/>
                    </a:cubicBezTo>
                    <a:lnTo>
                      <a:pt x="791" y="400"/>
                    </a:lnTo>
                    <a:close/>
                    <a:moveTo>
                      <a:pt x="780" y="191"/>
                    </a:moveTo>
                    <a:cubicBezTo>
                      <a:pt x="781" y="189"/>
                      <a:pt x="781" y="189"/>
                      <a:pt x="781" y="189"/>
                    </a:cubicBezTo>
                    <a:cubicBezTo>
                      <a:pt x="780" y="189"/>
                      <a:pt x="780" y="189"/>
                      <a:pt x="780" y="189"/>
                    </a:cubicBezTo>
                    <a:lnTo>
                      <a:pt x="780" y="191"/>
                    </a:lnTo>
                    <a:close/>
                    <a:moveTo>
                      <a:pt x="330" y="343"/>
                    </a:moveTo>
                    <a:cubicBezTo>
                      <a:pt x="330" y="343"/>
                      <a:pt x="330" y="343"/>
                      <a:pt x="329" y="342"/>
                    </a:cubicBezTo>
                    <a:cubicBezTo>
                      <a:pt x="329" y="342"/>
                      <a:pt x="329" y="343"/>
                      <a:pt x="330" y="343"/>
                    </a:cubicBezTo>
                    <a:close/>
                    <a:moveTo>
                      <a:pt x="675" y="135"/>
                    </a:moveTo>
                    <a:cubicBezTo>
                      <a:pt x="672" y="135"/>
                      <a:pt x="672" y="135"/>
                      <a:pt x="672" y="135"/>
                    </a:cubicBezTo>
                    <a:cubicBezTo>
                      <a:pt x="672" y="136"/>
                      <a:pt x="672" y="136"/>
                      <a:pt x="672" y="136"/>
                    </a:cubicBezTo>
                    <a:cubicBezTo>
                      <a:pt x="671" y="136"/>
                      <a:pt x="671" y="136"/>
                      <a:pt x="671" y="136"/>
                    </a:cubicBezTo>
                    <a:cubicBezTo>
                      <a:pt x="674" y="138"/>
                      <a:pt x="674" y="138"/>
                      <a:pt x="674" y="138"/>
                    </a:cubicBezTo>
                    <a:cubicBezTo>
                      <a:pt x="675" y="138"/>
                      <a:pt x="675" y="138"/>
                      <a:pt x="675" y="138"/>
                    </a:cubicBezTo>
                    <a:cubicBezTo>
                      <a:pt x="678" y="136"/>
                      <a:pt x="678" y="136"/>
                      <a:pt x="678" y="136"/>
                    </a:cubicBezTo>
                    <a:cubicBezTo>
                      <a:pt x="681" y="136"/>
                      <a:pt x="681" y="136"/>
                      <a:pt x="681" y="136"/>
                    </a:cubicBezTo>
                    <a:cubicBezTo>
                      <a:pt x="681" y="135"/>
                      <a:pt x="681" y="135"/>
                      <a:pt x="681" y="135"/>
                    </a:cubicBezTo>
                    <a:cubicBezTo>
                      <a:pt x="678" y="135"/>
                      <a:pt x="678" y="135"/>
                      <a:pt x="678" y="135"/>
                    </a:cubicBezTo>
                    <a:lnTo>
                      <a:pt x="675" y="135"/>
                    </a:lnTo>
                    <a:close/>
                    <a:moveTo>
                      <a:pt x="943" y="6"/>
                    </a:moveTo>
                    <a:cubicBezTo>
                      <a:pt x="942" y="4"/>
                      <a:pt x="942" y="4"/>
                      <a:pt x="942" y="4"/>
                    </a:cubicBezTo>
                    <a:cubicBezTo>
                      <a:pt x="938" y="6"/>
                      <a:pt x="938" y="6"/>
                      <a:pt x="938" y="6"/>
                    </a:cubicBezTo>
                    <a:cubicBezTo>
                      <a:pt x="939" y="4"/>
                      <a:pt x="939" y="4"/>
                      <a:pt x="939" y="4"/>
                    </a:cubicBezTo>
                    <a:cubicBezTo>
                      <a:pt x="936" y="6"/>
                      <a:pt x="936" y="6"/>
                      <a:pt x="936" y="6"/>
                    </a:cubicBezTo>
                    <a:cubicBezTo>
                      <a:pt x="930" y="6"/>
                      <a:pt x="930" y="6"/>
                      <a:pt x="930" y="6"/>
                    </a:cubicBezTo>
                    <a:cubicBezTo>
                      <a:pt x="933" y="4"/>
                      <a:pt x="933" y="4"/>
                      <a:pt x="933" y="4"/>
                    </a:cubicBezTo>
                    <a:cubicBezTo>
                      <a:pt x="930" y="3"/>
                      <a:pt x="930" y="3"/>
                      <a:pt x="930" y="3"/>
                    </a:cubicBezTo>
                    <a:cubicBezTo>
                      <a:pt x="929" y="3"/>
                      <a:pt x="929" y="3"/>
                      <a:pt x="929" y="3"/>
                    </a:cubicBezTo>
                    <a:cubicBezTo>
                      <a:pt x="926" y="3"/>
                      <a:pt x="926" y="3"/>
                      <a:pt x="926" y="3"/>
                    </a:cubicBezTo>
                    <a:cubicBezTo>
                      <a:pt x="922" y="2"/>
                      <a:pt x="922" y="2"/>
                      <a:pt x="922" y="2"/>
                    </a:cubicBezTo>
                    <a:cubicBezTo>
                      <a:pt x="918" y="3"/>
                      <a:pt x="918" y="3"/>
                      <a:pt x="918" y="3"/>
                    </a:cubicBezTo>
                    <a:cubicBezTo>
                      <a:pt x="909" y="3"/>
                      <a:pt x="909" y="3"/>
                      <a:pt x="909" y="3"/>
                    </a:cubicBezTo>
                    <a:cubicBezTo>
                      <a:pt x="913" y="2"/>
                      <a:pt x="913" y="2"/>
                      <a:pt x="913" y="2"/>
                    </a:cubicBezTo>
                    <a:cubicBezTo>
                      <a:pt x="903" y="2"/>
                      <a:pt x="903" y="2"/>
                      <a:pt x="903" y="2"/>
                    </a:cubicBezTo>
                    <a:cubicBezTo>
                      <a:pt x="897" y="2"/>
                      <a:pt x="897" y="2"/>
                      <a:pt x="897" y="2"/>
                    </a:cubicBezTo>
                    <a:cubicBezTo>
                      <a:pt x="892" y="2"/>
                      <a:pt x="892" y="2"/>
                      <a:pt x="892" y="2"/>
                    </a:cubicBezTo>
                    <a:cubicBezTo>
                      <a:pt x="890" y="2"/>
                      <a:pt x="890" y="2"/>
                      <a:pt x="890" y="2"/>
                    </a:cubicBezTo>
                    <a:cubicBezTo>
                      <a:pt x="886" y="0"/>
                      <a:pt x="886" y="0"/>
                      <a:pt x="886" y="0"/>
                    </a:cubicBezTo>
                    <a:cubicBezTo>
                      <a:pt x="877" y="2"/>
                      <a:pt x="877" y="2"/>
                      <a:pt x="877" y="2"/>
                    </a:cubicBezTo>
                    <a:cubicBezTo>
                      <a:pt x="876" y="2"/>
                      <a:pt x="876" y="2"/>
                      <a:pt x="876" y="2"/>
                    </a:cubicBezTo>
                    <a:cubicBezTo>
                      <a:pt x="876" y="0"/>
                      <a:pt x="876" y="0"/>
                      <a:pt x="876" y="0"/>
                    </a:cubicBezTo>
                    <a:cubicBezTo>
                      <a:pt x="869" y="0"/>
                      <a:pt x="869" y="0"/>
                      <a:pt x="869" y="0"/>
                    </a:cubicBezTo>
                    <a:cubicBezTo>
                      <a:pt x="860" y="2"/>
                      <a:pt x="860" y="2"/>
                      <a:pt x="860" y="2"/>
                    </a:cubicBezTo>
                    <a:cubicBezTo>
                      <a:pt x="866" y="3"/>
                      <a:pt x="866" y="3"/>
                      <a:pt x="866" y="3"/>
                    </a:cubicBezTo>
                    <a:cubicBezTo>
                      <a:pt x="863" y="3"/>
                      <a:pt x="863" y="3"/>
                      <a:pt x="863" y="3"/>
                    </a:cubicBezTo>
                    <a:cubicBezTo>
                      <a:pt x="860" y="3"/>
                      <a:pt x="860" y="3"/>
                      <a:pt x="860" y="3"/>
                    </a:cubicBezTo>
                    <a:cubicBezTo>
                      <a:pt x="856" y="2"/>
                      <a:pt x="856" y="2"/>
                      <a:pt x="856" y="2"/>
                    </a:cubicBezTo>
                    <a:cubicBezTo>
                      <a:pt x="852" y="2"/>
                      <a:pt x="852" y="2"/>
                      <a:pt x="852" y="2"/>
                    </a:cubicBezTo>
                    <a:cubicBezTo>
                      <a:pt x="842" y="2"/>
                      <a:pt x="842" y="2"/>
                      <a:pt x="842" y="2"/>
                    </a:cubicBezTo>
                    <a:cubicBezTo>
                      <a:pt x="837" y="0"/>
                      <a:pt x="837" y="0"/>
                      <a:pt x="837" y="0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42" y="3"/>
                      <a:pt x="842" y="3"/>
                      <a:pt x="842" y="3"/>
                    </a:cubicBezTo>
                    <a:cubicBezTo>
                      <a:pt x="839" y="3"/>
                      <a:pt x="839" y="3"/>
                      <a:pt x="839" y="3"/>
                    </a:cubicBezTo>
                    <a:cubicBezTo>
                      <a:pt x="844" y="4"/>
                      <a:pt x="844" y="4"/>
                      <a:pt x="844" y="4"/>
                    </a:cubicBezTo>
                    <a:cubicBezTo>
                      <a:pt x="840" y="4"/>
                      <a:pt x="840" y="4"/>
                      <a:pt x="840" y="4"/>
                    </a:cubicBezTo>
                    <a:cubicBezTo>
                      <a:pt x="837" y="6"/>
                      <a:pt x="837" y="6"/>
                      <a:pt x="837" y="6"/>
                    </a:cubicBezTo>
                    <a:cubicBezTo>
                      <a:pt x="839" y="4"/>
                      <a:pt x="839" y="4"/>
                      <a:pt x="839" y="4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0" y="3"/>
                      <a:pt x="830" y="3"/>
                      <a:pt x="830" y="3"/>
                    </a:cubicBezTo>
                    <a:cubicBezTo>
                      <a:pt x="827" y="2"/>
                      <a:pt x="827" y="2"/>
                      <a:pt x="827" y="2"/>
                    </a:cubicBezTo>
                    <a:cubicBezTo>
                      <a:pt x="826" y="2"/>
                      <a:pt x="826" y="2"/>
                      <a:pt x="826" y="2"/>
                    </a:cubicBezTo>
                    <a:cubicBezTo>
                      <a:pt x="822" y="2"/>
                      <a:pt x="822" y="2"/>
                      <a:pt x="822" y="2"/>
                    </a:cubicBezTo>
                    <a:cubicBezTo>
                      <a:pt x="817" y="2"/>
                      <a:pt x="817" y="2"/>
                      <a:pt x="817" y="2"/>
                    </a:cubicBezTo>
                    <a:cubicBezTo>
                      <a:pt x="813" y="2"/>
                      <a:pt x="813" y="2"/>
                      <a:pt x="813" y="2"/>
                    </a:cubicBezTo>
                    <a:cubicBezTo>
                      <a:pt x="816" y="3"/>
                      <a:pt x="816" y="3"/>
                      <a:pt x="816" y="3"/>
                    </a:cubicBezTo>
                    <a:cubicBezTo>
                      <a:pt x="817" y="3"/>
                      <a:pt x="817" y="3"/>
                      <a:pt x="817" y="3"/>
                    </a:cubicBezTo>
                    <a:cubicBezTo>
                      <a:pt x="818" y="3"/>
                      <a:pt x="818" y="3"/>
                      <a:pt x="818" y="3"/>
                    </a:cubicBezTo>
                    <a:cubicBezTo>
                      <a:pt x="813" y="4"/>
                      <a:pt x="813" y="4"/>
                      <a:pt x="813" y="4"/>
                    </a:cubicBezTo>
                    <a:cubicBezTo>
                      <a:pt x="809" y="3"/>
                      <a:pt x="809" y="3"/>
                      <a:pt x="809" y="3"/>
                    </a:cubicBezTo>
                    <a:cubicBezTo>
                      <a:pt x="806" y="3"/>
                      <a:pt x="806" y="3"/>
                      <a:pt x="806" y="3"/>
                    </a:cubicBezTo>
                    <a:cubicBezTo>
                      <a:pt x="803" y="3"/>
                      <a:pt x="803" y="3"/>
                      <a:pt x="803" y="3"/>
                    </a:cubicBezTo>
                    <a:cubicBezTo>
                      <a:pt x="807" y="4"/>
                      <a:pt x="807" y="4"/>
                      <a:pt x="807" y="4"/>
                    </a:cubicBezTo>
                    <a:cubicBezTo>
                      <a:pt x="801" y="4"/>
                      <a:pt x="801" y="4"/>
                      <a:pt x="801" y="4"/>
                    </a:cubicBezTo>
                    <a:cubicBezTo>
                      <a:pt x="799" y="3"/>
                      <a:pt x="799" y="3"/>
                      <a:pt x="799" y="3"/>
                    </a:cubicBezTo>
                    <a:cubicBezTo>
                      <a:pt x="796" y="4"/>
                      <a:pt x="796" y="4"/>
                      <a:pt x="796" y="4"/>
                    </a:cubicBezTo>
                    <a:cubicBezTo>
                      <a:pt x="793" y="6"/>
                      <a:pt x="793" y="6"/>
                      <a:pt x="793" y="6"/>
                    </a:cubicBezTo>
                    <a:cubicBezTo>
                      <a:pt x="791" y="6"/>
                      <a:pt x="791" y="6"/>
                      <a:pt x="791" y="6"/>
                    </a:cubicBezTo>
                    <a:cubicBezTo>
                      <a:pt x="800" y="9"/>
                      <a:pt x="800" y="9"/>
                      <a:pt x="800" y="9"/>
                    </a:cubicBezTo>
                    <a:cubicBezTo>
                      <a:pt x="806" y="9"/>
                      <a:pt x="806" y="9"/>
                      <a:pt x="806" y="9"/>
                    </a:cubicBezTo>
                    <a:cubicBezTo>
                      <a:pt x="810" y="12"/>
                      <a:pt x="810" y="12"/>
                      <a:pt x="810" y="12"/>
                    </a:cubicBezTo>
                    <a:cubicBezTo>
                      <a:pt x="804" y="10"/>
                      <a:pt x="804" y="10"/>
                      <a:pt x="804" y="10"/>
                    </a:cubicBezTo>
                    <a:cubicBezTo>
                      <a:pt x="799" y="9"/>
                      <a:pt x="799" y="9"/>
                      <a:pt x="799" y="9"/>
                    </a:cubicBezTo>
                    <a:cubicBezTo>
                      <a:pt x="793" y="7"/>
                      <a:pt x="793" y="7"/>
                      <a:pt x="793" y="7"/>
                    </a:cubicBezTo>
                    <a:cubicBezTo>
                      <a:pt x="789" y="7"/>
                      <a:pt x="789" y="7"/>
                      <a:pt x="789" y="7"/>
                    </a:cubicBezTo>
                    <a:cubicBezTo>
                      <a:pt x="787" y="7"/>
                      <a:pt x="787" y="7"/>
                      <a:pt x="787" y="7"/>
                    </a:cubicBezTo>
                    <a:cubicBezTo>
                      <a:pt x="789" y="9"/>
                      <a:pt x="789" y="9"/>
                      <a:pt x="789" y="9"/>
                    </a:cubicBezTo>
                    <a:cubicBezTo>
                      <a:pt x="784" y="9"/>
                      <a:pt x="784" y="9"/>
                      <a:pt x="784" y="9"/>
                    </a:cubicBezTo>
                    <a:cubicBezTo>
                      <a:pt x="786" y="7"/>
                      <a:pt x="786" y="7"/>
                      <a:pt x="786" y="7"/>
                    </a:cubicBezTo>
                    <a:cubicBezTo>
                      <a:pt x="783" y="6"/>
                      <a:pt x="783" y="6"/>
                      <a:pt x="783" y="6"/>
                    </a:cubicBezTo>
                    <a:cubicBezTo>
                      <a:pt x="781" y="6"/>
                      <a:pt x="781" y="6"/>
                      <a:pt x="781" y="6"/>
                    </a:cubicBezTo>
                    <a:cubicBezTo>
                      <a:pt x="777" y="6"/>
                      <a:pt x="777" y="6"/>
                      <a:pt x="777" y="6"/>
                    </a:cubicBezTo>
                    <a:cubicBezTo>
                      <a:pt x="776" y="6"/>
                      <a:pt x="776" y="6"/>
                      <a:pt x="776" y="6"/>
                    </a:cubicBezTo>
                    <a:cubicBezTo>
                      <a:pt x="774" y="6"/>
                      <a:pt x="774" y="6"/>
                      <a:pt x="774" y="6"/>
                    </a:cubicBezTo>
                    <a:cubicBezTo>
                      <a:pt x="768" y="6"/>
                      <a:pt x="768" y="6"/>
                      <a:pt x="768" y="6"/>
                    </a:cubicBezTo>
                    <a:cubicBezTo>
                      <a:pt x="770" y="7"/>
                      <a:pt x="770" y="7"/>
                      <a:pt x="770" y="7"/>
                    </a:cubicBezTo>
                    <a:cubicBezTo>
                      <a:pt x="764" y="7"/>
                      <a:pt x="764" y="7"/>
                      <a:pt x="764" y="7"/>
                    </a:cubicBezTo>
                    <a:cubicBezTo>
                      <a:pt x="761" y="7"/>
                      <a:pt x="761" y="7"/>
                      <a:pt x="761" y="7"/>
                    </a:cubicBezTo>
                    <a:cubicBezTo>
                      <a:pt x="758" y="9"/>
                      <a:pt x="758" y="9"/>
                      <a:pt x="758" y="9"/>
                    </a:cubicBezTo>
                    <a:cubicBezTo>
                      <a:pt x="756" y="9"/>
                      <a:pt x="756" y="9"/>
                      <a:pt x="756" y="9"/>
                    </a:cubicBezTo>
                    <a:cubicBezTo>
                      <a:pt x="754" y="10"/>
                      <a:pt x="754" y="10"/>
                      <a:pt x="754" y="10"/>
                    </a:cubicBezTo>
                    <a:cubicBezTo>
                      <a:pt x="753" y="9"/>
                      <a:pt x="753" y="9"/>
                      <a:pt x="753" y="9"/>
                    </a:cubicBezTo>
                    <a:cubicBezTo>
                      <a:pt x="748" y="9"/>
                      <a:pt x="748" y="9"/>
                      <a:pt x="748" y="9"/>
                    </a:cubicBezTo>
                    <a:cubicBezTo>
                      <a:pt x="741" y="9"/>
                      <a:pt x="741" y="9"/>
                      <a:pt x="741" y="9"/>
                    </a:cubicBezTo>
                    <a:cubicBezTo>
                      <a:pt x="737" y="10"/>
                      <a:pt x="737" y="10"/>
                      <a:pt x="737" y="10"/>
                    </a:cubicBezTo>
                    <a:cubicBezTo>
                      <a:pt x="734" y="10"/>
                      <a:pt x="734" y="10"/>
                      <a:pt x="734" y="10"/>
                    </a:cubicBezTo>
                    <a:cubicBezTo>
                      <a:pt x="728" y="10"/>
                      <a:pt x="728" y="10"/>
                      <a:pt x="728" y="10"/>
                    </a:cubicBezTo>
                    <a:cubicBezTo>
                      <a:pt x="714" y="13"/>
                      <a:pt x="714" y="13"/>
                      <a:pt x="714" y="13"/>
                    </a:cubicBezTo>
                    <a:cubicBezTo>
                      <a:pt x="723" y="13"/>
                      <a:pt x="723" y="13"/>
                      <a:pt x="723" y="13"/>
                    </a:cubicBezTo>
                    <a:cubicBezTo>
                      <a:pt x="727" y="13"/>
                      <a:pt x="727" y="13"/>
                      <a:pt x="727" y="13"/>
                    </a:cubicBezTo>
                    <a:cubicBezTo>
                      <a:pt x="721" y="14"/>
                      <a:pt x="721" y="14"/>
                      <a:pt x="721" y="14"/>
                    </a:cubicBezTo>
                    <a:cubicBezTo>
                      <a:pt x="724" y="14"/>
                      <a:pt x="724" y="14"/>
                      <a:pt x="724" y="14"/>
                    </a:cubicBezTo>
                    <a:cubicBezTo>
                      <a:pt x="725" y="14"/>
                      <a:pt x="725" y="14"/>
                      <a:pt x="725" y="14"/>
                    </a:cubicBezTo>
                    <a:cubicBezTo>
                      <a:pt x="730" y="14"/>
                      <a:pt x="730" y="14"/>
                      <a:pt x="730" y="14"/>
                    </a:cubicBezTo>
                    <a:cubicBezTo>
                      <a:pt x="725" y="16"/>
                      <a:pt x="725" y="16"/>
                      <a:pt x="725" y="16"/>
                    </a:cubicBezTo>
                    <a:cubicBezTo>
                      <a:pt x="721" y="16"/>
                      <a:pt x="721" y="16"/>
                      <a:pt x="721" y="16"/>
                    </a:cubicBezTo>
                    <a:cubicBezTo>
                      <a:pt x="723" y="17"/>
                      <a:pt x="723" y="17"/>
                      <a:pt x="723" y="17"/>
                    </a:cubicBezTo>
                    <a:cubicBezTo>
                      <a:pt x="724" y="17"/>
                      <a:pt x="724" y="17"/>
                      <a:pt x="724" y="17"/>
                    </a:cubicBezTo>
                    <a:cubicBezTo>
                      <a:pt x="727" y="17"/>
                      <a:pt x="727" y="17"/>
                      <a:pt x="727" y="17"/>
                    </a:cubicBezTo>
                    <a:cubicBezTo>
                      <a:pt x="734" y="17"/>
                      <a:pt x="734" y="17"/>
                      <a:pt x="734" y="17"/>
                    </a:cubicBezTo>
                    <a:cubicBezTo>
                      <a:pt x="724" y="19"/>
                      <a:pt x="724" y="19"/>
                      <a:pt x="724" y="19"/>
                    </a:cubicBezTo>
                    <a:cubicBezTo>
                      <a:pt x="730" y="22"/>
                      <a:pt x="730" y="22"/>
                      <a:pt x="730" y="22"/>
                    </a:cubicBezTo>
                    <a:cubicBezTo>
                      <a:pt x="737" y="22"/>
                      <a:pt x="737" y="22"/>
                      <a:pt x="737" y="22"/>
                    </a:cubicBezTo>
                    <a:cubicBezTo>
                      <a:pt x="748" y="19"/>
                      <a:pt x="748" y="19"/>
                      <a:pt x="748" y="19"/>
                    </a:cubicBezTo>
                    <a:cubicBezTo>
                      <a:pt x="746" y="20"/>
                      <a:pt x="746" y="20"/>
                      <a:pt x="746" y="20"/>
                    </a:cubicBezTo>
                    <a:cubicBezTo>
                      <a:pt x="741" y="22"/>
                      <a:pt x="741" y="22"/>
                      <a:pt x="741" y="22"/>
                    </a:cubicBezTo>
                    <a:cubicBezTo>
                      <a:pt x="746" y="22"/>
                      <a:pt x="746" y="22"/>
                      <a:pt x="746" y="22"/>
                    </a:cubicBezTo>
                    <a:cubicBezTo>
                      <a:pt x="747" y="22"/>
                      <a:pt x="747" y="22"/>
                      <a:pt x="747" y="22"/>
                    </a:cubicBezTo>
                    <a:cubicBezTo>
                      <a:pt x="748" y="22"/>
                      <a:pt x="748" y="22"/>
                      <a:pt x="748" y="22"/>
                    </a:cubicBezTo>
                    <a:cubicBezTo>
                      <a:pt x="754" y="22"/>
                      <a:pt x="754" y="22"/>
                      <a:pt x="754" y="22"/>
                    </a:cubicBezTo>
                    <a:cubicBezTo>
                      <a:pt x="761" y="22"/>
                      <a:pt x="761" y="22"/>
                      <a:pt x="761" y="22"/>
                    </a:cubicBezTo>
                    <a:cubicBezTo>
                      <a:pt x="766" y="20"/>
                      <a:pt x="766" y="20"/>
                      <a:pt x="766" y="20"/>
                    </a:cubicBezTo>
                    <a:cubicBezTo>
                      <a:pt x="770" y="20"/>
                      <a:pt x="770" y="20"/>
                      <a:pt x="770" y="20"/>
                    </a:cubicBezTo>
                    <a:cubicBezTo>
                      <a:pt x="767" y="22"/>
                      <a:pt x="767" y="22"/>
                      <a:pt x="767" y="22"/>
                    </a:cubicBezTo>
                    <a:cubicBezTo>
                      <a:pt x="786" y="20"/>
                      <a:pt x="786" y="20"/>
                      <a:pt x="786" y="20"/>
                    </a:cubicBezTo>
                    <a:cubicBezTo>
                      <a:pt x="794" y="19"/>
                      <a:pt x="794" y="19"/>
                      <a:pt x="794" y="19"/>
                    </a:cubicBezTo>
                    <a:cubicBezTo>
                      <a:pt x="803" y="17"/>
                      <a:pt x="803" y="17"/>
                      <a:pt x="803" y="17"/>
                    </a:cubicBezTo>
                    <a:cubicBezTo>
                      <a:pt x="801" y="16"/>
                      <a:pt x="801" y="16"/>
                      <a:pt x="801" y="16"/>
                    </a:cubicBezTo>
                    <a:cubicBezTo>
                      <a:pt x="804" y="17"/>
                      <a:pt x="804" y="17"/>
                      <a:pt x="804" y="17"/>
                    </a:cubicBezTo>
                    <a:cubicBezTo>
                      <a:pt x="801" y="19"/>
                      <a:pt x="801" y="19"/>
                      <a:pt x="801" y="19"/>
                    </a:cubicBezTo>
                    <a:cubicBezTo>
                      <a:pt x="804" y="19"/>
                      <a:pt x="804" y="19"/>
                      <a:pt x="804" y="19"/>
                    </a:cubicBezTo>
                    <a:cubicBezTo>
                      <a:pt x="791" y="22"/>
                      <a:pt x="791" y="22"/>
                      <a:pt x="791" y="22"/>
                    </a:cubicBezTo>
                    <a:cubicBezTo>
                      <a:pt x="799" y="22"/>
                      <a:pt x="799" y="22"/>
                      <a:pt x="799" y="22"/>
                    </a:cubicBezTo>
                    <a:cubicBezTo>
                      <a:pt x="806" y="22"/>
                      <a:pt x="806" y="22"/>
                      <a:pt x="806" y="22"/>
                    </a:cubicBezTo>
                    <a:cubicBezTo>
                      <a:pt x="784" y="23"/>
                      <a:pt x="784" y="23"/>
                      <a:pt x="784" y="23"/>
                    </a:cubicBezTo>
                    <a:cubicBezTo>
                      <a:pt x="774" y="23"/>
                      <a:pt x="774" y="23"/>
                      <a:pt x="774" y="23"/>
                    </a:cubicBezTo>
                    <a:cubicBezTo>
                      <a:pt x="768" y="23"/>
                      <a:pt x="768" y="23"/>
                      <a:pt x="768" y="23"/>
                    </a:cubicBezTo>
                    <a:cubicBezTo>
                      <a:pt x="764" y="25"/>
                      <a:pt x="764" y="25"/>
                      <a:pt x="764" y="25"/>
                    </a:cubicBezTo>
                    <a:cubicBezTo>
                      <a:pt x="768" y="26"/>
                      <a:pt x="768" y="26"/>
                      <a:pt x="768" y="26"/>
                    </a:cubicBezTo>
                    <a:cubicBezTo>
                      <a:pt x="773" y="27"/>
                      <a:pt x="773" y="27"/>
                      <a:pt x="773" y="27"/>
                    </a:cubicBezTo>
                    <a:cubicBezTo>
                      <a:pt x="771" y="27"/>
                      <a:pt x="771" y="27"/>
                      <a:pt x="771" y="27"/>
                    </a:cubicBezTo>
                    <a:cubicBezTo>
                      <a:pt x="768" y="29"/>
                      <a:pt x="768" y="29"/>
                      <a:pt x="768" y="29"/>
                    </a:cubicBezTo>
                    <a:cubicBezTo>
                      <a:pt x="773" y="30"/>
                      <a:pt x="773" y="30"/>
                      <a:pt x="773" y="30"/>
                    </a:cubicBezTo>
                    <a:cubicBezTo>
                      <a:pt x="770" y="30"/>
                      <a:pt x="770" y="30"/>
                      <a:pt x="770" y="30"/>
                    </a:cubicBezTo>
                    <a:cubicBezTo>
                      <a:pt x="767" y="30"/>
                      <a:pt x="767" y="30"/>
                      <a:pt x="767" y="30"/>
                    </a:cubicBezTo>
                    <a:cubicBezTo>
                      <a:pt x="767" y="29"/>
                      <a:pt x="767" y="29"/>
                      <a:pt x="767" y="29"/>
                    </a:cubicBezTo>
                    <a:cubicBezTo>
                      <a:pt x="766" y="27"/>
                      <a:pt x="766" y="27"/>
                      <a:pt x="766" y="27"/>
                    </a:cubicBezTo>
                    <a:cubicBezTo>
                      <a:pt x="760" y="26"/>
                      <a:pt x="760" y="26"/>
                      <a:pt x="760" y="26"/>
                    </a:cubicBezTo>
                    <a:cubicBezTo>
                      <a:pt x="757" y="25"/>
                      <a:pt x="757" y="25"/>
                      <a:pt x="757" y="25"/>
                    </a:cubicBezTo>
                    <a:cubicBezTo>
                      <a:pt x="754" y="25"/>
                      <a:pt x="754" y="25"/>
                      <a:pt x="754" y="25"/>
                    </a:cubicBezTo>
                    <a:cubicBezTo>
                      <a:pt x="747" y="25"/>
                      <a:pt x="747" y="25"/>
                      <a:pt x="747" y="25"/>
                    </a:cubicBezTo>
                    <a:cubicBezTo>
                      <a:pt x="741" y="25"/>
                      <a:pt x="741" y="25"/>
                      <a:pt x="741" y="25"/>
                    </a:cubicBezTo>
                    <a:cubicBezTo>
                      <a:pt x="738" y="25"/>
                      <a:pt x="738" y="25"/>
                      <a:pt x="738" y="25"/>
                    </a:cubicBezTo>
                    <a:cubicBezTo>
                      <a:pt x="737" y="26"/>
                      <a:pt x="737" y="26"/>
                      <a:pt x="737" y="26"/>
                    </a:cubicBezTo>
                    <a:cubicBezTo>
                      <a:pt x="738" y="27"/>
                      <a:pt x="738" y="27"/>
                      <a:pt x="738" y="27"/>
                    </a:cubicBezTo>
                    <a:cubicBezTo>
                      <a:pt x="737" y="27"/>
                      <a:pt x="737" y="27"/>
                      <a:pt x="737" y="27"/>
                    </a:cubicBezTo>
                    <a:cubicBezTo>
                      <a:pt x="735" y="27"/>
                      <a:pt x="735" y="27"/>
                      <a:pt x="735" y="27"/>
                    </a:cubicBezTo>
                    <a:cubicBezTo>
                      <a:pt x="734" y="29"/>
                      <a:pt x="734" y="29"/>
                      <a:pt x="734" y="29"/>
                    </a:cubicBezTo>
                    <a:cubicBezTo>
                      <a:pt x="737" y="29"/>
                      <a:pt x="737" y="29"/>
                      <a:pt x="737" y="29"/>
                    </a:cubicBezTo>
                    <a:cubicBezTo>
                      <a:pt x="740" y="30"/>
                      <a:pt x="740" y="30"/>
                      <a:pt x="740" y="30"/>
                    </a:cubicBezTo>
                    <a:cubicBezTo>
                      <a:pt x="741" y="32"/>
                      <a:pt x="741" y="32"/>
                      <a:pt x="741" y="32"/>
                    </a:cubicBezTo>
                    <a:cubicBezTo>
                      <a:pt x="743" y="32"/>
                      <a:pt x="743" y="32"/>
                      <a:pt x="743" y="32"/>
                    </a:cubicBezTo>
                    <a:cubicBezTo>
                      <a:pt x="741" y="35"/>
                      <a:pt x="741" y="35"/>
                      <a:pt x="741" y="35"/>
                    </a:cubicBezTo>
                    <a:cubicBezTo>
                      <a:pt x="744" y="35"/>
                      <a:pt x="744" y="35"/>
                      <a:pt x="744" y="35"/>
                    </a:cubicBezTo>
                    <a:cubicBezTo>
                      <a:pt x="747" y="36"/>
                      <a:pt x="747" y="36"/>
                      <a:pt x="747" y="36"/>
                    </a:cubicBezTo>
                    <a:cubicBezTo>
                      <a:pt x="741" y="36"/>
                      <a:pt x="741" y="36"/>
                      <a:pt x="741" y="36"/>
                    </a:cubicBezTo>
                    <a:cubicBezTo>
                      <a:pt x="738" y="35"/>
                      <a:pt x="738" y="35"/>
                      <a:pt x="738" y="35"/>
                    </a:cubicBezTo>
                    <a:cubicBezTo>
                      <a:pt x="737" y="36"/>
                      <a:pt x="737" y="36"/>
                      <a:pt x="737" y="36"/>
                    </a:cubicBezTo>
                    <a:cubicBezTo>
                      <a:pt x="748" y="37"/>
                      <a:pt x="748" y="37"/>
                      <a:pt x="748" y="37"/>
                    </a:cubicBezTo>
                    <a:cubicBezTo>
                      <a:pt x="750" y="37"/>
                      <a:pt x="750" y="37"/>
                      <a:pt x="750" y="37"/>
                    </a:cubicBezTo>
                    <a:cubicBezTo>
                      <a:pt x="746" y="39"/>
                      <a:pt x="746" y="39"/>
                      <a:pt x="746" y="39"/>
                    </a:cubicBezTo>
                    <a:cubicBezTo>
                      <a:pt x="751" y="39"/>
                      <a:pt x="751" y="39"/>
                      <a:pt x="751" y="39"/>
                    </a:cubicBezTo>
                    <a:cubicBezTo>
                      <a:pt x="748" y="40"/>
                      <a:pt x="748" y="40"/>
                      <a:pt x="748" y="40"/>
                    </a:cubicBezTo>
                    <a:cubicBezTo>
                      <a:pt x="747" y="40"/>
                      <a:pt x="747" y="40"/>
                      <a:pt x="747" y="40"/>
                    </a:cubicBezTo>
                    <a:cubicBezTo>
                      <a:pt x="743" y="39"/>
                      <a:pt x="743" y="39"/>
                      <a:pt x="743" y="39"/>
                    </a:cubicBezTo>
                    <a:cubicBezTo>
                      <a:pt x="737" y="37"/>
                      <a:pt x="737" y="37"/>
                      <a:pt x="737" y="37"/>
                    </a:cubicBezTo>
                    <a:cubicBezTo>
                      <a:pt x="731" y="37"/>
                      <a:pt x="731" y="37"/>
                      <a:pt x="731" y="37"/>
                    </a:cubicBezTo>
                    <a:cubicBezTo>
                      <a:pt x="721" y="37"/>
                      <a:pt x="721" y="37"/>
                      <a:pt x="721" y="37"/>
                    </a:cubicBezTo>
                    <a:cubicBezTo>
                      <a:pt x="717" y="39"/>
                      <a:pt x="717" y="39"/>
                      <a:pt x="717" y="39"/>
                    </a:cubicBezTo>
                    <a:cubicBezTo>
                      <a:pt x="714" y="40"/>
                      <a:pt x="714" y="40"/>
                      <a:pt x="714" y="40"/>
                    </a:cubicBezTo>
                    <a:cubicBezTo>
                      <a:pt x="710" y="42"/>
                      <a:pt x="710" y="42"/>
                      <a:pt x="710" y="42"/>
                    </a:cubicBezTo>
                    <a:cubicBezTo>
                      <a:pt x="707" y="43"/>
                      <a:pt x="707" y="43"/>
                      <a:pt x="707" y="43"/>
                    </a:cubicBezTo>
                    <a:cubicBezTo>
                      <a:pt x="707" y="45"/>
                      <a:pt x="707" y="45"/>
                      <a:pt x="707" y="45"/>
                    </a:cubicBezTo>
                    <a:cubicBezTo>
                      <a:pt x="708" y="45"/>
                      <a:pt x="708" y="45"/>
                      <a:pt x="708" y="45"/>
                    </a:cubicBezTo>
                    <a:cubicBezTo>
                      <a:pt x="713" y="45"/>
                      <a:pt x="713" y="45"/>
                      <a:pt x="713" y="45"/>
                    </a:cubicBezTo>
                    <a:cubicBezTo>
                      <a:pt x="720" y="43"/>
                      <a:pt x="720" y="43"/>
                      <a:pt x="720" y="43"/>
                    </a:cubicBezTo>
                    <a:cubicBezTo>
                      <a:pt x="717" y="45"/>
                      <a:pt x="717" y="45"/>
                      <a:pt x="717" y="45"/>
                    </a:cubicBezTo>
                    <a:cubicBezTo>
                      <a:pt x="714" y="46"/>
                      <a:pt x="714" y="46"/>
                      <a:pt x="714" y="46"/>
                    </a:cubicBezTo>
                    <a:cubicBezTo>
                      <a:pt x="718" y="46"/>
                      <a:pt x="718" y="46"/>
                      <a:pt x="718" y="46"/>
                    </a:cubicBezTo>
                    <a:cubicBezTo>
                      <a:pt x="723" y="45"/>
                      <a:pt x="723" y="45"/>
                      <a:pt x="723" y="45"/>
                    </a:cubicBezTo>
                    <a:cubicBezTo>
                      <a:pt x="727" y="42"/>
                      <a:pt x="727" y="42"/>
                      <a:pt x="727" y="42"/>
                    </a:cubicBezTo>
                    <a:cubicBezTo>
                      <a:pt x="731" y="40"/>
                      <a:pt x="731" y="40"/>
                      <a:pt x="731" y="40"/>
                    </a:cubicBezTo>
                    <a:cubicBezTo>
                      <a:pt x="728" y="42"/>
                      <a:pt x="728" y="42"/>
                      <a:pt x="728" y="42"/>
                    </a:cubicBezTo>
                    <a:cubicBezTo>
                      <a:pt x="728" y="43"/>
                      <a:pt x="728" y="43"/>
                      <a:pt x="728" y="43"/>
                    </a:cubicBezTo>
                    <a:cubicBezTo>
                      <a:pt x="727" y="43"/>
                      <a:pt x="727" y="43"/>
                      <a:pt x="727" y="43"/>
                    </a:cubicBezTo>
                    <a:cubicBezTo>
                      <a:pt x="725" y="45"/>
                      <a:pt x="725" y="45"/>
                      <a:pt x="725" y="45"/>
                    </a:cubicBezTo>
                    <a:cubicBezTo>
                      <a:pt x="723" y="46"/>
                      <a:pt x="723" y="46"/>
                      <a:pt x="723" y="46"/>
                    </a:cubicBezTo>
                    <a:cubicBezTo>
                      <a:pt x="715" y="47"/>
                      <a:pt x="715" y="47"/>
                      <a:pt x="715" y="47"/>
                    </a:cubicBezTo>
                    <a:cubicBezTo>
                      <a:pt x="718" y="47"/>
                      <a:pt x="718" y="47"/>
                      <a:pt x="718" y="47"/>
                    </a:cubicBezTo>
                    <a:cubicBezTo>
                      <a:pt x="721" y="47"/>
                      <a:pt x="721" y="47"/>
                      <a:pt x="721" y="47"/>
                    </a:cubicBezTo>
                    <a:cubicBezTo>
                      <a:pt x="717" y="49"/>
                      <a:pt x="717" y="49"/>
                      <a:pt x="717" y="49"/>
                    </a:cubicBezTo>
                    <a:cubicBezTo>
                      <a:pt x="715" y="50"/>
                      <a:pt x="715" y="50"/>
                      <a:pt x="715" y="50"/>
                    </a:cubicBezTo>
                    <a:cubicBezTo>
                      <a:pt x="723" y="49"/>
                      <a:pt x="723" y="49"/>
                      <a:pt x="723" y="49"/>
                    </a:cubicBezTo>
                    <a:cubicBezTo>
                      <a:pt x="718" y="52"/>
                      <a:pt x="718" y="52"/>
                      <a:pt x="718" y="52"/>
                    </a:cubicBezTo>
                    <a:cubicBezTo>
                      <a:pt x="723" y="52"/>
                      <a:pt x="723" y="52"/>
                      <a:pt x="723" y="52"/>
                    </a:cubicBezTo>
                    <a:cubicBezTo>
                      <a:pt x="718" y="53"/>
                      <a:pt x="718" y="53"/>
                      <a:pt x="718" y="53"/>
                    </a:cubicBezTo>
                    <a:cubicBezTo>
                      <a:pt x="717" y="53"/>
                      <a:pt x="717" y="53"/>
                      <a:pt x="717" y="53"/>
                    </a:cubicBezTo>
                    <a:cubicBezTo>
                      <a:pt x="714" y="53"/>
                      <a:pt x="714" y="53"/>
                      <a:pt x="714" y="53"/>
                    </a:cubicBezTo>
                    <a:cubicBezTo>
                      <a:pt x="708" y="52"/>
                      <a:pt x="708" y="52"/>
                      <a:pt x="708" y="52"/>
                    </a:cubicBezTo>
                    <a:cubicBezTo>
                      <a:pt x="711" y="50"/>
                      <a:pt x="711" y="50"/>
                      <a:pt x="711" y="50"/>
                    </a:cubicBezTo>
                    <a:cubicBezTo>
                      <a:pt x="710" y="49"/>
                      <a:pt x="710" y="49"/>
                      <a:pt x="710" y="49"/>
                    </a:cubicBezTo>
                    <a:cubicBezTo>
                      <a:pt x="705" y="47"/>
                      <a:pt x="705" y="47"/>
                      <a:pt x="705" y="47"/>
                    </a:cubicBezTo>
                    <a:cubicBezTo>
                      <a:pt x="698" y="47"/>
                      <a:pt x="698" y="47"/>
                      <a:pt x="698" y="47"/>
                    </a:cubicBezTo>
                    <a:cubicBezTo>
                      <a:pt x="695" y="49"/>
                      <a:pt x="695" y="49"/>
                      <a:pt x="695" y="49"/>
                    </a:cubicBezTo>
                    <a:cubicBezTo>
                      <a:pt x="692" y="50"/>
                      <a:pt x="692" y="50"/>
                      <a:pt x="692" y="50"/>
                    </a:cubicBezTo>
                    <a:cubicBezTo>
                      <a:pt x="694" y="52"/>
                      <a:pt x="694" y="52"/>
                      <a:pt x="694" y="52"/>
                    </a:cubicBezTo>
                    <a:cubicBezTo>
                      <a:pt x="694" y="53"/>
                      <a:pt x="694" y="53"/>
                      <a:pt x="694" y="53"/>
                    </a:cubicBezTo>
                    <a:cubicBezTo>
                      <a:pt x="695" y="53"/>
                      <a:pt x="695" y="53"/>
                      <a:pt x="695" y="53"/>
                    </a:cubicBezTo>
                    <a:cubicBezTo>
                      <a:pt x="697" y="53"/>
                      <a:pt x="697" y="53"/>
                      <a:pt x="697" y="53"/>
                    </a:cubicBezTo>
                    <a:cubicBezTo>
                      <a:pt x="695" y="55"/>
                      <a:pt x="695" y="55"/>
                      <a:pt x="695" y="55"/>
                    </a:cubicBezTo>
                    <a:cubicBezTo>
                      <a:pt x="691" y="56"/>
                      <a:pt x="691" y="56"/>
                      <a:pt x="691" y="56"/>
                    </a:cubicBezTo>
                    <a:cubicBezTo>
                      <a:pt x="681" y="56"/>
                      <a:pt x="681" y="56"/>
                      <a:pt x="681" y="56"/>
                    </a:cubicBezTo>
                    <a:cubicBezTo>
                      <a:pt x="678" y="56"/>
                      <a:pt x="678" y="56"/>
                      <a:pt x="678" y="56"/>
                    </a:cubicBezTo>
                    <a:cubicBezTo>
                      <a:pt x="674" y="58"/>
                      <a:pt x="674" y="58"/>
                      <a:pt x="674" y="58"/>
                    </a:cubicBezTo>
                    <a:cubicBezTo>
                      <a:pt x="672" y="59"/>
                      <a:pt x="672" y="59"/>
                      <a:pt x="672" y="59"/>
                    </a:cubicBezTo>
                    <a:cubicBezTo>
                      <a:pt x="668" y="62"/>
                      <a:pt x="668" y="62"/>
                      <a:pt x="668" y="62"/>
                    </a:cubicBezTo>
                    <a:cubicBezTo>
                      <a:pt x="670" y="62"/>
                      <a:pt x="670" y="62"/>
                      <a:pt x="670" y="62"/>
                    </a:cubicBezTo>
                    <a:cubicBezTo>
                      <a:pt x="671" y="63"/>
                      <a:pt x="671" y="63"/>
                      <a:pt x="671" y="63"/>
                    </a:cubicBezTo>
                    <a:cubicBezTo>
                      <a:pt x="674" y="62"/>
                      <a:pt x="674" y="62"/>
                      <a:pt x="674" y="62"/>
                    </a:cubicBezTo>
                    <a:cubicBezTo>
                      <a:pt x="675" y="60"/>
                      <a:pt x="675" y="60"/>
                      <a:pt x="675" y="60"/>
                    </a:cubicBezTo>
                    <a:cubicBezTo>
                      <a:pt x="674" y="63"/>
                      <a:pt x="674" y="63"/>
                      <a:pt x="674" y="63"/>
                    </a:cubicBezTo>
                    <a:cubicBezTo>
                      <a:pt x="675" y="62"/>
                      <a:pt x="675" y="62"/>
                      <a:pt x="675" y="62"/>
                    </a:cubicBezTo>
                    <a:cubicBezTo>
                      <a:pt x="677" y="60"/>
                      <a:pt x="677" y="60"/>
                      <a:pt x="677" y="60"/>
                    </a:cubicBezTo>
                    <a:cubicBezTo>
                      <a:pt x="678" y="59"/>
                      <a:pt x="678" y="59"/>
                      <a:pt x="678" y="59"/>
                    </a:cubicBezTo>
                    <a:cubicBezTo>
                      <a:pt x="680" y="59"/>
                      <a:pt x="680" y="59"/>
                      <a:pt x="680" y="59"/>
                    </a:cubicBezTo>
                    <a:cubicBezTo>
                      <a:pt x="678" y="60"/>
                      <a:pt x="678" y="60"/>
                      <a:pt x="678" y="60"/>
                    </a:cubicBezTo>
                    <a:cubicBezTo>
                      <a:pt x="677" y="63"/>
                      <a:pt x="677" y="63"/>
                      <a:pt x="677" y="63"/>
                    </a:cubicBezTo>
                    <a:cubicBezTo>
                      <a:pt x="681" y="63"/>
                      <a:pt x="681" y="63"/>
                      <a:pt x="681" y="63"/>
                    </a:cubicBezTo>
                    <a:cubicBezTo>
                      <a:pt x="684" y="62"/>
                      <a:pt x="684" y="62"/>
                      <a:pt x="684" y="62"/>
                    </a:cubicBezTo>
                    <a:cubicBezTo>
                      <a:pt x="685" y="60"/>
                      <a:pt x="685" y="60"/>
                      <a:pt x="685" y="60"/>
                    </a:cubicBezTo>
                    <a:cubicBezTo>
                      <a:pt x="685" y="62"/>
                      <a:pt x="685" y="62"/>
                      <a:pt x="685" y="62"/>
                    </a:cubicBezTo>
                    <a:cubicBezTo>
                      <a:pt x="687" y="63"/>
                      <a:pt x="687" y="63"/>
                      <a:pt x="687" y="63"/>
                    </a:cubicBezTo>
                    <a:cubicBezTo>
                      <a:pt x="690" y="63"/>
                      <a:pt x="690" y="63"/>
                      <a:pt x="690" y="63"/>
                    </a:cubicBezTo>
                    <a:cubicBezTo>
                      <a:pt x="692" y="62"/>
                      <a:pt x="692" y="62"/>
                      <a:pt x="692" y="62"/>
                    </a:cubicBezTo>
                    <a:cubicBezTo>
                      <a:pt x="694" y="60"/>
                      <a:pt x="694" y="60"/>
                      <a:pt x="694" y="60"/>
                    </a:cubicBezTo>
                    <a:cubicBezTo>
                      <a:pt x="695" y="62"/>
                      <a:pt x="695" y="62"/>
                      <a:pt x="695" y="62"/>
                    </a:cubicBezTo>
                    <a:cubicBezTo>
                      <a:pt x="692" y="63"/>
                      <a:pt x="692" y="63"/>
                      <a:pt x="692" y="63"/>
                    </a:cubicBezTo>
                    <a:cubicBezTo>
                      <a:pt x="700" y="63"/>
                      <a:pt x="700" y="63"/>
                      <a:pt x="700" y="63"/>
                    </a:cubicBezTo>
                    <a:cubicBezTo>
                      <a:pt x="707" y="63"/>
                      <a:pt x="707" y="63"/>
                      <a:pt x="707" y="63"/>
                    </a:cubicBezTo>
                    <a:cubicBezTo>
                      <a:pt x="704" y="62"/>
                      <a:pt x="704" y="62"/>
                      <a:pt x="704" y="62"/>
                    </a:cubicBezTo>
                    <a:cubicBezTo>
                      <a:pt x="705" y="60"/>
                      <a:pt x="705" y="60"/>
                      <a:pt x="705" y="60"/>
                    </a:cubicBezTo>
                    <a:cubicBezTo>
                      <a:pt x="707" y="62"/>
                      <a:pt x="707" y="62"/>
                      <a:pt x="707" y="62"/>
                    </a:cubicBezTo>
                    <a:cubicBezTo>
                      <a:pt x="708" y="62"/>
                      <a:pt x="708" y="62"/>
                      <a:pt x="708" y="62"/>
                    </a:cubicBezTo>
                    <a:cubicBezTo>
                      <a:pt x="713" y="60"/>
                      <a:pt x="713" y="60"/>
                      <a:pt x="713" y="60"/>
                    </a:cubicBezTo>
                    <a:cubicBezTo>
                      <a:pt x="713" y="62"/>
                      <a:pt x="713" y="62"/>
                      <a:pt x="713" y="62"/>
                    </a:cubicBezTo>
                    <a:cubicBezTo>
                      <a:pt x="714" y="62"/>
                      <a:pt x="714" y="62"/>
                      <a:pt x="714" y="62"/>
                    </a:cubicBezTo>
                    <a:cubicBezTo>
                      <a:pt x="717" y="62"/>
                      <a:pt x="717" y="62"/>
                      <a:pt x="717" y="62"/>
                    </a:cubicBezTo>
                    <a:cubicBezTo>
                      <a:pt x="718" y="62"/>
                      <a:pt x="718" y="62"/>
                      <a:pt x="718" y="62"/>
                    </a:cubicBezTo>
                    <a:cubicBezTo>
                      <a:pt x="718" y="60"/>
                      <a:pt x="718" y="60"/>
                      <a:pt x="718" y="60"/>
                    </a:cubicBezTo>
                    <a:cubicBezTo>
                      <a:pt x="720" y="60"/>
                      <a:pt x="720" y="60"/>
                      <a:pt x="720" y="60"/>
                    </a:cubicBezTo>
                    <a:cubicBezTo>
                      <a:pt x="720" y="62"/>
                      <a:pt x="720" y="62"/>
                      <a:pt x="720" y="62"/>
                    </a:cubicBezTo>
                    <a:cubicBezTo>
                      <a:pt x="724" y="63"/>
                      <a:pt x="724" y="63"/>
                      <a:pt x="724" y="63"/>
                    </a:cubicBezTo>
                    <a:cubicBezTo>
                      <a:pt x="725" y="62"/>
                      <a:pt x="725" y="62"/>
                      <a:pt x="725" y="62"/>
                    </a:cubicBezTo>
                    <a:cubicBezTo>
                      <a:pt x="727" y="60"/>
                      <a:pt x="727" y="60"/>
                      <a:pt x="727" y="60"/>
                    </a:cubicBezTo>
                    <a:cubicBezTo>
                      <a:pt x="728" y="60"/>
                      <a:pt x="728" y="60"/>
                      <a:pt x="728" y="60"/>
                    </a:cubicBezTo>
                    <a:cubicBezTo>
                      <a:pt x="730" y="60"/>
                      <a:pt x="730" y="60"/>
                      <a:pt x="730" y="60"/>
                    </a:cubicBezTo>
                    <a:cubicBezTo>
                      <a:pt x="728" y="62"/>
                      <a:pt x="728" y="62"/>
                      <a:pt x="728" y="62"/>
                    </a:cubicBezTo>
                    <a:cubicBezTo>
                      <a:pt x="733" y="62"/>
                      <a:pt x="733" y="62"/>
                      <a:pt x="733" y="62"/>
                    </a:cubicBezTo>
                    <a:cubicBezTo>
                      <a:pt x="735" y="62"/>
                      <a:pt x="735" y="62"/>
                      <a:pt x="735" y="62"/>
                    </a:cubicBezTo>
                    <a:cubicBezTo>
                      <a:pt x="737" y="63"/>
                      <a:pt x="737" y="63"/>
                      <a:pt x="737" y="63"/>
                    </a:cubicBezTo>
                    <a:cubicBezTo>
                      <a:pt x="731" y="66"/>
                      <a:pt x="731" y="66"/>
                      <a:pt x="731" y="66"/>
                    </a:cubicBezTo>
                    <a:cubicBezTo>
                      <a:pt x="746" y="63"/>
                      <a:pt x="746" y="63"/>
                      <a:pt x="746" y="63"/>
                    </a:cubicBezTo>
                    <a:cubicBezTo>
                      <a:pt x="751" y="62"/>
                      <a:pt x="751" y="62"/>
                      <a:pt x="751" y="62"/>
                    </a:cubicBezTo>
                    <a:cubicBezTo>
                      <a:pt x="753" y="62"/>
                      <a:pt x="753" y="62"/>
                      <a:pt x="753" y="62"/>
                    </a:cubicBezTo>
                    <a:cubicBezTo>
                      <a:pt x="756" y="62"/>
                      <a:pt x="756" y="62"/>
                      <a:pt x="756" y="62"/>
                    </a:cubicBezTo>
                    <a:cubicBezTo>
                      <a:pt x="757" y="62"/>
                      <a:pt x="757" y="62"/>
                      <a:pt x="757" y="62"/>
                    </a:cubicBezTo>
                    <a:cubicBezTo>
                      <a:pt x="760" y="60"/>
                      <a:pt x="760" y="60"/>
                      <a:pt x="760" y="60"/>
                    </a:cubicBezTo>
                    <a:cubicBezTo>
                      <a:pt x="766" y="58"/>
                      <a:pt x="766" y="58"/>
                      <a:pt x="766" y="58"/>
                    </a:cubicBezTo>
                    <a:cubicBezTo>
                      <a:pt x="764" y="58"/>
                      <a:pt x="764" y="58"/>
                      <a:pt x="764" y="58"/>
                    </a:cubicBezTo>
                    <a:cubicBezTo>
                      <a:pt x="761" y="58"/>
                      <a:pt x="761" y="58"/>
                      <a:pt x="761" y="58"/>
                    </a:cubicBezTo>
                    <a:cubicBezTo>
                      <a:pt x="757" y="58"/>
                      <a:pt x="757" y="58"/>
                      <a:pt x="757" y="58"/>
                    </a:cubicBezTo>
                    <a:cubicBezTo>
                      <a:pt x="756" y="58"/>
                      <a:pt x="756" y="58"/>
                      <a:pt x="756" y="58"/>
                    </a:cubicBezTo>
                    <a:cubicBezTo>
                      <a:pt x="754" y="58"/>
                      <a:pt x="754" y="58"/>
                      <a:pt x="754" y="58"/>
                    </a:cubicBezTo>
                    <a:cubicBezTo>
                      <a:pt x="758" y="55"/>
                      <a:pt x="758" y="55"/>
                      <a:pt x="758" y="55"/>
                    </a:cubicBezTo>
                    <a:cubicBezTo>
                      <a:pt x="756" y="55"/>
                      <a:pt x="756" y="55"/>
                      <a:pt x="756" y="55"/>
                    </a:cubicBezTo>
                    <a:cubicBezTo>
                      <a:pt x="753" y="55"/>
                      <a:pt x="753" y="55"/>
                      <a:pt x="753" y="55"/>
                    </a:cubicBezTo>
                    <a:cubicBezTo>
                      <a:pt x="748" y="56"/>
                      <a:pt x="748" y="56"/>
                      <a:pt x="748" y="56"/>
                    </a:cubicBezTo>
                    <a:cubicBezTo>
                      <a:pt x="750" y="55"/>
                      <a:pt x="750" y="55"/>
                      <a:pt x="750" y="55"/>
                    </a:cubicBezTo>
                    <a:cubicBezTo>
                      <a:pt x="743" y="53"/>
                      <a:pt x="743" y="53"/>
                      <a:pt x="743" y="53"/>
                    </a:cubicBezTo>
                    <a:cubicBezTo>
                      <a:pt x="741" y="52"/>
                      <a:pt x="741" y="52"/>
                      <a:pt x="741" y="52"/>
                    </a:cubicBezTo>
                    <a:cubicBezTo>
                      <a:pt x="741" y="50"/>
                      <a:pt x="741" y="50"/>
                      <a:pt x="741" y="50"/>
                    </a:cubicBezTo>
                    <a:cubicBezTo>
                      <a:pt x="743" y="50"/>
                      <a:pt x="743" y="50"/>
                      <a:pt x="743" y="50"/>
                    </a:cubicBezTo>
                    <a:cubicBezTo>
                      <a:pt x="746" y="52"/>
                      <a:pt x="746" y="52"/>
                      <a:pt x="746" y="52"/>
                    </a:cubicBezTo>
                    <a:cubicBezTo>
                      <a:pt x="748" y="53"/>
                      <a:pt x="748" y="53"/>
                      <a:pt x="748" y="53"/>
                    </a:cubicBezTo>
                    <a:cubicBezTo>
                      <a:pt x="751" y="53"/>
                      <a:pt x="751" y="53"/>
                      <a:pt x="751" y="53"/>
                    </a:cubicBezTo>
                    <a:cubicBezTo>
                      <a:pt x="757" y="53"/>
                      <a:pt x="757" y="53"/>
                      <a:pt x="757" y="53"/>
                    </a:cubicBezTo>
                    <a:cubicBezTo>
                      <a:pt x="761" y="53"/>
                      <a:pt x="761" y="53"/>
                      <a:pt x="761" y="53"/>
                    </a:cubicBezTo>
                    <a:cubicBezTo>
                      <a:pt x="763" y="53"/>
                      <a:pt x="763" y="53"/>
                      <a:pt x="763" y="53"/>
                    </a:cubicBezTo>
                    <a:cubicBezTo>
                      <a:pt x="768" y="52"/>
                      <a:pt x="768" y="52"/>
                      <a:pt x="768" y="52"/>
                    </a:cubicBezTo>
                    <a:cubicBezTo>
                      <a:pt x="771" y="52"/>
                      <a:pt x="771" y="52"/>
                      <a:pt x="771" y="52"/>
                    </a:cubicBezTo>
                    <a:cubicBezTo>
                      <a:pt x="773" y="50"/>
                      <a:pt x="773" y="50"/>
                      <a:pt x="773" y="50"/>
                    </a:cubicBezTo>
                    <a:cubicBezTo>
                      <a:pt x="773" y="49"/>
                      <a:pt x="773" y="49"/>
                      <a:pt x="773" y="49"/>
                    </a:cubicBezTo>
                    <a:cubicBezTo>
                      <a:pt x="773" y="47"/>
                      <a:pt x="773" y="47"/>
                      <a:pt x="773" y="47"/>
                    </a:cubicBezTo>
                    <a:cubicBezTo>
                      <a:pt x="777" y="47"/>
                      <a:pt x="777" y="47"/>
                      <a:pt x="777" y="47"/>
                    </a:cubicBezTo>
                    <a:cubicBezTo>
                      <a:pt x="784" y="47"/>
                      <a:pt x="784" y="47"/>
                      <a:pt x="784" y="47"/>
                    </a:cubicBezTo>
                    <a:cubicBezTo>
                      <a:pt x="787" y="46"/>
                      <a:pt x="787" y="46"/>
                      <a:pt x="787" y="46"/>
                    </a:cubicBezTo>
                    <a:cubicBezTo>
                      <a:pt x="790" y="46"/>
                      <a:pt x="790" y="46"/>
                      <a:pt x="790" y="46"/>
                    </a:cubicBezTo>
                    <a:cubicBezTo>
                      <a:pt x="793" y="46"/>
                      <a:pt x="793" y="46"/>
                      <a:pt x="793" y="46"/>
                    </a:cubicBezTo>
                    <a:cubicBezTo>
                      <a:pt x="796" y="45"/>
                      <a:pt x="796" y="45"/>
                      <a:pt x="796" y="45"/>
                    </a:cubicBezTo>
                    <a:cubicBezTo>
                      <a:pt x="800" y="45"/>
                      <a:pt x="800" y="45"/>
                      <a:pt x="800" y="45"/>
                    </a:cubicBezTo>
                    <a:cubicBezTo>
                      <a:pt x="803" y="43"/>
                      <a:pt x="803" y="43"/>
                      <a:pt x="803" y="43"/>
                    </a:cubicBezTo>
                    <a:cubicBezTo>
                      <a:pt x="797" y="42"/>
                      <a:pt x="797" y="42"/>
                      <a:pt x="797" y="42"/>
                    </a:cubicBezTo>
                    <a:cubicBezTo>
                      <a:pt x="803" y="42"/>
                      <a:pt x="803" y="42"/>
                      <a:pt x="803" y="42"/>
                    </a:cubicBezTo>
                    <a:cubicBezTo>
                      <a:pt x="807" y="40"/>
                      <a:pt x="807" y="40"/>
                      <a:pt x="807" y="40"/>
                    </a:cubicBezTo>
                    <a:cubicBezTo>
                      <a:pt x="809" y="39"/>
                      <a:pt x="809" y="39"/>
                      <a:pt x="809" y="39"/>
                    </a:cubicBezTo>
                    <a:cubicBezTo>
                      <a:pt x="810" y="39"/>
                      <a:pt x="810" y="39"/>
                      <a:pt x="810" y="39"/>
                    </a:cubicBezTo>
                    <a:cubicBezTo>
                      <a:pt x="804" y="37"/>
                      <a:pt x="804" y="37"/>
                      <a:pt x="804" y="37"/>
                    </a:cubicBezTo>
                    <a:cubicBezTo>
                      <a:pt x="799" y="36"/>
                      <a:pt x="799" y="36"/>
                      <a:pt x="799" y="36"/>
                    </a:cubicBezTo>
                    <a:cubicBezTo>
                      <a:pt x="803" y="36"/>
                      <a:pt x="803" y="36"/>
                      <a:pt x="803" y="36"/>
                    </a:cubicBezTo>
                    <a:cubicBezTo>
                      <a:pt x="796" y="35"/>
                      <a:pt x="796" y="35"/>
                      <a:pt x="796" y="35"/>
                    </a:cubicBezTo>
                    <a:cubicBezTo>
                      <a:pt x="803" y="35"/>
                      <a:pt x="803" y="35"/>
                      <a:pt x="803" y="35"/>
                    </a:cubicBezTo>
                    <a:cubicBezTo>
                      <a:pt x="809" y="36"/>
                      <a:pt x="809" y="36"/>
                      <a:pt x="809" y="36"/>
                    </a:cubicBezTo>
                    <a:cubicBezTo>
                      <a:pt x="813" y="36"/>
                      <a:pt x="813" y="36"/>
                      <a:pt x="813" y="36"/>
                    </a:cubicBezTo>
                    <a:cubicBezTo>
                      <a:pt x="816" y="36"/>
                      <a:pt x="816" y="36"/>
                      <a:pt x="816" y="36"/>
                    </a:cubicBezTo>
                    <a:cubicBezTo>
                      <a:pt x="814" y="35"/>
                      <a:pt x="814" y="35"/>
                      <a:pt x="814" y="35"/>
                    </a:cubicBezTo>
                    <a:cubicBezTo>
                      <a:pt x="817" y="35"/>
                      <a:pt x="817" y="35"/>
                      <a:pt x="817" y="35"/>
                    </a:cubicBezTo>
                    <a:cubicBezTo>
                      <a:pt x="806" y="33"/>
                      <a:pt x="806" y="33"/>
                      <a:pt x="806" y="33"/>
                    </a:cubicBezTo>
                    <a:cubicBezTo>
                      <a:pt x="807" y="33"/>
                      <a:pt x="807" y="33"/>
                      <a:pt x="807" y="33"/>
                    </a:cubicBezTo>
                    <a:cubicBezTo>
                      <a:pt x="809" y="33"/>
                      <a:pt x="809" y="33"/>
                      <a:pt x="809" y="33"/>
                    </a:cubicBezTo>
                    <a:cubicBezTo>
                      <a:pt x="817" y="32"/>
                      <a:pt x="817" y="32"/>
                      <a:pt x="817" y="32"/>
                    </a:cubicBezTo>
                    <a:cubicBezTo>
                      <a:pt x="827" y="32"/>
                      <a:pt x="827" y="32"/>
                      <a:pt x="827" y="32"/>
                    </a:cubicBezTo>
                    <a:cubicBezTo>
                      <a:pt x="830" y="30"/>
                      <a:pt x="830" y="30"/>
                      <a:pt x="830" y="30"/>
                    </a:cubicBezTo>
                    <a:cubicBezTo>
                      <a:pt x="832" y="30"/>
                      <a:pt x="832" y="30"/>
                      <a:pt x="832" y="30"/>
                    </a:cubicBezTo>
                    <a:cubicBezTo>
                      <a:pt x="830" y="29"/>
                      <a:pt x="830" y="29"/>
                      <a:pt x="830" y="29"/>
                    </a:cubicBezTo>
                    <a:cubicBezTo>
                      <a:pt x="822" y="29"/>
                      <a:pt x="822" y="29"/>
                      <a:pt x="822" y="29"/>
                    </a:cubicBezTo>
                    <a:cubicBezTo>
                      <a:pt x="824" y="27"/>
                      <a:pt x="824" y="27"/>
                      <a:pt x="824" y="27"/>
                    </a:cubicBezTo>
                    <a:cubicBezTo>
                      <a:pt x="827" y="27"/>
                      <a:pt x="827" y="27"/>
                      <a:pt x="827" y="27"/>
                    </a:cubicBezTo>
                    <a:cubicBezTo>
                      <a:pt x="834" y="29"/>
                      <a:pt x="834" y="29"/>
                      <a:pt x="834" y="29"/>
                    </a:cubicBezTo>
                    <a:cubicBezTo>
                      <a:pt x="834" y="30"/>
                      <a:pt x="834" y="30"/>
                      <a:pt x="834" y="30"/>
                    </a:cubicBezTo>
                    <a:cubicBezTo>
                      <a:pt x="842" y="30"/>
                      <a:pt x="842" y="30"/>
                      <a:pt x="842" y="30"/>
                    </a:cubicBezTo>
                    <a:cubicBezTo>
                      <a:pt x="850" y="29"/>
                      <a:pt x="850" y="29"/>
                      <a:pt x="850" y="29"/>
                    </a:cubicBezTo>
                    <a:cubicBezTo>
                      <a:pt x="847" y="27"/>
                      <a:pt x="847" y="27"/>
                      <a:pt x="847" y="27"/>
                    </a:cubicBezTo>
                    <a:cubicBezTo>
                      <a:pt x="852" y="27"/>
                      <a:pt x="852" y="27"/>
                      <a:pt x="852" y="27"/>
                    </a:cubicBezTo>
                    <a:cubicBezTo>
                      <a:pt x="854" y="26"/>
                      <a:pt x="854" y="26"/>
                      <a:pt x="854" y="26"/>
                    </a:cubicBezTo>
                    <a:cubicBezTo>
                      <a:pt x="853" y="26"/>
                      <a:pt x="853" y="26"/>
                      <a:pt x="853" y="26"/>
                    </a:cubicBezTo>
                    <a:cubicBezTo>
                      <a:pt x="850" y="26"/>
                      <a:pt x="850" y="26"/>
                      <a:pt x="850" y="26"/>
                    </a:cubicBezTo>
                    <a:cubicBezTo>
                      <a:pt x="846" y="26"/>
                      <a:pt x="846" y="26"/>
                      <a:pt x="846" y="26"/>
                    </a:cubicBezTo>
                    <a:cubicBezTo>
                      <a:pt x="843" y="25"/>
                      <a:pt x="843" y="25"/>
                      <a:pt x="843" y="25"/>
                    </a:cubicBezTo>
                    <a:cubicBezTo>
                      <a:pt x="852" y="25"/>
                      <a:pt x="852" y="25"/>
                      <a:pt x="852" y="25"/>
                    </a:cubicBezTo>
                    <a:cubicBezTo>
                      <a:pt x="856" y="26"/>
                      <a:pt x="856" y="26"/>
                      <a:pt x="856" y="26"/>
                    </a:cubicBezTo>
                    <a:cubicBezTo>
                      <a:pt x="860" y="25"/>
                      <a:pt x="860" y="25"/>
                      <a:pt x="860" y="25"/>
                    </a:cubicBezTo>
                    <a:cubicBezTo>
                      <a:pt x="859" y="23"/>
                      <a:pt x="859" y="23"/>
                      <a:pt x="859" y="23"/>
                    </a:cubicBezTo>
                    <a:cubicBezTo>
                      <a:pt x="859" y="22"/>
                      <a:pt x="859" y="22"/>
                      <a:pt x="859" y="22"/>
                    </a:cubicBezTo>
                    <a:cubicBezTo>
                      <a:pt x="860" y="23"/>
                      <a:pt x="860" y="23"/>
                      <a:pt x="860" y="23"/>
                    </a:cubicBezTo>
                    <a:cubicBezTo>
                      <a:pt x="862" y="23"/>
                      <a:pt x="862" y="23"/>
                      <a:pt x="862" y="23"/>
                    </a:cubicBezTo>
                    <a:cubicBezTo>
                      <a:pt x="865" y="23"/>
                      <a:pt x="865" y="23"/>
                      <a:pt x="865" y="23"/>
                    </a:cubicBezTo>
                    <a:cubicBezTo>
                      <a:pt x="867" y="23"/>
                      <a:pt x="867" y="23"/>
                      <a:pt x="867" y="23"/>
                    </a:cubicBezTo>
                    <a:cubicBezTo>
                      <a:pt x="883" y="19"/>
                      <a:pt x="883" y="19"/>
                      <a:pt x="883" y="19"/>
                    </a:cubicBezTo>
                    <a:cubicBezTo>
                      <a:pt x="899" y="16"/>
                      <a:pt x="899" y="16"/>
                      <a:pt x="899" y="16"/>
                    </a:cubicBezTo>
                    <a:cubicBezTo>
                      <a:pt x="906" y="16"/>
                      <a:pt x="906" y="16"/>
                      <a:pt x="906" y="16"/>
                    </a:cubicBezTo>
                    <a:cubicBezTo>
                      <a:pt x="913" y="14"/>
                      <a:pt x="913" y="14"/>
                      <a:pt x="913" y="14"/>
                    </a:cubicBezTo>
                    <a:cubicBezTo>
                      <a:pt x="910" y="13"/>
                      <a:pt x="910" y="13"/>
                      <a:pt x="910" y="13"/>
                    </a:cubicBezTo>
                    <a:cubicBezTo>
                      <a:pt x="906" y="13"/>
                      <a:pt x="906" y="13"/>
                      <a:pt x="906" y="13"/>
                    </a:cubicBezTo>
                    <a:cubicBezTo>
                      <a:pt x="895" y="14"/>
                      <a:pt x="895" y="14"/>
                      <a:pt x="895" y="14"/>
                    </a:cubicBezTo>
                    <a:cubicBezTo>
                      <a:pt x="869" y="17"/>
                      <a:pt x="869" y="17"/>
                      <a:pt x="869" y="17"/>
                    </a:cubicBezTo>
                    <a:cubicBezTo>
                      <a:pt x="872" y="16"/>
                      <a:pt x="872" y="16"/>
                      <a:pt x="872" y="16"/>
                    </a:cubicBezTo>
                    <a:cubicBezTo>
                      <a:pt x="869" y="16"/>
                      <a:pt x="869" y="16"/>
                      <a:pt x="869" y="16"/>
                    </a:cubicBezTo>
                    <a:cubicBezTo>
                      <a:pt x="899" y="13"/>
                      <a:pt x="899" y="13"/>
                      <a:pt x="899" y="13"/>
                    </a:cubicBezTo>
                    <a:cubicBezTo>
                      <a:pt x="895" y="13"/>
                      <a:pt x="895" y="13"/>
                      <a:pt x="895" y="13"/>
                    </a:cubicBezTo>
                    <a:cubicBezTo>
                      <a:pt x="893" y="13"/>
                      <a:pt x="893" y="13"/>
                      <a:pt x="893" y="13"/>
                    </a:cubicBezTo>
                    <a:cubicBezTo>
                      <a:pt x="909" y="12"/>
                      <a:pt x="909" y="12"/>
                      <a:pt x="909" y="12"/>
                    </a:cubicBezTo>
                    <a:cubicBezTo>
                      <a:pt x="920" y="12"/>
                      <a:pt x="920" y="12"/>
                      <a:pt x="920" y="12"/>
                    </a:cubicBezTo>
                    <a:cubicBezTo>
                      <a:pt x="935" y="9"/>
                      <a:pt x="935" y="9"/>
                      <a:pt x="935" y="9"/>
                    </a:cubicBezTo>
                    <a:cubicBezTo>
                      <a:pt x="940" y="9"/>
                      <a:pt x="940" y="9"/>
                      <a:pt x="940" y="9"/>
                    </a:cubicBezTo>
                    <a:cubicBezTo>
                      <a:pt x="945" y="7"/>
                      <a:pt x="945" y="7"/>
                      <a:pt x="945" y="7"/>
                    </a:cubicBezTo>
                    <a:cubicBezTo>
                      <a:pt x="945" y="6"/>
                      <a:pt x="945" y="6"/>
                      <a:pt x="945" y="6"/>
                    </a:cubicBezTo>
                    <a:lnTo>
                      <a:pt x="943" y="6"/>
                    </a:lnTo>
                    <a:close/>
                    <a:moveTo>
                      <a:pt x="674" y="55"/>
                    </a:moveTo>
                    <a:cubicBezTo>
                      <a:pt x="677" y="53"/>
                      <a:pt x="677" y="53"/>
                      <a:pt x="677" y="53"/>
                    </a:cubicBezTo>
                    <a:cubicBezTo>
                      <a:pt x="678" y="53"/>
                      <a:pt x="678" y="53"/>
                      <a:pt x="678" y="53"/>
                    </a:cubicBezTo>
                    <a:cubicBezTo>
                      <a:pt x="678" y="52"/>
                      <a:pt x="678" y="52"/>
                      <a:pt x="678" y="52"/>
                    </a:cubicBezTo>
                    <a:cubicBezTo>
                      <a:pt x="677" y="50"/>
                      <a:pt x="677" y="50"/>
                      <a:pt x="677" y="50"/>
                    </a:cubicBezTo>
                    <a:cubicBezTo>
                      <a:pt x="675" y="50"/>
                      <a:pt x="675" y="50"/>
                      <a:pt x="675" y="50"/>
                    </a:cubicBezTo>
                    <a:cubicBezTo>
                      <a:pt x="671" y="50"/>
                      <a:pt x="671" y="50"/>
                      <a:pt x="671" y="50"/>
                    </a:cubicBezTo>
                    <a:cubicBezTo>
                      <a:pt x="667" y="52"/>
                      <a:pt x="667" y="52"/>
                      <a:pt x="667" y="52"/>
                    </a:cubicBezTo>
                    <a:cubicBezTo>
                      <a:pt x="667" y="53"/>
                      <a:pt x="667" y="53"/>
                      <a:pt x="667" y="53"/>
                    </a:cubicBezTo>
                    <a:cubicBezTo>
                      <a:pt x="668" y="53"/>
                      <a:pt x="668" y="53"/>
                      <a:pt x="668" y="53"/>
                    </a:cubicBezTo>
                    <a:lnTo>
                      <a:pt x="674" y="55"/>
                    </a:lnTo>
                    <a:close/>
                    <a:moveTo>
                      <a:pt x="735" y="32"/>
                    </a:moveTo>
                    <a:cubicBezTo>
                      <a:pt x="733" y="32"/>
                      <a:pt x="733" y="32"/>
                      <a:pt x="733" y="32"/>
                    </a:cubicBezTo>
                    <a:cubicBezTo>
                      <a:pt x="731" y="30"/>
                      <a:pt x="731" y="30"/>
                      <a:pt x="731" y="30"/>
                    </a:cubicBezTo>
                    <a:cubicBezTo>
                      <a:pt x="728" y="30"/>
                      <a:pt x="728" y="30"/>
                      <a:pt x="728" y="30"/>
                    </a:cubicBezTo>
                    <a:cubicBezTo>
                      <a:pt x="725" y="32"/>
                      <a:pt x="725" y="32"/>
                      <a:pt x="725" y="32"/>
                    </a:cubicBezTo>
                    <a:cubicBezTo>
                      <a:pt x="723" y="32"/>
                      <a:pt x="723" y="32"/>
                      <a:pt x="723" y="32"/>
                    </a:cubicBezTo>
                    <a:cubicBezTo>
                      <a:pt x="731" y="27"/>
                      <a:pt x="731" y="27"/>
                      <a:pt x="731" y="27"/>
                    </a:cubicBezTo>
                    <a:cubicBezTo>
                      <a:pt x="730" y="26"/>
                      <a:pt x="730" y="26"/>
                      <a:pt x="730" y="26"/>
                    </a:cubicBezTo>
                    <a:cubicBezTo>
                      <a:pt x="728" y="26"/>
                      <a:pt x="728" y="26"/>
                      <a:pt x="728" y="26"/>
                    </a:cubicBezTo>
                    <a:cubicBezTo>
                      <a:pt x="725" y="26"/>
                      <a:pt x="725" y="26"/>
                      <a:pt x="725" y="26"/>
                    </a:cubicBezTo>
                    <a:cubicBezTo>
                      <a:pt x="728" y="25"/>
                      <a:pt x="728" y="25"/>
                      <a:pt x="728" y="25"/>
                    </a:cubicBezTo>
                    <a:cubicBezTo>
                      <a:pt x="730" y="25"/>
                      <a:pt x="730" y="25"/>
                      <a:pt x="730" y="25"/>
                    </a:cubicBezTo>
                    <a:cubicBezTo>
                      <a:pt x="730" y="23"/>
                      <a:pt x="730" y="23"/>
                      <a:pt x="730" y="23"/>
                    </a:cubicBezTo>
                    <a:cubicBezTo>
                      <a:pt x="728" y="23"/>
                      <a:pt x="728" y="23"/>
                      <a:pt x="728" y="23"/>
                    </a:cubicBezTo>
                    <a:cubicBezTo>
                      <a:pt x="727" y="23"/>
                      <a:pt x="727" y="23"/>
                      <a:pt x="727" y="23"/>
                    </a:cubicBezTo>
                    <a:cubicBezTo>
                      <a:pt x="723" y="25"/>
                      <a:pt x="723" y="25"/>
                      <a:pt x="723" y="25"/>
                    </a:cubicBezTo>
                    <a:cubicBezTo>
                      <a:pt x="724" y="25"/>
                      <a:pt x="724" y="25"/>
                      <a:pt x="724" y="25"/>
                    </a:cubicBezTo>
                    <a:cubicBezTo>
                      <a:pt x="721" y="26"/>
                      <a:pt x="721" y="26"/>
                      <a:pt x="721" y="26"/>
                    </a:cubicBezTo>
                    <a:cubicBezTo>
                      <a:pt x="718" y="25"/>
                      <a:pt x="718" y="25"/>
                      <a:pt x="718" y="25"/>
                    </a:cubicBezTo>
                    <a:cubicBezTo>
                      <a:pt x="720" y="23"/>
                      <a:pt x="720" y="23"/>
                      <a:pt x="720" y="23"/>
                    </a:cubicBezTo>
                    <a:cubicBezTo>
                      <a:pt x="715" y="22"/>
                      <a:pt x="715" y="22"/>
                      <a:pt x="715" y="22"/>
                    </a:cubicBezTo>
                    <a:cubicBezTo>
                      <a:pt x="714" y="22"/>
                      <a:pt x="714" y="22"/>
                      <a:pt x="714" y="22"/>
                    </a:cubicBezTo>
                    <a:cubicBezTo>
                      <a:pt x="713" y="22"/>
                      <a:pt x="713" y="22"/>
                      <a:pt x="713" y="22"/>
                    </a:cubicBezTo>
                    <a:cubicBezTo>
                      <a:pt x="711" y="20"/>
                      <a:pt x="711" y="20"/>
                      <a:pt x="711" y="20"/>
                    </a:cubicBezTo>
                    <a:cubicBezTo>
                      <a:pt x="710" y="19"/>
                      <a:pt x="710" y="19"/>
                      <a:pt x="710" y="19"/>
                    </a:cubicBezTo>
                    <a:cubicBezTo>
                      <a:pt x="708" y="17"/>
                      <a:pt x="708" y="17"/>
                      <a:pt x="708" y="17"/>
                    </a:cubicBezTo>
                    <a:cubicBezTo>
                      <a:pt x="707" y="16"/>
                      <a:pt x="707" y="16"/>
                      <a:pt x="707" y="16"/>
                    </a:cubicBezTo>
                    <a:cubicBezTo>
                      <a:pt x="703" y="14"/>
                      <a:pt x="703" y="14"/>
                      <a:pt x="703" y="14"/>
                    </a:cubicBezTo>
                    <a:cubicBezTo>
                      <a:pt x="698" y="14"/>
                      <a:pt x="698" y="14"/>
                      <a:pt x="698" y="14"/>
                    </a:cubicBezTo>
                    <a:cubicBezTo>
                      <a:pt x="692" y="16"/>
                      <a:pt x="692" y="16"/>
                      <a:pt x="692" y="16"/>
                    </a:cubicBezTo>
                    <a:cubicBezTo>
                      <a:pt x="694" y="16"/>
                      <a:pt x="694" y="16"/>
                      <a:pt x="694" y="16"/>
                    </a:cubicBezTo>
                    <a:cubicBezTo>
                      <a:pt x="697" y="16"/>
                      <a:pt x="697" y="16"/>
                      <a:pt x="697" y="16"/>
                    </a:cubicBezTo>
                    <a:cubicBezTo>
                      <a:pt x="701" y="16"/>
                      <a:pt x="701" y="16"/>
                      <a:pt x="701" y="16"/>
                    </a:cubicBezTo>
                    <a:cubicBezTo>
                      <a:pt x="695" y="17"/>
                      <a:pt x="695" y="17"/>
                      <a:pt x="695" y="17"/>
                    </a:cubicBezTo>
                    <a:cubicBezTo>
                      <a:pt x="692" y="17"/>
                      <a:pt x="692" y="17"/>
                      <a:pt x="692" y="17"/>
                    </a:cubicBezTo>
                    <a:cubicBezTo>
                      <a:pt x="691" y="17"/>
                      <a:pt x="691" y="17"/>
                      <a:pt x="691" y="17"/>
                    </a:cubicBezTo>
                    <a:cubicBezTo>
                      <a:pt x="690" y="17"/>
                      <a:pt x="690" y="17"/>
                      <a:pt x="690" y="17"/>
                    </a:cubicBezTo>
                    <a:cubicBezTo>
                      <a:pt x="685" y="17"/>
                      <a:pt x="685" y="17"/>
                      <a:pt x="685" y="17"/>
                    </a:cubicBezTo>
                    <a:cubicBezTo>
                      <a:pt x="682" y="17"/>
                      <a:pt x="682" y="17"/>
                      <a:pt x="682" y="17"/>
                    </a:cubicBezTo>
                    <a:cubicBezTo>
                      <a:pt x="681" y="19"/>
                      <a:pt x="681" y="19"/>
                      <a:pt x="681" y="19"/>
                    </a:cubicBezTo>
                    <a:cubicBezTo>
                      <a:pt x="680" y="19"/>
                      <a:pt x="680" y="19"/>
                      <a:pt x="680" y="19"/>
                    </a:cubicBezTo>
                    <a:cubicBezTo>
                      <a:pt x="682" y="20"/>
                      <a:pt x="682" y="20"/>
                      <a:pt x="682" y="20"/>
                    </a:cubicBezTo>
                    <a:cubicBezTo>
                      <a:pt x="684" y="20"/>
                      <a:pt x="684" y="20"/>
                      <a:pt x="684" y="20"/>
                    </a:cubicBezTo>
                    <a:cubicBezTo>
                      <a:pt x="685" y="22"/>
                      <a:pt x="685" y="22"/>
                      <a:pt x="685" y="22"/>
                    </a:cubicBezTo>
                    <a:cubicBezTo>
                      <a:pt x="678" y="22"/>
                      <a:pt x="678" y="22"/>
                      <a:pt x="678" y="22"/>
                    </a:cubicBezTo>
                    <a:cubicBezTo>
                      <a:pt x="670" y="23"/>
                      <a:pt x="670" y="23"/>
                      <a:pt x="670" y="23"/>
                    </a:cubicBezTo>
                    <a:cubicBezTo>
                      <a:pt x="664" y="23"/>
                      <a:pt x="664" y="23"/>
                      <a:pt x="664" y="23"/>
                    </a:cubicBezTo>
                    <a:cubicBezTo>
                      <a:pt x="665" y="25"/>
                      <a:pt x="665" y="25"/>
                      <a:pt x="665" y="25"/>
                    </a:cubicBezTo>
                    <a:cubicBezTo>
                      <a:pt x="668" y="25"/>
                      <a:pt x="668" y="25"/>
                      <a:pt x="668" y="25"/>
                    </a:cubicBezTo>
                    <a:cubicBezTo>
                      <a:pt x="670" y="25"/>
                      <a:pt x="670" y="25"/>
                      <a:pt x="670" y="25"/>
                    </a:cubicBezTo>
                    <a:cubicBezTo>
                      <a:pt x="672" y="26"/>
                      <a:pt x="672" y="26"/>
                      <a:pt x="672" y="26"/>
                    </a:cubicBezTo>
                    <a:cubicBezTo>
                      <a:pt x="675" y="26"/>
                      <a:pt x="675" y="26"/>
                      <a:pt x="675" y="26"/>
                    </a:cubicBezTo>
                    <a:cubicBezTo>
                      <a:pt x="677" y="27"/>
                      <a:pt x="677" y="27"/>
                      <a:pt x="677" y="27"/>
                    </a:cubicBezTo>
                    <a:cubicBezTo>
                      <a:pt x="668" y="26"/>
                      <a:pt x="668" y="26"/>
                      <a:pt x="668" y="26"/>
                    </a:cubicBezTo>
                    <a:cubicBezTo>
                      <a:pt x="664" y="26"/>
                      <a:pt x="664" y="26"/>
                      <a:pt x="664" y="26"/>
                    </a:cubicBezTo>
                    <a:cubicBezTo>
                      <a:pt x="661" y="26"/>
                      <a:pt x="661" y="26"/>
                      <a:pt x="661" y="26"/>
                    </a:cubicBezTo>
                    <a:cubicBezTo>
                      <a:pt x="660" y="27"/>
                      <a:pt x="660" y="27"/>
                      <a:pt x="660" y="27"/>
                    </a:cubicBezTo>
                    <a:cubicBezTo>
                      <a:pt x="660" y="29"/>
                      <a:pt x="660" y="29"/>
                      <a:pt x="660" y="29"/>
                    </a:cubicBezTo>
                    <a:cubicBezTo>
                      <a:pt x="660" y="30"/>
                      <a:pt x="660" y="30"/>
                      <a:pt x="660" y="30"/>
                    </a:cubicBezTo>
                    <a:cubicBezTo>
                      <a:pt x="662" y="30"/>
                      <a:pt x="662" y="30"/>
                      <a:pt x="662" y="30"/>
                    </a:cubicBezTo>
                    <a:cubicBezTo>
                      <a:pt x="658" y="32"/>
                      <a:pt x="658" y="32"/>
                      <a:pt x="658" y="32"/>
                    </a:cubicBezTo>
                    <a:cubicBezTo>
                      <a:pt x="660" y="33"/>
                      <a:pt x="660" y="33"/>
                      <a:pt x="660" y="33"/>
                    </a:cubicBezTo>
                    <a:cubicBezTo>
                      <a:pt x="661" y="33"/>
                      <a:pt x="661" y="33"/>
                      <a:pt x="661" y="33"/>
                    </a:cubicBezTo>
                    <a:cubicBezTo>
                      <a:pt x="665" y="33"/>
                      <a:pt x="665" y="33"/>
                      <a:pt x="665" y="33"/>
                    </a:cubicBezTo>
                    <a:cubicBezTo>
                      <a:pt x="668" y="33"/>
                      <a:pt x="668" y="33"/>
                      <a:pt x="668" y="33"/>
                    </a:cubicBezTo>
                    <a:cubicBezTo>
                      <a:pt x="671" y="33"/>
                      <a:pt x="671" y="33"/>
                      <a:pt x="671" y="33"/>
                    </a:cubicBezTo>
                    <a:cubicBezTo>
                      <a:pt x="672" y="33"/>
                      <a:pt x="672" y="33"/>
                      <a:pt x="672" y="33"/>
                    </a:cubicBezTo>
                    <a:cubicBezTo>
                      <a:pt x="677" y="32"/>
                      <a:pt x="677" y="32"/>
                      <a:pt x="677" y="32"/>
                    </a:cubicBezTo>
                    <a:cubicBezTo>
                      <a:pt x="675" y="33"/>
                      <a:pt x="675" y="33"/>
                      <a:pt x="675" y="33"/>
                    </a:cubicBezTo>
                    <a:cubicBezTo>
                      <a:pt x="677" y="33"/>
                      <a:pt x="677" y="33"/>
                      <a:pt x="677" y="33"/>
                    </a:cubicBezTo>
                    <a:cubicBezTo>
                      <a:pt x="678" y="32"/>
                      <a:pt x="678" y="32"/>
                      <a:pt x="678" y="32"/>
                    </a:cubicBezTo>
                    <a:cubicBezTo>
                      <a:pt x="681" y="32"/>
                      <a:pt x="681" y="32"/>
                      <a:pt x="681" y="32"/>
                    </a:cubicBezTo>
                    <a:cubicBezTo>
                      <a:pt x="685" y="32"/>
                      <a:pt x="685" y="32"/>
                      <a:pt x="685" y="32"/>
                    </a:cubicBezTo>
                    <a:cubicBezTo>
                      <a:pt x="681" y="33"/>
                      <a:pt x="681" y="33"/>
                      <a:pt x="681" y="33"/>
                    </a:cubicBezTo>
                    <a:cubicBezTo>
                      <a:pt x="685" y="33"/>
                      <a:pt x="685" y="33"/>
                      <a:pt x="685" y="33"/>
                    </a:cubicBezTo>
                    <a:cubicBezTo>
                      <a:pt x="680" y="35"/>
                      <a:pt x="680" y="35"/>
                      <a:pt x="680" y="35"/>
                    </a:cubicBezTo>
                    <a:cubicBezTo>
                      <a:pt x="671" y="35"/>
                      <a:pt x="671" y="35"/>
                      <a:pt x="671" y="35"/>
                    </a:cubicBezTo>
                    <a:cubicBezTo>
                      <a:pt x="662" y="36"/>
                      <a:pt x="662" y="36"/>
                      <a:pt x="662" y="36"/>
                    </a:cubicBezTo>
                    <a:cubicBezTo>
                      <a:pt x="664" y="37"/>
                      <a:pt x="664" y="37"/>
                      <a:pt x="664" y="37"/>
                    </a:cubicBezTo>
                    <a:cubicBezTo>
                      <a:pt x="665" y="39"/>
                      <a:pt x="665" y="39"/>
                      <a:pt x="665" y="39"/>
                    </a:cubicBezTo>
                    <a:cubicBezTo>
                      <a:pt x="664" y="39"/>
                      <a:pt x="664" y="39"/>
                      <a:pt x="664" y="39"/>
                    </a:cubicBezTo>
                    <a:cubicBezTo>
                      <a:pt x="667" y="40"/>
                      <a:pt x="667" y="40"/>
                      <a:pt x="667" y="40"/>
                    </a:cubicBezTo>
                    <a:cubicBezTo>
                      <a:pt x="670" y="40"/>
                      <a:pt x="670" y="40"/>
                      <a:pt x="670" y="40"/>
                    </a:cubicBezTo>
                    <a:cubicBezTo>
                      <a:pt x="672" y="40"/>
                      <a:pt x="672" y="40"/>
                      <a:pt x="672" y="40"/>
                    </a:cubicBezTo>
                    <a:cubicBezTo>
                      <a:pt x="677" y="40"/>
                      <a:pt x="677" y="40"/>
                      <a:pt x="677" y="40"/>
                    </a:cubicBezTo>
                    <a:cubicBezTo>
                      <a:pt x="672" y="42"/>
                      <a:pt x="672" y="42"/>
                      <a:pt x="672" y="42"/>
                    </a:cubicBezTo>
                    <a:cubicBezTo>
                      <a:pt x="667" y="42"/>
                      <a:pt x="667" y="42"/>
                      <a:pt x="667" y="42"/>
                    </a:cubicBezTo>
                    <a:cubicBezTo>
                      <a:pt x="670" y="43"/>
                      <a:pt x="670" y="43"/>
                      <a:pt x="670" y="43"/>
                    </a:cubicBezTo>
                    <a:cubicBezTo>
                      <a:pt x="674" y="45"/>
                      <a:pt x="674" y="45"/>
                      <a:pt x="674" y="45"/>
                    </a:cubicBezTo>
                    <a:cubicBezTo>
                      <a:pt x="680" y="45"/>
                      <a:pt x="680" y="45"/>
                      <a:pt x="680" y="45"/>
                    </a:cubicBezTo>
                    <a:cubicBezTo>
                      <a:pt x="682" y="45"/>
                      <a:pt x="682" y="45"/>
                      <a:pt x="682" y="45"/>
                    </a:cubicBezTo>
                    <a:cubicBezTo>
                      <a:pt x="684" y="45"/>
                      <a:pt x="684" y="45"/>
                      <a:pt x="684" y="45"/>
                    </a:cubicBezTo>
                    <a:cubicBezTo>
                      <a:pt x="682" y="43"/>
                      <a:pt x="682" y="43"/>
                      <a:pt x="682" y="43"/>
                    </a:cubicBezTo>
                    <a:cubicBezTo>
                      <a:pt x="685" y="43"/>
                      <a:pt x="685" y="43"/>
                      <a:pt x="685" y="43"/>
                    </a:cubicBezTo>
                    <a:cubicBezTo>
                      <a:pt x="690" y="45"/>
                      <a:pt x="690" y="45"/>
                      <a:pt x="690" y="45"/>
                    </a:cubicBezTo>
                    <a:cubicBezTo>
                      <a:pt x="690" y="42"/>
                      <a:pt x="690" y="42"/>
                      <a:pt x="690" y="42"/>
                    </a:cubicBezTo>
                    <a:cubicBezTo>
                      <a:pt x="690" y="40"/>
                      <a:pt x="690" y="40"/>
                      <a:pt x="690" y="40"/>
                    </a:cubicBezTo>
                    <a:cubicBezTo>
                      <a:pt x="691" y="40"/>
                      <a:pt x="691" y="40"/>
                      <a:pt x="691" y="40"/>
                    </a:cubicBezTo>
                    <a:cubicBezTo>
                      <a:pt x="691" y="43"/>
                      <a:pt x="691" y="43"/>
                      <a:pt x="691" y="43"/>
                    </a:cubicBezTo>
                    <a:cubicBezTo>
                      <a:pt x="694" y="45"/>
                      <a:pt x="694" y="45"/>
                      <a:pt x="694" y="45"/>
                    </a:cubicBezTo>
                    <a:cubicBezTo>
                      <a:pt x="695" y="45"/>
                      <a:pt x="695" y="45"/>
                      <a:pt x="695" y="45"/>
                    </a:cubicBezTo>
                    <a:cubicBezTo>
                      <a:pt x="698" y="43"/>
                      <a:pt x="698" y="43"/>
                      <a:pt x="698" y="43"/>
                    </a:cubicBezTo>
                    <a:cubicBezTo>
                      <a:pt x="700" y="42"/>
                      <a:pt x="700" y="42"/>
                      <a:pt x="700" y="42"/>
                    </a:cubicBezTo>
                    <a:cubicBezTo>
                      <a:pt x="701" y="40"/>
                      <a:pt x="701" y="40"/>
                      <a:pt x="701" y="40"/>
                    </a:cubicBezTo>
                    <a:cubicBezTo>
                      <a:pt x="704" y="42"/>
                      <a:pt x="704" y="42"/>
                      <a:pt x="704" y="42"/>
                    </a:cubicBezTo>
                    <a:cubicBezTo>
                      <a:pt x="707" y="40"/>
                      <a:pt x="707" y="40"/>
                      <a:pt x="707" y="40"/>
                    </a:cubicBezTo>
                    <a:cubicBezTo>
                      <a:pt x="705" y="40"/>
                      <a:pt x="705" y="40"/>
                      <a:pt x="705" y="40"/>
                    </a:cubicBezTo>
                    <a:cubicBezTo>
                      <a:pt x="710" y="37"/>
                      <a:pt x="710" y="37"/>
                      <a:pt x="710" y="37"/>
                    </a:cubicBezTo>
                    <a:cubicBezTo>
                      <a:pt x="714" y="36"/>
                      <a:pt x="714" y="36"/>
                      <a:pt x="714" y="36"/>
                    </a:cubicBezTo>
                    <a:cubicBezTo>
                      <a:pt x="711" y="37"/>
                      <a:pt x="711" y="37"/>
                      <a:pt x="711" y="37"/>
                    </a:cubicBezTo>
                    <a:cubicBezTo>
                      <a:pt x="708" y="39"/>
                      <a:pt x="708" y="39"/>
                      <a:pt x="708" y="39"/>
                    </a:cubicBezTo>
                    <a:cubicBezTo>
                      <a:pt x="711" y="40"/>
                      <a:pt x="711" y="40"/>
                      <a:pt x="711" y="40"/>
                    </a:cubicBezTo>
                    <a:cubicBezTo>
                      <a:pt x="714" y="39"/>
                      <a:pt x="714" y="39"/>
                      <a:pt x="714" y="39"/>
                    </a:cubicBezTo>
                    <a:cubicBezTo>
                      <a:pt x="718" y="37"/>
                      <a:pt x="718" y="37"/>
                      <a:pt x="718" y="37"/>
                    </a:cubicBezTo>
                    <a:cubicBezTo>
                      <a:pt x="721" y="36"/>
                      <a:pt x="721" y="36"/>
                      <a:pt x="721" y="36"/>
                    </a:cubicBezTo>
                    <a:cubicBezTo>
                      <a:pt x="724" y="36"/>
                      <a:pt x="724" y="36"/>
                      <a:pt x="724" y="36"/>
                    </a:cubicBezTo>
                    <a:cubicBezTo>
                      <a:pt x="728" y="35"/>
                      <a:pt x="728" y="35"/>
                      <a:pt x="728" y="35"/>
                    </a:cubicBezTo>
                    <a:cubicBezTo>
                      <a:pt x="738" y="35"/>
                      <a:pt x="738" y="35"/>
                      <a:pt x="738" y="35"/>
                    </a:cubicBezTo>
                    <a:cubicBezTo>
                      <a:pt x="737" y="32"/>
                      <a:pt x="737" y="32"/>
                      <a:pt x="737" y="32"/>
                    </a:cubicBezTo>
                    <a:lnTo>
                      <a:pt x="735" y="32"/>
                    </a:lnTo>
                    <a:close/>
                    <a:moveTo>
                      <a:pt x="707" y="156"/>
                    </a:moveTo>
                    <a:cubicBezTo>
                      <a:pt x="708" y="158"/>
                      <a:pt x="708" y="158"/>
                      <a:pt x="708" y="158"/>
                    </a:cubicBezTo>
                    <a:cubicBezTo>
                      <a:pt x="714" y="158"/>
                      <a:pt x="714" y="158"/>
                      <a:pt x="714" y="158"/>
                    </a:cubicBezTo>
                    <a:cubicBezTo>
                      <a:pt x="717" y="158"/>
                      <a:pt x="717" y="158"/>
                      <a:pt x="717" y="158"/>
                    </a:cubicBezTo>
                    <a:cubicBezTo>
                      <a:pt x="718" y="156"/>
                      <a:pt x="718" y="156"/>
                      <a:pt x="718" y="156"/>
                    </a:cubicBezTo>
                    <a:cubicBezTo>
                      <a:pt x="717" y="155"/>
                      <a:pt x="717" y="155"/>
                      <a:pt x="717" y="155"/>
                    </a:cubicBezTo>
                    <a:cubicBezTo>
                      <a:pt x="714" y="155"/>
                      <a:pt x="714" y="155"/>
                      <a:pt x="714" y="155"/>
                    </a:cubicBezTo>
                    <a:cubicBezTo>
                      <a:pt x="713" y="155"/>
                      <a:pt x="713" y="155"/>
                      <a:pt x="713" y="155"/>
                    </a:cubicBezTo>
                    <a:cubicBezTo>
                      <a:pt x="713" y="154"/>
                      <a:pt x="713" y="154"/>
                      <a:pt x="713" y="154"/>
                    </a:cubicBezTo>
                    <a:cubicBezTo>
                      <a:pt x="710" y="155"/>
                      <a:pt x="710" y="155"/>
                      <a:pt x="710" y="155"/>
                    </a:cubicBezTo>
                    <a:cubicBezTo>
                      <a:pt x="707" y="155"/>
                      <a:pt x="707" y="155"/>
                      <a:pt x="707" y="155"/>
                    </a:cubicBezTo>
                    <a:lnTo>
                      <a:pt x="707" y="156"/>
                    </a:lnTo>
                    <a:close/>
                    <a:moveTo>
                      <a:pt x="701" y="141"/>
                    </a:moveTo>
                    <a:cubicBezTo>
                      <a:pt x="701" y="139"/>
                      <a:pt x="701" y="139"/>
                      <a:pt x="701" y="139"/>
                    </a:cubicBezTo>
                    <a:cubicBezTo>
                      <a:pt x="698" y="139"/>
                      <a:pt x="698" y="139"/>
                      <a:pt x="698" y="139"/>
                    </a:cubicBezTo>
                    <a:cubicBezTo>
                      <a:pt x="697" y="139"/>
                      <a:pt x="697" y="139"/>
                      <a:pt x="697" y="139"/>
                    </a:cubicBezTo>
                    <a:cubicBezTo>
                      <a:pt x="695" y="141"/>
                      <a:pt x="695" y="141"/>
                      <a:pt x="695" y="141"/>
                    </a:cubicBezTo>
                    <a:cubicBezTo>
                      <a:pt x="695" y="142"/>
                      <a:pt x="695" y="142"/>
                      <a:pt x="695" y="142"/>
                    </a:cubicBezTo>
                    <a:cubicBezTo>
                      <a:pt x="698" y="142"/>
                      <a:pt x="698" y="142"/>
                      <a:pt x="698" y="142"/>
                    </a:cubicBezTo>
                    <a:lnTo>
                      <a:pt x="701" y="141"/>
                    </a:lnTo>
                    <a:close/>
                    <a:moveTo>
                      <a:pt x="746" y="235"/>
                    </a:moveTo>
                    <a:cubicBezTo>
                      <a:pt x="748" y="235"/>
                      <a:pt x="748" y="235"/>
                      <a:pt x="748" y="235"/>
                    </a:cubicBezTo>
                    <a:cubicBezTo>
                      <a:pt x="750" y="232"/>
                      <a:pt x="750" y="232"/>
                      <a:pt x="750" y="232"/>
                    </a:cubicBezTo>
                    <a:cubicBezTo>
                      <a:pt x="747" y="231"/>
                      <a:pt x="747" y="231"/>
                      <a:pt x="747" y="231"/>
                    </a:cubicBezTo>
                    <a:cubicBezTo>
                      <a:pt x="744" y="231"/>
                      <a:pt x="744" y="231"/>
                      <a:pt x="744" y="231"/>
                    </a:cubicBezTo>
                    <a:cubicBezTo>
                      <a:pt x="743" y="232"/>
                      <a:pt x="743" y="232"/>
                      <a:pt x="743" y="232"/>
                    </a:cubicBezTo>
                    <a:cubicBezTo>
                      <a:pt x="744" y="234"/>
                      <a:pt x="744" y="234"/>
                      <a:pt x="744" y="234"/>
                    </a:cubicBezTo>
                    <a:lnTo>
                      <a:pt x="746" y="235"/>
                    </a:lnTo>
                    <a:close/>
                    <a:moveTo>
                      <a:pt x="710" y="149"/>
                    </a:moveTo>
                    <a:cubicBezTo>
                      <a:pt x="711" y="148"/>
                      <a:pt x="711" y="148"/>
                      <a:pt x="711" y="148"/>
                    </a:cubicBezTo>
                    <a:cubicBezTo>
                      <a:pt x="710" y="148"/>
                      <a:pt x="710" y="148"/>
                      <a:pt x="710" y="148"/>
                    </a:cubicBezTo>
                    <a:cubicBezTo>
                      <a:pt x="708" y="148"/>
                      <a:pt x="708" y="148"/>
                      <a:pt x="708" y="148"/>
                    </a:cubicBezTo>
                    <a:cubicBezTo>
                      <a:pt x="707" y="148"/>
                      <a:pt x="707" y="148"/>
                      <a:pt x="707" y="148"/>
                    </a:cubicBezTo>
                    <a:cubicBezTo>
                      <a:pt x="707" y="151"/>
                      <a:pt x="707" y="151"/>
                      <a:pt x="707" y="151"/>
                    </a:cubicBezTo>
                    <a:cubicBezTo>
                      <a:pt x="707" y="152"/>
                      <a:pt x="707" y="152"/>
                      <a:pt x="707" y="152"/>
                    </a:cubicBezTo>
                    <a:cubicBezTo>
                      <a:pt x="710" y="151"/>
                      <a:pt x="710" y="151"/>
                      <a:pt x="710" y="151"/>
                    </a:cubicBezTo>
                    <a:lnTo>
                      <a:pt x="710" y="149"/>
                    </a:lnTo>
                    <a:close/>
                    <a:moveTo>
                      <a:pt x="622" y="132"/>
                    </a:moveTo>
                    <a:cubicBezTo>
                      <a:pt x="618" y="131"/>
                      <a:pt x="618" y="131"/>
                      <a:pt x="618" y="131"/>
                    </a:cubicBezTo>
                    <a:cubicBezTo>
                      <a:pt x="617" y="131"/>
                      <a:pt x="617" y="131"/>
                      <a:pt x="617" y="131"/>
                    </a:cubicBezTo>
                    <a:cubicBezTo>
                      <a:pt x="617" y="132"/>
                      <a:pt x="617" y="132"/>
                      <a:pt x="617" y="132"/>
                    </a:cubicBezTo>
                    <a:cubicBezTo>
                      <a:pt x="621" y="133"/>
                      <a:pt x="621" y="133"/>
                      <a:pt x="621" y="133"/>
                    </a:cubicBezTo>
                    <a:lnTo>
                      <a:pt x="622" y="132"/>
                    </a:lnTo>
                    <a:close/>
                    <a:moveTo>
                      <a:pt x="601" y="154"/>
                    </a:moveTo>
                    <a:cubicBezTo>
                      <a:pt x="599" y="156"/>
                      <a:pt x="599" y="156"/>
                      <a:pt x="599" y="156"/>
                    </a:cubicBezTo>
                    <a:cubicBezTo>
                      <a:pt x="598" y="158"/>
                      <a:pt x="598" y="158"/>
                      <a:pt x="598" y="158"/>
                    </a:cubicBezTo>
                    <a:cubicBezTo>
                      <a:pt x="599" y="158"/>
                      <a:pt x="599" y="158"/>
                      <a:pt x="599" y="158"/>
                    </a:cubicBezTo>
                    <a:cubicBezTo>
                      <a:pt x="601" y="158"/>
                      <a:pt x="601" y="158"/>
                      <a:pt x="601" y="158"/>
                    </a:cubicBezTo>
                    <a:cubicBezTo>
                      <a:pt x="602" y="156"/>
                      <a:pt x="602" y="156"/>
                      <a:pt x="602" y="156"/>
                    </a:cubicBezTo>
                    <a:cubicBezTo>
                      <a:pt x="605" y="154"/>
                      <a:pt x="605" y="154"/>
                      <a:pt x="605" y="154"/>
                    </a:cubicBezTo>
                    <a:cubicBezTo>
                      <a:pt x="605" y="152"/>
                      <a:pt x="605" y="152"/>
                      <a:pt x="605" y="152"/>
                    </a:cubicBezTo>
                    <a:cubicBezTo>
                      <a:pt x="602" y="152"/>
                      <a:pt x="602" y="152"/>
                      <a:pt x="602" y="152"/>
                    </a:cubicBezTo>
                    <a:lnTo>
                      <a:pt x="601" y="154"/>
                    </a:lnTo>
                    <a:close/>
                    <a:moveTo>
                      <a:pt x="649" y="207"/>
                    </a:moveTo>
                    <a:cubicBezTo>
                      <a:pt x="647" y="208"/>
                      <a:pt x="647" y="208"/>
                      <a:pt x="647" y="208"/>
                    </a:cubicBezTo>
                    <a:cubicBezTo>
                      <a:pt x="647" y="209"/>
                      <a:pt x="647" y="209"/>
                      <a:pt x="647" y="209"/>
                    </a:cubicBezTo>
                    <a:cubicBezTo>
                      <a:pt x="648" y="209"/>
                      <a:pt x="648" y="209"/>
                      <a:pt x="648" y="209"/>
                    </a:cubicBezTo>
                    <a:cubicBezTo>
                      <a:pt x="651" y="211"/>
                      <a:pt x="651" y="211"/>
                      <a:pt x="651" y="211"/>
                    </a:cubicBezTo>
                    <a:cubicBezTo>
                      <a:pt x="652" y="209"/>
                      <a:pt x="652" y="209"/>
                      <a:pt x="652" y="209"/>
                    </a:cubicBezTo>
                    <a:cubicBezTo>
                      <a:pt x="651" y="209"/>
                      <a:pt x="651" y="209"/>
                      <a:pt x="651" y="209"/>
                    </a:cubicBezTo>
                    <a:cubicBezTo>
                      <a:pt x="651" y="208"/>
                      <a:pt x="651" y="208"/>
                      <a:pt x="651" y="208"/>
                    </a:cubicBezTo>
                    <a:lnTo>
                      <a:pt x="649" y="207"/>
                    </a:lnTo>
                    <a:close/>
                    <a:moveTo>
                      <a:pt x="695" y="386"/>
                    </a:moveTo>
                    <a:cubicBezTo>
                      <a:pt x="691" y="384"/>
                      <a:pt x="691" y="384"/>
                      <a:pt x="691" y="384"/>
                    </a:cubicBezTo>
                    <a:cubicBezTo>
                      <a:pt x="688" y="383"/>
                      <a:pt x="688" y="383"/>
                      <a:pt x="688" y="383"/>
                    </a:cubicBezTo>
                    <a:cubicBezTo>
                      <a:pt x="682" y="383"/>
                      <a:pt x="682" y="383"/>
                      <a:pt x="682" y="383"/>
                    </a:cubicBezTo>
                    <a:cubicBezTo>
                      <a:pt x="681" y="383"/>
                      <a:pt x="681" y="383"/>
                      <a:pt x="681" y="383"/>
                    </a:cubicBezTo>
                    <a:cubicBezTo>
                      <a:pt x="678" y="383"/>
                      <a:pt x="678" y="383"/>
                      <a:pt x="678" y="383"/>
                    </a:cubicBezTo>
                    <a:cubicBezTo>
                      <a:pt x="682" y="386"/>
                      <a:pt x="682" y="386"/>
                      <a:pt x="682" y="386"/>
                    </a:cubicBezTo>
                    <a:cubicBezTo>
                      <a:pt x="687" y="390"/>
                      <a:pt x="687" y="390"/>
                      <a:pt x="687" y="390"/>
                    </a:cubicBezTo>
                    <a:cubicBezTo>
                      <a:pt x="692" y="393"/>
                      <a:pt x="692" y="393"/>
                      <a:pt x="692" y="393"/>
                    </a:cubicBezTo>
                    <a:cubicBezTo>
                      <a:pt x="700" y="393"/>
                      <a:pt x="700" y="393"/>
                      <a:pt x="700" y="393"/>
                    </a:cubicBezTo>
                    <a:cubicBezTo>
                      <a:pt x="703" y="393"/>
                      <a:pt x="703" y="393"/>
                      <a:pt x="703" y="393"/>
                    </a:cubicBezTo>
                    <a:cubicBezTo>
                      <a:pt x="704" y="393"/>
                      <a:pt x="704" y="393"/>
                      <a:pt x="704" y="393"/>
                    </a:cubicBezTo>
                    <a:cubicBezTo>
                      <a:pt x="703" y="392"/>
                      <a:pt x="703" y="392"/>
                      <a:pt x="703" y="392"/>
                    </a:cubicBezTo>
                    <a:cubicBezTo>
                      <a:pt x="701" y="389"/>
                      <a:pt x="701" y="389"/>
                      <a:pt x="701" y="389"/>
                    </a:cubicBezTo>
                    <a:lnTo>
                      <a:pt x="695" y="386"/>
                    </a:lnTo>
                    <a:close/>
                    <a:moveTo>
                      <a:pt x="727" y="379"/>
                    </a:moveTo>
                    <a:cubicBezTo>
                      <a:pt x="728" y="377"/>
                      <a:pt x="728" y="377"/>
                      <a:pt x="728" y="377"/>
                    </a:cubicBezTo>
                    <a:cubicBezTo>
                      <a:pt x="731" y="376"/>
                      <a:pt x="731" y="376"/>
                      <a:pt x="731" y="376"/>
                    </a:cubicBezTo>
                    <a:cubicBezTo>
                      <a:pt x="733" y="374"/>
                      <a:pt x="733" y="374"/>
                      <a:pt x="733" y="374"/>
                    </a:cubicBezTo>
                    <a:cubicBezTo>
                      <a:pt x="737" y="371"/>
                      <a:pt x="737" y="371"/>
                      <a:pt x="737" y="371"/>
                    </a:cubicBezTo>
                    <a:cubicBezTo>
                      <a:pt x="740" y="370"/>
                      <a:pt x="740" y="370"/>
                      <a:pt x="740" y="370"/>
                    </a:cubicBezTo>
                    <a:cubicBezTo>
                      <a:pt x="740" y="371"/>
                      <a:pt x="740" y="371"/>
                      <a:pt x="740" y="371"/>
                    </a:cubicBezTo>
                    <a:cubicBezTo>
                      <a:pt x="741" y="370"/>
                      <a:pt x="741" y="370"/>
                      <a:pt x="741" y="370"/>
                    </a:cubicBezTo>
                    <a:cubicBezTo>
                      <a:pt x="741" y="369"/>
                      <a:pt x="741" y="369"/>
                      <a:pt x="741" y="369"/>
                    </a:cubicBezTo>
                    <a:cubicBezTo>
                      <a:pt x="743" y="367"/>
                      <a:pt x="743" y="367"/>
                      <a:pt x="743" y="367"/>
                    </a:cubicBezTo>
                    <a:cubicBezTo>
                      <a:pt x="746" y="366"/>
                      <a:pt x="746" y="366"/>
                      <a:pt x="746" y="366"/>
                    </a:cubicBezTo>
                    <a:cubicBezTo>
                      <a:pt x="746" y="364"/>
                      <a:pt x="746" y="364"/>
                      <a:pt x="746" y="364"/>
                    </a:cubicBezTo>
                    <a:cubicBezTo>
                      <a:pt x="750" y="364"/>
                      <a:pt x="750" y="364"/>
                      <a:pt x="750" y="364"/>
                    </a:cubicBezTo>
                    <a:cubicBezTo>
                      <a:pt x="753" y="364"/>
                      <a:pt x="753" y="364"/>
                      <a:pt x="753" y="364"/>
                    </a:cubicBezTo>
                    <a:cubicBezTo>
                      <a:pt x="758" y="361"/>
                      <a:pt x="758" y="361"/>
                      <a:pt x="758" y="361"/>
                    </a:cubicBezTo>
                    <a:cubicBezTo>
                      <a:pt x="761" y="363"/>
                      <a:pt x="761" y="363"/>
                      <a:pt x="761" y="363"/>
                    </a:cubicBezTo>
                    <a:cubicBezTo>
                      <a:pt x="766" y="363"/>
                      <a:pt x="766" y="363"/>
                      <a:pt x="766" y="363"/>
                    </a:cubicBezTo>
                    <a:cubicBezTo>
                      <a:pt x="771" y="359"/>
                      <a:pt x="771" y="359"/>
                      <a:pt x="771" y="359"/>
                    </a:cubicBezTo>
                    <a:cubicBezTo>
                      <a:pt x="778" y="356"/>
                      <a:pt x="778" y="356"/>
                      <a:pt x="778" y="356"/>
                    </a:cubicBezTo>
                    <a:cubicBezTo>
                      <a:pt x="781" y="354"/>
                      <a:pt x="781" y="354"/>
                      <a:pt x="781" y="354"/>
                    </a:cubicBezTo>
                    <a:cubicBezTo>
                      <a:pt x="781" y="351"/>
                      <a:pt x="781" y="351"/>
                      <a:pt x="781" y="351"/>
                    </a:cubicBezTo>
                    <a:cubicBezTo>
                      <a:pt x="778" y="350"/>
                      <a:pt x="778" y="350"/>
                      <a:pt x="778" y="350"/>
                    </a:cubicBezTo>
                    <a:cubicBezTo>
                      <a:pt x="783" y="350"/>
                      <a:pt x="783" y="350"/>
                      <a:pt x="783" y="350"/>
                    </a:cubicBezTo>
                    <a:cubicBezTo>
                      <a:pt x="783" y="349"/>
                      <a:pt x="783" y="349"/>
                      <a:pt x="783" y="349"/>
                    </a:cubicBezTo>
                    <a:cubicBezTo>
                      <a:pt x="780" y="349"/>
                      <a:pt x="780" y="349"/>
                      <a:pt x="780" y="349"/>
                    </a:cubicBezTo>
                    <a:cubicBezTo>
                      <a:pt x="776" y="347"/>
                      <a:pt x="776" y="347"/>
                      <a:pt x="776" y="347"/>
                    </a:cubicBezTo>
                    <a:cubicBezTo>
                      <a:pt x="778" y="347"/>
                      <a:pt x="778" y="347"/>
                      <a:pt x="778" y="347"/>
                    </a:cubicBezTo>
                    <a:cubicBezTo>
                      <a:pt x="780" y="347"/>
                      <a:pt x="780" y="347"/>
                      <a:pt x="780" y="347"/>
                    </a:cubicBezTo>
                    <a:cubicBezTo>
                      <a:pt x="783" y="347"/>
                      <a:pt x="783" y="347"/>
                      <a:pt x="783" y="347"/>
                    </a:cubicBezTo>
                    <a:cubicBezTo>
                      <a:pt x="783" y="346"/>
                      <a:pt x="783" y="346"/>
                      <a:pt x="783" y="346"/>
                    </a:cubicBezTo>
                    <a:cubicBezTo>
                      <a:pt x="781" y="346"/>
                      <a:pt x="781" y="346"/>
                      <a:pt x="781" y="346"/>
                    </a:cubicBezTo>
                    <a:cubicBezTo>
                      <a:pt x="781" y="344"/>
                      <a:pt x="781" y="344"/>
                      <a:pt x="781" y="344"/>
                    </a:cubicBezTo>
                    <a:cubicBezTo>
                      <a:pt x="783" y="344"/>
                      <a:pt x="783" y="344"/>
                      <a:pt x="783" y="344"/>
                    </a:cubicBezTo>
                    <a:cubicBezTo>
                      <a:pt x="784" y="344"/>
                      <a:pt x="784" y="344"/>
                      <a:pt x="784" y="344"/>
                    </a:cubicBezTo>
                    <a:cubicBezTo>
                      <a:pt x="783" y="343"/>
                      <a:pt x="783" y="343"/>
                      <a:pt x="783" y="343"/>
                    </a:cubicBezTo>
                    <a:cubicBezTo>
                      <a:pt x="781" y="341"/>
                      <a:pt x="781" y="341"/>
                      <a:pt x="781" y="341"/>
                    </a:cubicBezTo>
                    <a:cubicBezTo>
                      <a:pt x="784" y="341"/>
                      <a:pt x="784" y="341"/>
                      <a:pt x="784" y="341"/>
                    </a:cubicBezTo>
                    <a:cubicBezTo>
                      <a:pt x="786" y="340"/>
                      <a:pt x="786" y="340"/>
                      <a:pt x="786" y="340"/>
                    </a:cubicBezTo>
                    <a:cubicBezTo>
                      <a:pt x="787" y="337"/>
                      <a:pt x="787" y="337"/>
                      <a:pt x="787" y="337"/>
                    </a:cubicBezTo>
                    <a:cubicBezTo>
                      <a:pt x="786" y="337"/>
                      <a:pt x="786" y="337"/>
                      <a:pt x="786" y="337"/>
                    </a:cubicBezTo>
                    <a:cubicBezTo>
                      <a:pt x="784" y="337"/>
                      <a:pt x="784" y="337"/>
                      <a:pt x="784" y="337"/>
                    </a:cubicBezTo>
                    <a:cubicBezTo>
                      <a:pt x="784" y="336"/>
                      <a:pt x="784" y="336"/>
                      <a:pt x="784" y="336"/>
                    </a:cubicBezTo>
                    <a:cubicBezTo>
                      <a:pt x="784" y="334"/>
                      <a:pt x="784" y="334"/>
                      <a:pt x="784" y="334"/>
                    </a:cubicBezTo>
                    <a:cubicBezTo>
                      <a:pt x="783" y="334"/>
                      <a:pt x="783" y="334"/>
                      <a:pt x="783" y="334"/>
                    </a:cubicBezTo>
                    <a:cubicBezTo>
                      <a:pt x="780" y="333"/>
                      <a:pt x="780" y="333"/>
                      <a:pt x="780" y="333"/>
                    </a:cubicBezTo>
                    <a:cubicBezTo>
                      <a:pt x="781" y="333"/>
                      <a:pt x="781" y="333"/>
                      <a:pt x="781" y="333"/>
                    </a:cubicBezTo>
                    <a:cubicBezTo>
                      <a:pt x="781" y="331"/>
                      <a:pt x="781" y="331"/>
                      <a:pt x="781" y="331"/>
                    </a:cubicBezTo>
                    <a:cubicBezTo>
                      <a:pt x="778" y="333"/>
                      <a:pt x="778" y="333"/>
                      <a:pt x="778" y="333"/>
                    </a:cubicBezTo>
                    <a:cubicBezTo>
                      <a:pt x="777" y="333"/>
                      <a:pt x="777" y="333"/>
                      <a:pt x="777" y="333"/>
                    </a:cubicBezTo>
                    <a:cubicBezTo>
                      <a:pt x="774" y="334"/>
                      <a:pt x="774" y="334"/>
                      <a:pt x="774" y="334"/>
                    </a:cubicBezTo>
                    <a:cubicBezTo>
                      <a:pt x="773" y="336"/>
                      <a:pt x="773" y="336"/>
                      <a:pt x="773" y="336"/>
                    </a:cubicBezTo>
                    <a:cubicBezTo>
                      <a:pt x="773" y="334"/>
                      <a:pt x="773" y="334"/>
                      <a:pt x="773" y="334"/>
                    </a:cubicBezTo>
                    <a:cubicBezTo>
                      <a:pt x="770" y="334"/>
                      <a:pt x="770" y="334"/>
                      <a:pt x="770" y="334"/>
                    </a:cubicBezTo>
                    <a:cubicBezTo>
                      <a:pt x="777" y="331"/>
                      <a:pt x="777" y="331"/>
                      <a:pt x="777" y="331"/>
                    </a:cubicBezTo>
                    <a:cubicBezTo>
                      <a:pt x="776" y="328"/>
                      <a:pt x="776" y="328"/>
                      <a:pt x="776" y="328"/>
                    </a:cubicBezTo>
                    <a:cubicBezTo>
                      <a:pt x="774" y="327"/>
                      <a:pt x="774" y="327"/>
                      <a:pt x="774" y="327"/>
                    </a:cubicBezTo>
                    <a:cubicBezTo>
                      <a:pt x="771" y="327"/>
                      <a:pt x="771" y="327"/>
                      <a:pt x="771" y="327"/>
                    </a:cubicBezTo>
                    <a:cubicBezTo>
                      <a:pt x="767" y="326"/>
                      <a:pt x="767" y="326"/>
                      <a:pt x="767" y="326"/>
                    </a:cubicBezTo>
                    <a:cubicBezTo>
                      <a:pt x="766" y="326"/>
                      <a:pt x="766" y="326"/>
                      <a:pt x="766" y="326"/>
                    </a:cubicBezTo>
                    <a:cubicBezTo>
                      <a:pt x="770" y="324"/>
                      <a:pt x="770" y="324"/>
                      <a:pt x="770" y="324"/>
                    </a:cubicBezTo>
                    <a:cubicBezTo>
                      <a:pt x="773" y="324"/>
                      <a:pt x="773" y="324"/>
                      <a:pt x="773" y="324"/>
                    </a:cubicBezTo>
                    <a:cubicBezTo>
                      <a:pt x="776" y="323"/>
                      <a:pt x="776" y="323"/>
                      <a:pt x="776" y="323"/>
                    </a:cubicBezTo>
                    <a:cubicBezTo>
                      <a:pt x="778" y="321"/>
                      <a:pt x="778" y="321"/>
                      <a:pt x="778" y="321"/>
                    </a:cubicBezTo>
                    <a:cubicBezTo>
                      <a:pt x="776" y="320"/>
                      <a:pt x="776" y="320"/>
                      <a:pt x="776" y="320"/>
                    </a:cubicBezTo>
                    <a:cubicBezTo>
                      <a:pt x="774" y="320"/>
                      <a:pt x="774" y="320"/>
                      <a:pt x="774" y="320"/>
                    </a:cubicBezTo>
                    <a:cubicBezTo>
                      <a:pt x="768" y="318"/>
                      <a:pt x="768" y="318"/>
                      <a:pt x="768" y="318"/>
                    </a:cubicBezTo>
                    <a:cubicBezTo>
                      <a:pt x="766" y="317"/>
                      <a:pt x="766" y="317"/>
                      <a:pt x="766" y="317"/>
                    </a:cubicBezTo>
                    <a:cubicBezTo>
                      <a:pt x="764" y="317"/>
                      <a:pt x="764" y="317"/>
                      <a:pt x="764" y="317"/>
                    </a:cubicBezTo>
                    <a:cubicBezTo>
                      <a:pt x="764" y="316"/>
                      <a:pt x="764" y="316"/>
                      <a:pt x="764" y="316"/>
                    </a:cubicBezTo>
                    <a:cubicBezTo>
                      <a:pt x="764" y="314"/>
                      <a:pt x="764" y="314"/>
                      <a:pt x="764" y="314"/>
                    </a:cubicBezTo>
                    <a:cubicBezTo>
                      <a:pt x="760" y="316"/>
                      <a:pt x="760" y="316"/>
                      <a:pt x="760" y="316"/>
                    </a:cubicBezTo>
                    <a:cubicBezTo>
                      <a:pt x="763" y="313"/>
                      <a:pt x="763" y="313"/>
                      <a:pt x="763" y="313"/>
                    </a:cubicBezTo>
                    <a:cubicBezTo>
                      <a:pt x="760" y="314"/>
                      <a:pt x="760" y="314"/>
                      <a:pt x="760" y="314"/>
                    </a:cubicBezTo>
                    <a:cubicBezTo>
                      <a:pt x="760" y="313"/>
                      <a:pt x="760" y="313"/>
                      <a:pt x="760" y="313"/>
                    </a:cubicBezTo>
                    <a:cubicBezTo>
                      <a:pt x="757" y="314"/>
                      <a:pt x="757" y="314"/>
                      <a:pt x="757" y="314"/>
                    </a:cubicBezTo>
                    <a:cubicBezTo>
                      <a:pt x="757" y="311"/>
                      <a:pt x="757" y="311"/>
                      <a:pt x="757" y="311"/>
                    </a:cubicBezTo>
                    <a:cubicBezTo>
                      <a:pt x="751" y="316"/>
                      <a:pt x="751" y="316"/>
                      <a:pt x="751" y="316"/>
                    </a:cubicBezTo>
                    <a:cubicBezTo>
                      <a:pt x="753" y="314"/>
                      <a:pt x="753" y="314"/>
                      <a:pt x="753" y="314"/>
                    </a:cubicBezTo>
                    <a:cubicBezTo>
                      <a:pt x="754" y="313"/>
                      <a:pt x="754" y="313"/>
                      <a:pt x="754" y="313"/>
                    </a:cubicBezTo>
                    <a:cubicBezTo>
                      <a:pt x="753" y="313"/>
                      <a:pt x="753" y="313"/>
                      <a:pt x="753" y="313"/>
                    </a:cubicBezTo>
                    <a:cubicBezTo>
                      <a:pt x="750" y="314"/>
                      <a:pt x="750" y="314"/>
                      <a:pt x="750" y="314"/>
                    </a:cubicBezTo>
                    <a:cubicBezTo>
                      <a:pt x="747" y="316"/>
                      <a:pt x="747" y="316"/>
                      <a:pt x="747" y="316"/>
                    </a:cubicBezTo>
                    <a:cubicBezTo>
                      <a:pt x="748" y="314"/>
                      <a:pt x="748" y="314"/>
                      <a:pt x="748" y="314"/>
                    </a:cubicBezTo>
                    <a:cubicBezTo>
                      <a:pt x="751" y="311"/>
                      <a:pt x="751" y="311"/>
                      <a:pt x="751" y="311"/>
                    </a:cubicBezTo>
                    <a:cubicBezTo>
                      <a:pt x="753" y="310"/>
                      <a:pt x="753" y="310"/>
                      <a:pt x="753" y="310"/>
                    </a:cubicBezTo>
                    <a:cubicBezTo>
                      <a:pt x="753" y="308"/>
                      <a:pt x="753" y="308"/>
                      <a:pt x="753" y="308"/>
                    </a:cubicBezTo>
                    <a:cubicBezTo>
                      <a:pt x="754" y="306"/>
                      <a:pt x="754" y="306"/>
                      <a:pt x="754" y="306"/>
                    </a:cubicBezTo>
                    <a:cubicBezTo>
                      <a:pt x="753" y="307"/>
                      <a:pt x="753" y="307"/>
                      <a:pt x="753" y="307"/>
                    </a:cubicBezTo>
                    <a:cubicBezTo>
                      <a:pt x="751" y="308"/>
                      <a:pt x="751" y="308"/>
                      <a:pt x="751" y="308"/>
                    </a:cubicBezTo>
                    <a:cubicBezTo>
                      <a:pt x="751" y="307"/>
                      <a:pt x="751" y="307"/>
                      <a:pt x="751" y="307"/>
                    </a:cubicBezTo>
                    <a:cubicBezTo>
                      <a:pt x="748" y="307"/>
                      <a:pt x="748" y="307"/>
                      <a:pt x="748" y="307"/>
                    </a:cubicBezTo>
                    <a:cubicBezTo>
                      <a:pt x="750" y="306"/>
                      <a:pt x="750" y="306"/>
                      <a:pt x="750" y="306"/>
                    </a:cubicBezTo>
                    <a:cubicBezTo>
                      <a:pt x="747" y="304"/>
                      <a:pt x="747" y="304"/>
                      <a:pt x="747" y="304"/>
                    </a:cubicBezTo>
                    <a:cubicBezTo>
                      <a:pt x="748" y="304"/>
                      <a:pt x="748" y="304"/>
                      <a:pt x="748" y="304"/>
                    </a:cubicBezTo>
                    <a:cubicBezTo>
                      <a:pt x="746" y="303"/>
                      <a:pt x="746" y="303"/>
                      <a:pt x="746" y="303"/>
                    </a:cubicBezTo>
                    <a:cubicBezTo>
                      <a:pt x="747" y="300"/>
                      <a:pt x="747" y="300"/>
                      <a:pt x="747" y="300"/>
                    </a:cubicBezTo>
                    <a:cubicBezTo>
                      <a:pt x="744" y="301"/>
                      <a:pt x="744" y="301"/>
                      <a:pt x="744" y="301"/>
                    </a:cubicBezTo>
                    <a:cubicBezTo>
                      <a:pt x="741" y="300"/>
                      <a:pt x="741" y="300"/>
                      <a:pt x="741" y="300"/>
                    </a:cubicBezTo>
                    <a:cubicBezTo>
                      <a:pt x="743" y="300"/>
                      <a:pt x="743" y="300"/>
                      <a:pt x="743" y="300"/>
                    </a:cubicBezTo>
                    <a:cubicBezTo>
                      <a:pt x="744" y="298"/>
                      <a:pt x="744" y="298"/>
                      <a:pt x="744" y="298"/>
                    </a:cubicBezTo>
                    <a:cubicBezTo>
                      <a:pt x="741" y="297"/>
                      <a:pt x="741" y="297"/>
                      <a:pt x="741" y="297"/>
                    </a:cubicBezTo>
                    <a:cubicBezTo>
                      <a:pt x="744" y="297"/>
                      <a:pt x="744" y="297"/>
                      <a:pt x="744" y="297"/>
                    </a:cubicBezTo>
                    <a:cubicBezTo>
                      <a:pt x="746" y="295"/>
                      <a:pt x="746" y="295"/>
                      <a:pt x="746" y="295"/>
                    </a:cubicBezTo>
                    <a:cubicBezTo>
                      <a:pt x="744" y="295"/>
                      <a:pt x="744" y="295"/>
                      <a:pt x="744" y="295"/>
                    </a:cubicBezTo>
                    <a:cubicBezTo>
                      <a:pt x="741" y="294"/>
                      <a:pt x="741" y="294"/>
                      <a:pt x="741" y="294"/>
                    </a:cubicBezTo>
                    <a:cubicBezTo>
                      <a:pt x="744" y="294"/>
                      <a:pt x="744" y="294"/>
                      <a:pt x="744" y="294"/>
                    </a:cubicBezTo>
                    <a:cubicBezTo>
                      <a:pt x="746" y="294"/>
                      <a:pt x="746" y="294"/>
                      <a:pt x="746" y="294"/>
                    </a:cubicBezTo>
                    <a:cubicBezTo>
                      <a:pt x="748" y="291"/>
                      <a:pt x="748" y="291"/>
                      <a:pt x="748" y="291"/>
                    </a:cubicBezTo>
                    <a:cubicBezTo>
                      <a:pt x="751" y="291"/>
                      <a:pt x="751" y="291"/>
                      <a:pt x="751" y="291"/>
                    </a:cubicBezTo>
                    <a:cubicBezTo>
                      <a:pt x="753" y="291"/>
                      <a:pt x="753" y="291"/>
                      <a:pt x="753" y="291"/>
                    </a:cubicBezTo>
                    <a:cubicBezTo>
                      <a:pt x="753" y="290"/>
                      <a:pt x="753" y="290"/>
                      <a:pt x="753" y="290"/>
                    </a:cubicBezTo>
                    <a:cubicBezTo>
                      <a:pt x="751" y="288"/>
                      <a:pt x="751" y="288"/>
                      <a:pt x="751" y="288"/>
                    </a:cubicBezTo>
                    <a:cubicBezTo>
                      <a:pt x="750" y="288"/>
                      <a:pt x="750" y="288"/>
                      <a:pt x="750" y="288"/>
                    </a:cubicBezTo>
                    <a:cubicBezTo>
                      <a:pt x="748" y="287"/>
                      <a:pt x="748" y="287"/>
                      <a:pt x="748" y="287"/>
                    </a:cubicBezTo>
                    <a:cubicBezTo>
                      <a:pt x="750" y="285"/>
                      <a:pt x="750" y="285"/>
                      <a:pt x="750" y="285"/>
                    </a:cubicBezTo>
                    <a:cubicBezTo>
                      <a:pt x="748" y="285"/>
                      <a:pt x="748" y="285"/>
                      <a:pt x="748" y="285"/>
                    </a:cubicBezTo>
                    <a:cubicBezTo>
                      <a:pt x="744" y="284"/>
                      <a:pt x="744" y="284"/>
                      <a:pt x="744" y="284"/>
                    </a:cubicBezTo>
                    <a:cubicBezTo>
                      <a:pt x="747" y="284"/>
                      <a:pt x="747" y="284"/>
                      <a:pt x="747" y="284"/>
                    </a:cubicBezTo>
                    <a:cubicBezTo>
                      <a:pt x="750" y="283"/>
                      <a:pt x="750" y="283"/>
                      <a:pt x="750" y="283"/>
                    </a:cubicBezTo>
                    <a:cubicBezTo>
                      <a:pt x="750" y="281"/>
                      <a:pt x="750" y="281"/>
                      <a:pt x="750" y="281"/>
                    </a:cubicBezTo>
                    <a:cubicBezTo>
                      <a:pt x="750" y="280"/>
                      <a:pt x="750" y="280"/>
                      <a:pt x="750" y="280"/>
                    </a:cubicBezTo>
                    <a:cubicBezTo>
                      <a:pt x="750" y="278"/>
                      <a:pt x="750" y="278"/>
                      <a:pt x="750" y="278"/>
                    </a:cubicBezTo>
                    <a:cubicBezTo>
                      <a:pt x="748" y="278"/>
                      <a:pt x="748" y="278"/>
                      <a:pt x="748" y="278"/>
                    </a:cubicBezTo>
                    <a:cubicBezTo>
                      <a:pt x="747" y="280"/>
                      <a:pt x="747" y="280"/>
                      <a:pt x="747" y="280"/>
                    </a:cubicBezTo>
                    <a:cubicBezTo>
                      <a:pt x="747" y="278"/>
                      <a:pt x="747" y="278"/>
                      <a:pt x="747" y="278"/>
                    </a:cubicBezTo>
                    <a:cubicBezTo>
                      <a:pt x="746" y="278"/>
                      <a:pt x="746" y="278"/>
                      <a:pt x="746" y="278"/>
                    </a:cubicBezTo>
                    <a:cubicBezTo>
                      <a:pt x="748" y="277"/>
                      <a:pt x="748" y="277"/>
                      <a:pt x="748" y="277"/>
                    </a:cubicBezTo>
                    <a:cubicBezTo>
                      <a:pt x="747" y="277"/>
                      <a:pt x="747" y="277"/>
                      <a:pt x="747" y="277"/>
                    </a:cubicBezTo>
                    <a:cubicBezTo>
                      <a:pt x="748" y="275"/>
                      <a:pt x="748" y="275"/>
                      <a:pt x="748" y="275"/>
                    </a:cubicBezTo>
                    <a:cubicBezTo>
                      <a:pt x="746" y="275"/>
                      <a:pt x="746" y="275"/>
                      <a:pt x="746" y="275"/>
                    </a:cubicBezTo>
                    <a:cubicBezTo>
                      <a:pt x="747" y="274"/>
                      <a:pt x="747" y="274"/>
                      <a:pt x="747" y="274"/>
                    </a:cubicBezTo>
                    <a:cubicBezTo>
                      <a:pt x="748" y="274"/>
                      <a:pt x="748" y="274"/>
                      <a:pt x="748" y="274"/>
                    </a:cubicBezTo>
                    <a:cubicBezTo>
                      <a:pt x="748" y="271"/>
                      <a:pt x="748" y="271"/>
                      <a:pt x="748" y="271"/>
                    </a:cubicBezTo>
                    <a:cubicBezTo>
                      <a:pt x="746" y="271"/>
                      <a:pt x="746" y="271"/>
                      <a:pt x="746" y="271"/>
                    </a:cubicBezTo>
                    <a:cubicBezTo>
                      <a:pt x="743" y="273"/>
                      <a:pt x="743" y="273"/>
                      <a:pt x="743" y="273"/>
                    </a:cubicBezTo>
                    <a:cubicBezTo>
                      <a:pt x="741" y="273"/>
                      <a:pt x="741" y="273"/>
                      <a:pt x="741" y="273"/>
                    </a:cubicBezTo>
                    <a:cubicBezTo>
                      <a:pt x="741" y="271"/>
                      <a:pt x="741" y="271"/>
                      <a:pt x="741" y="271"/>
                    </a:cubicBezTo>
                    <a:cubicBezTo>
                      <a:pt x="744" y="271"/>
                      <a:pt x="744" y="271"/>
                      <a:pt x="744" y="271"/>
                    </a:cubicBezTo>
                    <a:cubicBezTo>
                      <a:pt x="747" y="270"/>
                      <a:pt x="747" y="270"/>
                      <a:pt x="747" y="270"/>
                    </a:cubicBezTo>
                    <a:cubicBezTo>
                      <a:pt x="747" y="268"/>
                      <a:pt x="747" y="268"/>
                      <a:pt x="747" y="268"/>
                    </a:cubicBezTo>
                    <a:cubicBezTo>
                      <a:pt x="748" y="268"/>
                      <a:pt x="748" y="268"/>
                      <a:pt x="748" y="268"/>
                    </a:cubicBezTo>
                    <a:cubicBezTo>
                      <a:pt x="747" y="267"/>
                      <a:pt x="747" y="267"/>
                      <a:pt x="747" y="267"/>
                    </a:cubicBezTo>
                    <a:cubicBezTo>
                      <a:pt x="744" y="267"/>
                      <a:pt x="744" y="267"/>
                      <a:pt x="744" y="267"/>
                    </a:cubicBezTo>
                    <a:cubicBezTo>
                      <a:pt x="747" y="265"/>
                      <a:pt x="747" y="265"/>
                      <a:pt x="747" y="265"/>
                    </a:cubicBezTo>
                    <a:cubicBezTo>
                      <a:pt x="746" y="265"/>
                      <a:pt x="746" y="265"/>
                      <a:pt x="746" y="265"/>
                    </a:cubicBezTo>
                    <a:cubicBezTo>
                      <a:pt x="748" y="264"/>
                      <a:pt x="748" y="264"/>
                      <a:pt x="748" y="264"/>
                    </a:cubicBezTo>
                    <a:cubicBezTo>
                      <a:pt x="744" y="264"/>
                      <a:pt x="744" y="264"/>
                      <a:pt x="744" y="264"/>
                    </a:cubicBezTo>
                    <a:cubicBezTo>
                      <a:pt x="740" y="265"/>
                      <a:pt x="740" y="265"/>
                      <a:pt x="740" y="265"/>
                    </a:cubicBezTo>
                    <a:cubicBezTo>
                      <a:pt x="740" y="264"/>
                      <a:pt x="740" y="264"/>
                      <a:pt x="740" y="264"/>
                    </a:cubicBezTo>
                    <a:cubicBezTo>
                      <a:pt x="743" y="264"/>
                      <a:pt x="743" y="264"/>
                      <a:pt x="743" y="264"/>
                    </a:cubicBezTo>
                    <a:cubicBezTo>
                      <a:pt x="747" y="261"/>
                      <a:pt x="747" y="261"/>
                      <a:pt x="747" y="261"/>
                    </a:cubicBezTo>
                    <a:cubicBezTo>
                      <a:pt x="744" y="262"/>
                      <a:pt x="744" y="262"/>
                      <a:pt x="744" y="262"/>
                    </a:cubicBezTo>
                    <a:cubicBezTo>
                      <a:pt x="746" y="261"/>
                      <a:pt x="746" y="261"/>
                      <a:pt x="746" y="261"/>
                    </a:cubicBezTo>
                    <a:cubicBezTo>
                      <a:pt x="743" y="261"/>
                      <a:pt x="743" y="261"/>
                      <a:pt x="743" y="261"/>
                    </a:cubicBezTo>
                    <a:cubicBezTo>
                      <a:pt x="743" y="260"/>
                      <a:pt x="743" y="260"/>
                      <a:pt x="743" y="260"/>
                    </a:cubicBezTo>
                    <a:cubicBezTo>
                      <a:pt x="744" y="260"/>
                      <a:pt x="744" y="260"/>
                      <a:pt x="744" y="260"/>
                    </a:cubicBezTo>
                    <a:cubicBezTo>
                      <a:pt x="746" y="258"/>
                      <a:pt x="746" y="258"/>
                      <a:pt x="746" y="258"/>
                    </a:cubicBezTo>
                    <a:cubicBezTo>
                      <a:pt x="744" y="258"/>
                      <a:pt x="744" y="258"/>
                      <a:pt x="744" y="258"/>
                    </a:cubicBezTo>
                    <a:cubicBezTo>
                      <a:pt x="743" y="258"/>
                      <a:pt x="743" y="258"/>
                      <a:pt x="743" y="258"/>
                    </a:cubicBezTo>
                    <a:cubicBezTo>
                      <a:pt x="743" y="257"/>
                      <a:pt x="743" y="257"/>
                      <a:pt x="743" y="257"/>
                    </a:cubicBezTo>
                    <a:cubicBezTo>
                      <a:pt x="743" y="255"/>
                      <a:pt x="743" y="255"/>
                      <a:pt x="743" y="255"/>
                    </a:cubicBezTo>
                    <a:cubicBezTo>
                      <a:pt x="743" y="254"/>
                      <a:pt x="743" y="254"/>
                      <a:pt x="743" y="254"/>
                    </a:cubicBezTo>
                    <a:cubicBezTo>
                      <a:pt x="744" y="252"/>
                      <a:pt x="744" y="252"/>
                      <a:pt x="744" y="252"/>
                    </a:cubicBezTo>
                    <a:cubicBezTo>
                      <a:pt x="740" y="254"/>
                      <a:pt x="740" y="254"/>
                      <a:pt x="740" y="254"/>
                    </a:cubicBezTo>
                    <a:cubicBezTo>
                      <a:pt x="743" y="251"/>
                      <a:pt x="743" y="251"/>
                      <a:pt x="743" y="251"/>
                    </a:cubicBezTo>
                    <a:cubicBezTo>
                      <a:pt x="738" y="252"/>
                      <a:pt x="738" y="252"/>
                      <a:pt x="738" y="252"/>
                    </a:cubicBezTo>
                    <a:cubicBezTo>
                      <a:pt x="741" y="251"/>
                      <a:pt x="741" y="251"/>
                      <a:pt x="741" y="251"/>
                    </a:cubicBezTo>
                    <a:cubicBezTo>
                      <a:pt x="743" y="250"/>
                      <a:pt x="743" y="250"/>
                      <a:pt x="743" y="250"/>
                    </a:cubicBezTo>
                    <a:cubicBezTo>
                      <a:pt x="741" y="250"/>
                      <a:pt x="741" y="250"/>
                      <a:pt x="741" y="250"/>
                    </a:cubicBezTo>
                    <a:cubicBezTo>
                      <a:pt x="740" y="250"/>
                      <a:pt x="740" y="250"/>
                      <a:pt x="740" y="250"/>
                    </a:cubicBezTo>
                    <a:cubicBezTo>
                      <a:pt x="735" y="251"/>
                      <a:pt x="735" y="251"/>
                      <a:pt x="735" y="251"/>
                    </a:cubicBezTo>
                    <a:cubicBezTo>
                      <a:pt x="734" y="254"/>
                      <a:pt x="734" y="254"/>
                      <a:pt x="734" y="254"/>
                    </a:cubicBezTo>
                    <a:cubicBezTo>
                      <a:pt x="733" y="255"/>
                      <a:pt x="733" y="255"/>
                      <a:pt x="733" y="255"/>
                    </a:cubicBezTo>
                    <a:cubicBezTo>
                      <a:pt x="731" y="255"/>
                      <a:pt x="731" y="255"/>
                      <a:pt x="731" y="255"/>
                    </a:cubicBezTo>
                    <a:cubicBezTo>
                      <a:pt x="730" y="255"/>
                      <a:pt x="730" y="255"/>
                      <a:pt x="730" y="255"/>
                    </a:cubicBezTo>
                    <a:cubicBezTo>
                      <a:pt x="728" y="257"/>
                      <a:pt x="728" y="257"/>
                      <a:pt x="728" y="257"/>
                    </a:cubicBezTo>
                    <a:cubicBezTo>
                      <a:pt x="730" y="258"/>
                      <a:pt x="730" y="258"/>
                      <a:pt x="730" y="258"/>
                    </a:cubicBezTo>
                    <a:cubicBezTo>
                      <a:pt x="731" y="260"/>
                      <a:pt x="731" y="260"/>
                      <a:pt x="731" y="260"/>
                    </a:cubicBezTo>
                    <a:cubicBezTo>
                      <a:pt x="727" y="258"/>
                      <a:pt x="727" y="258"/>
                      <a:pt x="727" y="258"/>
                    </a:cubicBezTo>
                    <a:cubicBezTo>
                      <a:pt x="727" y="261"/>
                      <a:pt x="727" y="261"/>
                      <a:pt x="727" y="261"/>
                    </a:cubicBezTo>
                    <a:cubicBezTo>
                      <a:pt x="725" y="261"/>
                      <a:pt x="725" y="261"/>
                      <a:pt x="725" y="261"/>
                    </a:cubicBezTo>
                    <a:cubicBezTo>
                      <a:pt x="725" y="262"/>
                      <a:pt x="725" y="262"/>
                      <a:pt x="725" y="262"/>
                    </a:cubicBezTo>
                    <a:cubicBezTo>
                      <a:pt x="724" y="262"/>
                      <a:pt x="724" y="262"/>
                      <a:pt x="724" y="262"/>
                    </a:cubicBezTo>
                    <a:cubicBezTo>
                      <a:pt x="724" y="264"/>
                      <a:pt x="724" y="264"/>
                      <a:pt x="724" y="264"/>
                    </a:cubicBezTo>
                    <a:cubicBezTo>
                      <a:pt x="725" y="264"/>
                      <a:pt x="725" y="264"/>
                      <a:pt x="725" y="264"/>
                    </a:cubicBezTo>
                    <a:cubicBezTo>
                      <a:pt x="723" y="265"/>
                      <a:pt x="723" y="265"/>
                      <a:pt x="723" y="265"/>
                    </a:cubicBezTo>
                    <a:cubicBezTo>
                      <a:pt x="720" y="265"/>
                      <a:pt x="720" y="265"/>
                      <a:pt x="720" y="265"/>
                    </a:cubicBezTo>
                    <a:cubicBezTo>
                      <a:pt x="720" y="267"/>
                      <a:pt x="720" y="267"/>
                      <a:pt x="720" y="267"/>
                    </a:cubicBezTo>
                    <a:cubicBezTo>
                      <a:pt x="718" y="267"/>
                      <a:pt x="718" y="267"/>
                      <a:pt x="718" y="267"/>
                    </a:cubicBezTo>
                    <a:cubicBezTo>
                      <a:pt x="717" y="268"/>
                      <a:pt x="717" y="268"/>
                      <a:pt x="717" y="268"/>
                    </a:cubicBezTo>
                    <a:cubicBezTo>
                      <a:pt x="714" y="267"/>
                      <a:pt x="714" y="267"/>
                      <a:pt x="714" y="267"/>
                    </a:cubicBezTo>
                    <a:cubicBezTo>
                      <a:pt x="713" y="268"/>
                      <a:pt x="713" y="268"/>
                      <a:pt x="713" y="268"/>
                    </a:cubicBezTo>
                    <a:cubicBezTo>
                      <a:pt x="711" y="271"/>
                      <a:pt x="711" y="271"/>
                      <a:pt x="711" y="271"/>
                    </a:cubicBezTo>
                    <a:cubicBezTo>
                      <a:pt x="710" y="271"/>
                      <a:pt x="710" y="271"/>
                      <a:pt x="710" y="271"/>
                    </a:cubicBezTo>
                    <a:cubicBezTo>
                      <a:pt x="707" y="271"/>
                      <a:pt x="707" y="271"/>
                      <a:pt x="707" y="271"/>
                    </a:cubicBezTo>
                    <a:cubicBezTo>
                      <a:pt x="703" y="274"/>
                      <a:pt x="703" y="274"/>
                      <a:pt x="703" y="274"/>
                    </a:cubicBezTo>
                    <a:cubicBezTo>
                      <a:pt x="698" y="275"/>
                      <a:pt x="698" y="275"/>
                      <a:pt x="698" y="275"/>
                    </a:cubicBezTo>
                    <a:cubicBezTo>
                      <a:pt x="695" y="278"/>
                      <a:pt x="695" y="278"/>
                      <a:pt x="695" y="278"/>
                    </a:cubicBezTo>
                    <a:cubicBezTo>
                      <a:pt x="697" y="275"/>
                      <a:pt x="697" y="275"/>
                      <a:pt x="697" y="275"/>
                    </a:cubicBezTo>
                    <a:cubicBezTo>
                      <a:pt x="698" y="274"/>
                      <a:pt x="698" y="274"/>
                      <a:pt x="698" y="274"/>
                    </a:cubicBezTo>
                    <a:cubicBezTo>
                      <a:pt x="698" y="273"/>
                      <a:pt x="698" y="273"/>
                      <a:pt x="698" y="273"/>
                    </a:cubicBezTo>
                    <a:cubicBezTo>
                      <a:pt x="695" y="274"/>
                      <a:pt x="695" y="274"/>
                      <a:pt x="695" y="274"/>
                    </a:cubicBezTo>
                    <a:cubicBezTo>
                      <a:pt x="697" y="273"/>
                      <a:pt x="697" y="273"/>
                      <a:pt x="697" y="273"/>
                    </a:cubicBezTo>
                    <a:cubicBezTo>
                      <a:pt x="697" y="271"/>
                      <a:pt x="697" y="271"/>
                      <a:pt x="697" y="271"/>
                    </a:cubicBezTo>
                    <a:cubicBezTo>
                      <a:pt x="695" y="271"/>
                      <a:pt x="695" y="271"/>
                      <a:pt x="695" y="271"/>
                    </a:cubicBezTo>
                    <a:cubicBezTo>
                      <a:pt x="694" y="273"/>
                      <a:pt x="694" y="273"/>
                      <a:pt x="694" y="273"/>
                    </a:cubicBezTo>
                    <a:cubicBezTo>
                      <a:pt x="694" y="270"/>
                      <a:pt x="694" y="270"/>
                      <a:pt x="694" y="270"/>
                    </a:cubicBezTo>
                    <a:cubicBezTo>
                      <a:pt x="694" y="268"/>
                      <a:pt x="694" y="268"/>
                      <a:pt x="694" y="268"/>
                    </a:cubicBezTo>
                    <a:cubicBezTo>
                      <a:pt x="692" y="267"/>
                      <a:pt x="692" y="267"/>
                      <a:pt x="692" y="267"/>
                    </a:cubicBezTo>
                    <a:cubicBezTo>
                      <a:pt x="688" y="267"/>
                      <a:pt x="688" y="267"/>
                      <a:pt x="688" y="267"/>
                    </a:cubicBezTo>
                    <a:cubicBezTo>
                      <a:pt x="684" y="268"/>
                      <a:pt x="684" y="268"/>
                      <a:pt x="684" y="268"/>
                    </a:cubicBezTo>
                    <a:cubicBezTo>
                      <a:pt x="680" y="270"/>
                      <a:pt x="680" y="270"/>
                      <a:pt x="680" y="270"/>
                    </a:cubicBezTo>
                    <a:cubicBezTo>
                      <a:pt x="680" y="268"/>
                      <a:pt x="680" y="268"/>
                      <a:pt x="680" y="268"/>
                    </a:cubicBezTo>
                    <a:cubicBezTo>
                      <a:pt x="678" y="268"/>
                      <a:pt x="678" y="268"/>
                      <a:pt x="678" y="268"/>
                    </a:cubicBezTo>
                    <a:cubicBezTo>
                      <a:pt x="677" y="268"/>
                      <a:pt x="677" y="268"/>
                      <a:pt x="677" y="268"/>
                    </a:cubicBezTo>
                    <a:cubicBezTo>
                      <a:pt x="681" y="267"/>
                      <a:pt x="681" y="267"/>
                      <a:pt x="681" y="267"/>
                    </a:cubicBezTo>
                    <a:cubicBezTo>
                      <a:pt x="682" y="264"/>
                      <a:pt x="682" y="264"/>
                      <a:pt x="682" y="264"/>
                    </a:cubicBezTo>
                    <a:cubicBezTo>
                      <a:pt x="682" y="265"/>
                      <a:pt x="682" y="265"/>
                      <a:pt x="682" y="265"/>
                    </a:cubicBezTo>
                    <a:cubicBezTo>
                      <a:pt x="682" y="268"/>
                      <a:pt x="682" y="268"/>
                      <a:pt x="682" y="268"/>
                    </a:cubicBezTo>
                    <a:cubicBezTo>
                      <a:pt x="685" y="265"/>
                      <a:pt x="685" y="265"/>
                      <a:pt x="685" y="265"/>
                    </a:cubicBezTo>
                    <a:cubicBezTo>
                      <a:pt x="687" y="264"/>
                      <a:pt x="687" y="264"/>
                      <a:pt x="687" y="264"/>
                    </a:cubicBezTo>
                    <a:cubicBezTo>
                      <a:pt x="687" y="262"/>
                      <a:pt x="687" y="262"/>
                      <a:pt x="687" y="262"/>
                    </a:cubicBezTo>
                    <a:cubicBezTo>
                      <a:pt x="688" y="262"/>
                      <a:pt x="688" y="262"/>
                      <a:pt x="688" y="262"/>
                    </a:cubicBezTo>
                    <a:cubicBezTo>
                      <a:pt x="690" y="262"/>
                      <a:pt x="690" y="262"/>
                      <a:pt x="690" y="262"/>
                    </a:cubicBezTo>
                    <a:cubicBezTo>
                      <a:pt x="690" y="261"/>
                      <a:pt x="690" y="261"/>
                      <a:pt x="690" y="261"/>
                    </a:cubicBezTo>
                    <a:cubicBezTo>
                      <a:pt x="688" y="261"/>
                      <a:pt x="688" y="261"/>
                      <a:pt x="688" y="261"/>
                    </a:cubicBezTo>
                    <a:cubicBezTo>
                      <a:pt x="685" y="261"/>
                      <a:pt x="685" y="261"/>
                      <a:pt x="685" y="261"/>
                    </a:cubicBezTo>
                    <a:cubicBezTo>
                      <a:pt x="687" y="260"/>
                      <a:pt x="687" y="260"/>
                      <a:pt x="687" y="260"/>
                    </a:cubicBezTo>
                    <a:cubicBezTo>
                      <a:pt x="687" y="258"/>
                      <a:pt x="687" y="258"/>
                      <a:pt x="687" y="258"/>
                    </a:cubicBezTo>
                    <a:cubicBezTo>
                      <a:pt x="688" y="258"/>
                      <a:pt x="688" y="258"/>
                      <a:pt x="688" y="258"/>
                    </a:cubicBezTo>
                    <a:cubicBezTo>
                      <a:pt x="690" y="254"/>
                      <a:pt x="690" y="254"/>
                      <a:pt x="690" y="254"/>
                    </a:cubicBezTo>
                    <a:cubicBezTo>
                      <a:pt x="688" y="252"/>
                      <a:pt x="688" y="252"/>
                      <a:pt x="688" y="252"/>
                    </a:cubicBezTo>
                    <a:cubicBezTo>
                      <a:pt x="690" y="252"/>
                      <a:pt x="690" y="252"/>
                      <a:pt x="690" y="252"/>
                    </a:cubicBezTo>
                    <a:cubicBezTo>
                      <a:pt x="692" y="251"/>
                      <a:pt x="692" y="251"/>
                      <a:pt x="692" y="251"/>
                    </a:cubicBezTo>
                    <a:cubicBezTo>
                      <a:pt x="694" y="248"/>
                      <a:pt x="694" y="248"/>
                      <a:pt x="694" y="248"/>
                    </a:cubicBezTo>
                    <a:cubicBezTo>
                      <a:pt x="695" y="245"/>
                      <a:pt x="695" y="245"/>
                      <a:pt x="695" y="245"/>
                    </a:cubicBezTo>
                    <a:cubicBezTo>
                      <a:pt x="697" y="244"/>
                      <a:pt x="697" y="244"/>
                      <a:pt x="697" y="244"/>
                    </a:cubicBezTo>
                    <a:cubicBezTo>
                      <a:pt x="698" y="242"/>
                      <a:pt x="698" y="242"/>
                      <a:pt x="698" y="242"/>
                    </a:cubicBezTo>
                    <a:cubicBezTo>
                      <a:pt x="700" y="241"/>
                      <a:pt x="700" y="241"/>
                      <a:pt x="700" y="241"/>
                    </a:cubicBezTo>
                    <a:cubicBezTo>
                      <a:pt x="700" y="240"/>
                      <a:pt x="700" y="240"/>
                      <a:pt x="700" y="240"/>
                    </a:cubicBezTo>
                    <a:cubicBezTo>
                      <a:pt x="698" y="240"/>
                      <a:pt x="698" y="240"/>
                      <a:pt x="698" y="240"/>
                    </a:cubicBezTo>
                    <a:cubicBezTo>
                      <a:pt x="695" y="241"/>
                      <a:pt x="695" y="241"/>
                      <a:pt x="695" y="241"/>
                    </a:cubicBezTo>
                    <a:cubicBezTo>
                      <a:pt x="692" y="241"/>
                      <a:pt x="692" y="241"/>
                      <a:pt x="692" y="241"/>
                    </a:cubicBezTo>
                    <a:cubicBezTo>
                      <a:pt x="694" y="240"/>
                      <a:pt x="694" y="240"/>
                      <a:pt x="694" y="240"/>
                    </a:cubicBezTo>
                    <a:cubicBezTo>
                      <a:pt x="692" y="240"/>
                      <a:pt x="692" y="240"/>
                      <a:pt x="692" y="240"/>
                    </a:cubicBezTo>
                    <a:cubicBezTo>
                      <a:pt x="690" y="240"/>
                      <a:pt x="690" y="240"/>
                      <a:pt x="690" y="240"/>
                    </a:cubicBezTo>
                    <a:cubicBezTo>
                      <a:pt x="685" y="238"/>
                      <a:pt x="685" y="238"/>
                      <a:pt x="685" y="238"/>
                    </a:cubicBezTo>
                    <a:cubicBezTo>
                      <a:pt x="684" y="238"/>
                      <a:pt x="684" y="238"/>
                      <a:pt x="684" y="238"/>
                    </a:cubicBezTo>
                    <a:cubicBezTo>
                      <a:pt x="682" y="237"/>
                      <a:pt x="682" y="237"/>
                      <a:pt x="682" y="237"/>
                    </a:cubicBezTo>
                    <a:cubicBezTo>
                      <a:pt x="682" y="238"/>
                      <a:pt x="682" y="238"/>
                      <a:pt x="682" y="238"/>
                    </a:cubicBezTo>
                    <a:cubicBezTo>
                      <a:pt x="681" y="237"/>
                      <a:pt x="681" y="237"/>
                      <a:pt x="681" y="237"/>
                    </a:cubicBezTo>
                    <a:cubicBezTo>
                      <a:pt x="681" y="235"/>
                      <a:pt x="681" y="235"/>
                      <a:pt x="681" y="235"/>
                    </a:cubicBezTo>
                    <a:cubicBezTo>
                      <a:pt x="682" y="235"/>
                      <a:pt x="682" y="235"/>
                      <a:pt x="682" y="235"/>
                    </a:cubicBezTo>
                    <a:cubicBezTo>
                      <a:pt x="681" y="234"/>
                      <a:pt x="681" y="234"/>
                      <a:pt x="681" y="234"/>
                    </a:cubicBezTo>
                    <a:cubicBezTo>
                      <a:pt x="685" y="232"/>
                      <a:pt x="685" y="232"/>
                      <a:pt x="685" y="232"/>
                    </a:cubicBezTo>
                    <a:cubicBezTo>
                      <a:pt x="684" y="231"/>
                      <a:pt x="684" y="231"/>
                      <a:pt x="684" y="231"/>
                    </a:cubicBezTo>
                    <a:cubicBezTo>
                      <a:pt x="682" y="232"/>
                      <a:pt x="682" y="232"/>
                      <a:pt x="682" y="232"/>
                    </a:cubicBezTo>
                    <a:cubicBezTo>
                      <a:pt x="681" y="232"/>
                      <a:pt x="681" y="232"/>
                      <a:pt x="681" y="232"/>
                    </a:cubicBezTo>
                    <a:cubicBezTo>
                      <a:pt x="681" y="231"/>
                      <a:pt x="681" y="231"/>
                      <a:pt x="681" y="231"/>
                    </a:cubicBezTo>
                    <a:cubicBezTo>
                      <a:pt x="680" y="231"/>
                      <a:pt x="680" y="231"/>
                      <a:pt x="680" y="231"/>
                    </a:cubicBezTo>
                    <a:cubicBezTo>
                      <a:pt x="681" y="230"/>
                      <a:pt x="681" y="230"/>
                      <a:pt x="681" y="230"/>
                    </a:cubicBezTo>
                    <a:cubicBezTo>
                      <a:pt x="678" y="230"/>
                      <a:pt x="678" y="230"/>
                      <a:pt x="678" y="230"/>
                    </a:cubicBezTo>
                    <a:cubicBezTo>
                      <a:pt x="675" y="230"/>
                      <a:pt x="675" y="230"/>
                      <a:pt x="675" y="230"/>
                    </a:cubicBezTo>
                    <a:cubicBezTo>
                      <a:pt x="677" y="228"/>
                      <a:pt x="677" y="228"/>
                      <a:pt x="677" y="228"/>
                    </a:cubicBezTo>
                    <a:cubicBezTo>
                      <a:pt x="678" y="227"/>
                      <a:pt x="678" y="227"/>
                      <a:pt x="678" y="227"/>
                    </a:cubicBezTo>
                    <a:cubicBezTo>
                      <a:pt x="677" y="227"/>
                      <a:pt x="677" y="227"/>
                      <a:pt x="677" y="227"/>
                    </a:cubicBezTo>
                    <a:cubicBezTo>
                      <a:pt x="675" y="225"/>
                      <a:pt x="675" y="225"/>
                      <a:pt x="675" y="225"/>
                    </a:cubicBezTo>
                    <a:cubicBezTo>
                      <a:pt x="674" y="224"/>
                      <a:pt x="674" y="224"/>
                      <a:pt x="674" y="224"/>
                    </a:cubicBezTo>
                    <a:cubicBezTo>
                      <a:pt x="671" y="222"/>
                      <a:pt x="671" y="222"/>
                      <a:pt x="671" y="222"/>
                    </a:cubicBezTo>
                    <a:cubicBezTo>
                      <a:pt x="668" y="222"/>
                      <a:pt x="668" y="222"/>
                      <a:pt x="668" y="222"/>
                    </a:cubicBezTo>
                    <a:cubicBezTo>
                      <a:pt x="662" y="224"/>
                      <a:pt x="662" y="224"/>
                      <a:pt x="662" y="224"/>
                    </a:cubicBezTo>
                    <a:cubicBezTo>
                      <a:pt x="660" y="225"/>
                      <a:pt x="660" y="225"/>
                      <a:pt x="660" y="225"/>
                    </a:cubicBezTo>
                    <a:cubicBezTo>
                      <a:pt x="660" y="227"/>
                      <a:pt x="660" y="227"/>
                      <a:pt x="660" y="227"/>
                    </a:cubicBezTo>
                    <a:cubicBezTo>
                      <a:pt x="657" y="225"/>
                      <a:pt x="657" y="225"/>
                      <a:pt x="657" y="225"/>
                    </a:cubicBezTo>
                    <a:cubicBezTo>
                      <a:pt x="655" y="224"/>
                      <a:pt x="655" y="224"/>
                      <a:pt x="655" y="224"/>
                    </a:cubicBezTo>
                    <a:cubicBezTo>
                      <a:pt x="649" y="225"/>
                      <a:pt x="649" y="225"/>
                      <a:pt x="649" y="225"/>
                    </a:cubicBezTo>
                    <a:cubicBezTo>
                      <a:pt x="651" y="224"/>
                      <a:pt x="651" y="224"/>
                      <a:pt x="651" y="224"/>
                    </a:cubicBezTo>
                    <a:cubicBezTo>
                      <a:pt x="647" y="222"/>
                      <a:pt x="647" y="222"/>
                      <a:pt x="647" y="222"/>
                    </a:cubicBezTo>
                    <a:cubicBezTo>
                      <a:pt x="641" y="221"/>
                      <a:pt x="641" y="221"/>
                      <a:pt x="641" y="221"/>
                    </a:cubicBezTo>
                    <a:cubicBezTo>
                      <a:pt x="637" y="221"/>
                      <a:pt x="637" y="221"/>
                      <a:pt x="637" y="221"/>
                    </a:cubicBezTo>
                    <a:cubicBezTo>
                      <a:pt x="632" y="222"/>
                      <a:pt x="632" y="222"/>
                      <a:pt x="632" y="222"/>
                    </a:cubicBezTo>
                    <a:cubicBezTo>
                      <a:pt x="628" y="224"/>
                      <a:pt x="628" y="224"/>
                      <a:pt x="628" y="224"/>
                    </a:cubicBezTo>
                    <a:cubicBezTo>
                      <a:pt x="627" y="228"/>
                      <a:pt x="627" y="228"/>
                      <a:pt x="627" y="228"/>
                    </a:cubicBezTo>
                    <a:cubicBezTo>
                      <a:pt x="625" y="231"/>
                      <a:pt x="625" y="231"/>
                      <a:pt x="625" y="231"/>
                    </a:cubicBezTo>
                    <a:cubicBezTo>
                      <a:pt x="628" y="234"/>
                      <a:pt x="628" y="234"/>
                      <a:pt x="628" y="234"/>
                    </a:cubicBezTo>
                    <a:cubicBezTo>
                      <a:pt x="627" y="234"/>
                      <a:pt x="627" y="234"/>
                      <a:pt x="627" y="234"/>
                    </a:cubicBezTo>
                    <a:cubicBezTo>
                      <a:pt x="625" y="234"/>
                      <a:pt x="625" y="234"/>
                      <a:pt x="625" y="234"/>
                    </a:cubicBezTo>
                    <a:cubicBezTo>
                      <a:pt x="624" y="237"/>
                      <a:pt x="624" y="237"/>
                      <a:pt x="624" y="237"/>
                    </a:cubicBezTo>
                    <a:cubicBezTo>
                      <a:pt x="619" y="240"/>
                      <a:pt x="619" y="240"/>
                      <a:pt x="619" y="240"/>
                    </a:cubicBezTo>
                    <a:cubicBezTo>
                      <a:pt x="618" y="241"/>
                      <a:pt x="618" y="241"/>
                      <a:pt x="618" y="241"/>
                    </a:cubicBezTo>
                    <a:cubicBezTo>
                      <a:pt x="617" y="242"/>
                      <a:pt x="617" y="242"/>
                      <a:pt x="617" y="242"/>
                    </a:cubicBezTo>
                    <a:cubicBezTo>
                      <a:pt x="618" y="242"/>
                      <a:pt x="618" y="242"/>
                      <a:pt x="618" y="242"/>
                    </a:cubicBezTo>
                    <a:cubicBezTo>
                      <a:pt x="621" y="242"/>
                      <a:pt x="621" y="242"/>
                      <a:pt x="621" y="242"/>
                    </a:cubicBezTo>
                    <a:cubicBezTo>
                      <a:pt x="618" y="245"/>
                      <a:pt x="618" y="245"/>
                      <a:pt x="618" y="245"/>
                    </a:cubicBezTo>
                    <a:cubicBezTo>
                      <a:pt x="621" y="245"/>
                      <a:pt x="621" y="245"/>
                      <a:pt x="621" y="245"/>
                    </a:cubicBezTo>
                    <a:cubicBezTo>
                      <a:pt x="618" y="247"/>
                      <a:pt x="618" y="247"/>
                      <a:pt x="618" y="247"/>
                    </a:cubicBezTo>
                    <a:cubicBezTo>
                      <a:pt x="617" y="247"/>
                      <a:pt x="617" y="247"/>
                      <a:pt x="617" y="247"/>
                    </a:cubicBezTo>
                    <a:cubicBezTo>
                      <a:pt x="618" y="250"/>
                      <a:pt x="618" y="250"/>
                      <a:pt x="618" y="250"/>
                    </a:cubicBezTo>
                    <a:cubicBezTo>
                      <a:pt x="617" y="252"/>
                      <a:pt x="617" y="252"/>
                      <a:pt x="617" y="252"/>
                    </a:cubicBezTo>
                    <a:cubicBezTo>
                      <a:pt x="618" y="252"/>
                      <a:pt x="618" y="252"/>
                      <a:pt x="618" y="252"/>
                    </a:cubicBezTo>
                    <a:cubicBezTo>
                      <a:pt x="617" y="254"/>
                      <a:pt x="617" y="254"/>
                      <a:pt x="617" y="254"/>
                    </a:cubicBezTo>
                    <a:cubicBezTo>
                      <a:pt x="615" y="255"/>
                      <a:pt x="615" y="255"/>
                      <a:pt x="615" y="255"/>
                    </a:cubicBezTo>
                    <a:cubicBezTo>
                      <a:pt x="614" y="255"/>
                      <a:pt x="614" y="255"/>
                      <a:pt x="614" y="255"/>
                    </a:cubicBezTo>
                    <a:cubicBezTo>
                      <a:pt x="614" y="257"/>
                      <a:pt x="614" y="257"/>
                      <a:pt x="614" y="257"/>
                    </a:cubicBezTo>
                    <a:cubicBezTo>
                      <a:pt x="611" y="257"/>
                      <a:pt x="611" y="257"/>
                      <a:pt x="611" y="257"/>
                    </a:cubicBezTo>
                    <a:cubicBezTo>
                      <a:pt x="609" y="258"/>
                      <a:pt x="609" y="258"/>
                      <a:pt x="609" y="258"/>
                    </a:cubicBezTo>
                    <a:cubicBezTo>
                      <a:pt x="608" y="260"/>
                      <a:pt x="608" y="260"/>
                      <a:pt x="608" y="260"/>
                    </a:cubicBezTo>
                    <a:cubicBezTo>
                      <a:pt x="609" y="260"/>
                      <a:pt x="609" y="260"/>
                      <a:pt x="609" y="260"/>
                    </a:cubicBezTo>
                    <a:cubicBezTo>
                      <a:pt x="604" y="262"/>
                      <a:pt x="604" y="262"/>
                      <a:pt x="604" y="262"/>
                    </a:cubicBezTo>
                    <a:cubicBezTo>
                      <a:pt x="599" y="265"/>
                      <a:pt x="599" y="265"/>
                      <a:pt x="599" y="265"/>
                    </a:cubicBezTo>
                    <a:cubicBezTo>
                      <a:pt x="596" y="267"/>
                      <a:pt x="596" y="267"/>
                      <a:pt x="596" y="267"/>
                    </a:cubicBezTo>
                    <a:cubicBezTo>
                      <a:pt x="595" y="270"/>
                      <a:pt x="595" y="270"/>
                      <a:pt x="595" y="270"/>
                    </a:cubicBezTo>
                    <a:cubicBezTo>
                      <a:pt x="596" y="271"/>
                      <a:pt x="596" y="271"/>
                      <a:pt x="596" y="271"/>
                    </a:cubicBezTo>
                    <a:cubicBezTo>
                      <a:pt x="598" y="273"/>
                      <a:pt x="598" y="273"/>
                      <a:pt x="598" y="273"/>
                    </a:cubicBezTo>
                    <a:cubicBezTo>
                      <a:pt x="599" y="274"/>
                      <a:pt x="599" y="274"/>
                      <a:pt x="599" y="274"/>
                    </a:cubicBezTo>
                    <a:cubicBezTo>
                      <a:pt x="601" y="274"/>
                      <a:pt x="601" y="274"/>
                      <a:pt x="601" y="274"/>
                    </a:cubicBezTo>
                    <a:cubicBezTo>
                      <a:pt x="604" y="278"/>
                      <a:pt x="604" y="278"/>
                      <a:pt x="604" y="278"/>
                    </a:cubicBezTo>
                    <a:cubicBezTo>
                      <a:pt x="604" y="283"/>
                      <a:pt x="604" y="283"/>
                      <a:pt x="604" y="283"/>
                    </a:cubicBezTo>
                    <a:cubicBezTo>
                      <a:pt x="604" y="288"/>
                      <a:pt x="604" y="288"/>
                      <a:pt x="604" y="288"/>
                    </a:cubicBezTo>
                    <a:cubicBezTo>
                      <a:pt x="601" y="294"/>
                      <a:pt x="601" y="294"/>
                      <a:pt x="601" y="294"/>
                    </a:cubicBezTo>
                    <a:cubicBezTo>
                      <a:pt x="598" y="298"/>
                      <a:pt x="598" y="298"/>
                      <a:pt x="598" y="298"/>
                    </a:cubicBezTo>
                    <a:cubicBezTo>
                      <a:pt x="594" y="303"/>
                      <a:pt x="594" y="303"/>
                      <a:pt x="594" y="303"/>
                    </a:cubicBezTo>
                    <a:cubicBezTo>
                      <a:pt x="584" y="308"/>
                      <a:pt x="584" y="308"/>
                      <a:pt x="584" y="308"/>
                    </a:cubicBezTo>
                    <a:cubicBezTo>
                      <a:pt x="572" y="314"/>
                      <a:pt x="572" y="314"/>
                      <a:pt x="572" y="314"/>
                    </a:cubicBezTo>
                    <a:cubicBezTo>
                      <a:pt x="561" y="318"/>
                      <a:pt x="561" y="318"/>
                      <a:pt x="561" y="318"/>
                    </a:cubicBezTo>
                    <a:cubicBezTo>
                      <a:pt x="556" y="318"/>
                      <a:pt x="556" y="318"/>
                      <a:pt x="556" y="318"/>
                    </a:cubicBezTo>
                    <a:cubicBezTo>
                      <a:pt x="553" y="320"/>
                      <a:pt x="553" y="320"/>
                      <a:pt x="553" y="320"/>
                    </a:cubicBezTo>
                    <a:cubicBezTo>
                      <a:pt x="552" y="321"/>
                      <a:pt x="552" y="321"/>
                      <a:pt x="552" y="321"/>
                    </a:cubicBezTo>
                    <a:cubicBezTo>
                      <a:pt x="553" y="321"/>
                      <a:pt x="553" y="321"/>
                      <a:pt x="553" y="321"/>
                    </a:cubicBezTo>
                    <a:cubicBezTo>
                      <a:pt x="553" y="324"/>
                      <a:pt x="553" y="324"/>
                      <a:pt x="553" y="324"/>
                    </a:cubicBezTo>
                    <a:cubicBezTo>
                      <a:pt x="553" y="326"/>
                      <a:pt x="553" y="326"/>
                      <a:pt x="553" y="326"/>
                    </a:cubicBezTo>
                    <a:cubicBezTo>
                      <a:pt x="552" y="327"/>
                      <a:pt x="552" y="327"/>
                      <a:pt x="552" y="327"/>
                    </a:cubicBezTo>
                    <a:cubicBezTo>
                      <a:pt x="555" y="327"/>
                      <a:pt x="555" y="327"/>
                      <a:pt x="555" y="327"/>
                    </a:cubicBezTo>
                    <a:cubicBezTo>
                      <a:pt x="553" y="328"/>
                      <a:pt x="553" y="328"/>
                      <a:pt x="553" y="328"/>
                    </a:cubicBezTo>
                    <a:cubicBezTo>
                      <a:pt x="555" y="328"/>
                      <a:pt x="555" y="328"/>
                      <a:pt x="555" y="328"/>
                    </a:cubicBezTo>
                    <a:cubicBezTo>
                      <a:pt x="553" y="330"/>
                      <a:pt x="553" y="330"/>
                      <a:pt x="553" y="330"/>
                    </a:cubicBezTo>
                    <a:cubicBezTo>
                      <a:pt x="553" y="331"/>
                      <a:pt x="553" y="331"/>
                      <a:pt x="553" y="331"/>
                    </a:cubicBezTo>
                    <a:cubicBezTo>
                      <a:pt x="552" y="331"/>
                      <a:pt x="552" y="331"/>
                      <a:pt x="552" y="331"/>
                    </a:cubicBezTo>
                    <a:cubicBezTo>
                      <a:pt x="551" y="333"/>
                      <a:pt x="551" y="333"/>
                      <a:pt x="551" y="333"/>
                    </a:cubicBezTo>
                    <a:cubicBezTo>
                      <a:pt x="552" y="333"/>
                      <a:pt x="552" y="333"/>
                      <a:pt x="552" y="333"/>
                    </a:cubicBezTo>
                    <a:cubicBezTo>
                      <a:pt x="551" y="334"/>
                      <a:pt x="551" y="334"/>
                      <a:pt x="551" y="334"/>
                    </a:cubicBezTo>
                    <a:cubicBezTo>
                      <a:pt x="552" y="334"/>
                      <a:pt x="552" y="334"/>
                      <a:pt x="552" y="334"/>
                    </a:cubicBezTo>
                    <a:cubicBezTo>
                      <a:pt x="551" y="337"/>
                      <a:pt x="551" y="337"/>
                      <a:pt x="551" y="337"/>
                    </a:cubicBezTo>
                    <a:cubicBezTo>
                      <a:pt x="549" y="340"/>
                      <a:pt x="549" y="340"/>
                      <a:pt x="549" y="340"/>
                    </a:cubicBezTo>
                    <a:cubicBezTo>
                      <a:pt x="548" y="341"/>
                      <a:pt x="548" y="341"/>
                      <a:pt x="548" y="341"/>
                    </a:cubicBezTo>
                    <a:cubicBezTo>
                      <a:pt x="549" y="343"/>
                      <a:pt x="549" y="343"/>
                      <a:pt x="549" y="343"/>
                    </a:cubicBezTo>
                    <a:cubicBezTo>
                      <a:pt x="548" y="343"/>
                      <a:pt x="548" y="343"/>
                      <a:pt x="548" y="343"/>
                    </a:cubicBezTo>
                    <a:cubicBezTo>
                      <a:pt x="549" y="344"/>
                      <a:pt x="549" y="344"/>
                      <a:pt x="549" y="344"/>
                    </a:cubicBezTo>
                    <a:cubicBezTo>
                      <a:pt x="548" y="344"/>
                      <a:pt x="548" y="344"/>
                      <a:pt x="548" y="344"/>
                    </a:cubicBezTo>
                    <a:cubicBezTo>
                      <a:pt x="548" y="347"/>
                      <a:pt x="548" y="347"/>
                      <a:pt x="548" y="347"/>
                    </a:cubicBezTo>
                    <a:cubicBezTo>
                      <a:pt x="548" y="349"/>
                      <a:pt x="548" y="349"/>
                      <a:pt x="548" y="349"/>
                    </a:cubicBezTo>
                    <a:cubicBezTo>
                      <a:pt x="548" y="350"/>
                      <a:pt x="548" y="350"/>
                      <a:pt x="548" y="350"/>
                    </a:cubicBezTo>
                    <a:cubicBezTo>
                      <a:pt x="548" y="351"/>
                      <a:pt x="548" y="351"/>
                      <a:pt x="548" y="351"/>
                    </a:cubicBezTo>
                    <a:cubicBezTo>
                      <a:pt x="545" y="353"/>
                      <a:pt x="545" y="353"/>
                      <a:pt x="545" y="353"/>
                    </a:cubicBezTo>
                    <a:cubicBezTo>
                      <a:pt x="542" y="356"/>
                      <a:pt x="542" y="356"/>
                      <a:pt x="542" y="356"/>
                    </a:cubicBezTo>
                    <a:cubicBezTo>
                      <a:pt x="541" y="356"/>
                      <a:pt x="541" y="356"/>
                      <a:pt x="541" y="356"/>
                    </a:cubicBezTo>
                    <a:cubicBezTo>
                      <a:pt x="541" y="357"/>
                      <a:pt x="541" y="357"/>
                      <a:pt x="541" y="357"/>
                    </a:cubicBezTo>
                    <a:cubicBezTo>
                      <a:pt x="539" y="359"/>
                      <a:pt x="539" y="359"/>
                      <a:pt x="539" y="359"/>
                    </a:cubicBezTo>
                    <a:cubicBezTo>
                      <a:pt x="539" y="360"/>
                      <a:pt x="539" y="360"/>
                      <a:pt x="539" y="360"/>
                    </a:cubicBezTo>
                    <a:cubicBezTo>
                      <a:pt x="539" y="361"/>
                      <a:pt x="539" y="361"/>
                      <a:pt x="539" y="361"/>
                    </a:cubicBezTo>
                    <a:cubicBezTo>
                      <a:pt x="541" y="361"/>
                      <a:pt x="541" y="361"/>
                      <a:pt x="541" y="361"/>
                    </a:cubicBezTo>
                    <a:cubicBezTo>
                      <a:pt x="538" y="363"/>
                      <a:pt x="538" y="363"/>
                      <a:pt x="538" y="363"/>
                    </a:cubicBezTo>
                    <a:cubicBezTo>
                      <a:pt x="536" y="364"/>
                      <a:pt x="536" y="364"/>
                      <a:pt x="536" y="364"/>
                    </a:cubicBezTo>
                    <a:cubicBezTo>
                      <a:pt x="536" y="363"/>
                      <a:pt x="536" y="363"/>
                      <a:pt x="536" y="363"/>
                    </a:cubicBezTo>
                    <a:cubicBezTo>
                      <a:pt x="536" y="361"/>
                      <a:pt x="536" y="361"/>
                      <a:pt x="536" y="361"/>
                    </a:cubicBezTo>
                    <a:cubicBezTo>
                      <a:pt x="535" y="361"/>
                      <a:pt x="535" y="361"/>
                      <a:pt x="535" y="361"/>
                    </a:cubicBezTo>
                    <a:cubicBezTo>
                      <a:pt x="535" y="360"/>
                      <a:pt x="535" y="360"/>
                      <a:pt x="535" y="360"/>
                    </a:cubicBezTo>
                    <a:cubicBezTo>
                      <a:pt x="533" y="360"/>
                      <a:pt x="533" y="360"/>
                      <a:pt x="533" y="360"/>
                    </a:cubicBezTo>
                    <a:cubicBezTo>
                      <a:pt x="530" y="361"/>
                      <a:pt x="530" y="361"/>
                      <a:pt x="530" y="361"/>
                    </a:cubicBezTo>
                    <a:cubicBezTo>
                      <a:pt x="528" y="364"/>
                      <a:pt x="528" y="364"/>
                      <a:pt x="528" y="364"/>
                    </a:cubicBezTo>
                    <a:cubicBezTo>
                      <a:pt x="528" y="367"/>
                      <a:pt x="528" y="367"/>
                      <a:pt x="528" y="367"/>
                    </a:cubicBezTo>
                    <a:cubicBezTo>
                      <a:pt x="528" y="369"/>
                      <a:pt x="528" y="369"/>
                      <a:pt x="528" y="369"/>
                    </a:cubicBezTo>
                    <a:cubicBezTo>
                      <a:pt x="526" y="366"/>
                      <a:pt x="526" y="366"/>
                      <a:pt x="526" y="366"/>
                    </a:cubicBezTo>
                    <a:cubicBezTo>
                      <a:pt x="523" y="364"/>
                      <a:pt x="523" y="364"/>
                      <a:pt x="523" y="364"/>
                    </a:cubicBezTo>
                    <a:cubicBezTo>
                      <a:pt x="522" y="364"/>
                      <a:pt x="522" y="364"/>
                      <a:pt x="522" y="364"/>
                    </a:cubicBezTo>
                    <a:cubicBezTo>
                      <a:pt x="518" y="366"/>
                      <a:pt x="518" y="366"/>
                      <a:pt x="518" y="366"/>
                    </a:cubicBezTo>
                    <a:cubicBezTo>
                      <a:pt x="515" y="367"/>
                      <a:pt x="515" y="367"/>
                      <a:pt x="515" y="367"/>
                    </a:cubicBezTo>
                    <a:cubicBezTo>
                      <a:pt x="513" y="367"/>
                      <a:pt x="513" y="367"/>
                      <a:pt x="513" y="367"/>
                    </a:cubicBezTo>
                    <a:cubicBezTo>
                      <a:pt x="519" y="364"/>
                      <a:pt x="519" y="364"/>
                      <a:pt x="519" y="364"/>
                    </a:cubicBezTo>
                    <a:cubicBezTo>
                      <a:pt x="522" y="361"/>
                      <a:pt x="522" y="361"/>
                      <a:pt x="522" y="361"/>
                    </a:cubicBezTo>
                    <a:cubicBezTo>
                      <a:pt x="522" y="359"/>
                      <a:pt x="522" y="359"/>
                      <a:pt x="522" y="359"/>
                    </a:cubicBezTo>
                    <a:cubicBezTo>
                      <a:pt x="520" y="356"/>
                      <a:pt x="520" y="356"/>
                      <a:pt x="520" y="356"/>
                    </a:cubicBezTo>
                    <a:cubicBezTo>
                      <a:pt x="518" y="354"/>
                      <a:pt x="518" y="354"/>
                      <a:pt x="518" y="354"/>
                    </a:cubicBezTo>
                    <a:cubicBezTo>
                      <a:pt x="515" y="351"/>
                      <a:pt x="515" y="351"/>
                      <a:pt x="515" y="351"/>
                    </a:cubicBezTo>
                    <a:cubicBezTo>
                      <a:pt x="516" y="351"/>
                      <a:pt x="516" y="351"/>
                      <a:pt x="516" y="351"/>
                    </a:cubicBezTo>
                    <a:cubicBezTo>
                      <a:pt x="516" y="350"/>
                      <a:pt x="516" y="350"/>
                      <a:pt x="516" y="350"/>
                    </a:cubicBezTo>
                    <a:cubicBezTo>
                      <a:pt x="516" y="349"/>
                      <a:pt x="516" y="349"/>
                      <a:pt x="516" y="349"/>
                    </a:cubicBezTo>
                    <a:cubicBezTo>
                      <a:pt x="516" y="346"/>
                      <a:pt x="516" y="346"/>
                      <a:pt x="516" y="346"/>
                    </a:cubicBezTo>
                    <a:cubicBezTo>
                      <a:pt x="513" y="343"/>
                      <a:pt x="513" y="343"/>
                      <a:pt x="513" y="343"/>
                    </a:cubicBezTo>
                    <a:cubicBezTo>
                      <a:pt x="518" y="337"/>
                      <a:pt x="518" y="337"/>
                      <a:pt x="518" y="337"/>
                    </a:cubicBezTo>
                    <a:cubicBezTo>
                      <a:pt x="520" y="331"/>
                      <a:pt x="520" y="331"/>
                      <a:pt x="520" y="331"/>
                    </a:cubicBezTo>
                    <a:cubicBezTo>
                      <a:pt x="522" y="330"/>
                      <a:pt x="522" y="330"/>
                      <a:pt x="522" y="330"/>
                    </a:cubicBezTo>
                    <a:cubicBezTo>
                      <a:pt x="522" y="328"/>
                      <a:pt x="522" y="328"/>
                      <a:pt x="522" y="328"/>
                    </a:cubicBezTo>
                    <a:cubicBezTo>
                      <a:pt x="522" y="326"/>
                      <a:pt x="522" y="326"/>
                      <a:pt x="522" y="326"/>
                    </a:cubicBezTo>
                    <a:cubicBezTo>
                      <a:pt x="525" y="323"/>
                      <a:pt x="525" y="323"/>
                      <a:pt x="525" y="323"/>
                    </a:cubicBezTo>
                    <a:cubicBezTo>
                      <a:pt x="528" y="320"/>
                      <a:pt x="528" y="320"/>
                      <a:pt x="528" y="320"/>
                    </a:cubicBezTo>
                    <a:cubicBezTo>
                      <a:pt x="530" y="314"/>
                      <a:pt x="530" y="314"/>
                      <a:pt x="530" y="314"/>
                    </a:cubicBezTo>
                    <a:cubicBezTo>
                      <a:pt x="529" y="314"/>
                      <a:pt x="529" y="314"/>
                      <a:pt x="529" y="314"/>
                    </a:cubicBezTo>
                    <a:cubicBezTo>
                      <a:pt x="528" y="314"/>
                      <a:pt x="528" y="314"/>
                      <a:pt x="528" y="314"/>
                    </a:cubicBezTo>
                    <a:cubicBezTo>
                      <a:pt x="525" y="314"/>
                      <a:pt x="525" y="314"/>
                      <a:pt x="525" y="314"/>
                    </a:cubicBezTo>
                    <a:cubicBezTo>
                      <a:pt x="522" y="313"/>
                      <a:pt x="522" y="313"/>
                      <a:pt x="522" y="313"/>
                    </a:cubicBezTo>
                    <a:cubicBezTo>
                      <a:pt x="519" y="313"/>
                      <a:pt x="519" y="313"/>
                      <a:pt x="519" y="313"/>
                    </a:cubicBezTo>
                    <a:cubicBezTo>
                      <a:pt x="518" y="313"/>
                      <a:pt x="518" y="313"/>
                      <a:pt x="518" y="313"/>
                    </a:cubicBezTo>
                    <a:cubicBezTo>
                      <a:pt x="518" y="314"/>
                      <a:pt x="518" y="314"/>
                      <a:pt x="518" y="314"/>
                    </a:cubicBezTo>
                    <a:cubicBezTo>
                      <a:pt x="516" y="313"/>
                      <a:pt x="516" y="313"/>
                      <a:pt x="516" y="313"/>
                    </a:cubicBezTo>
                    <a:cubicBezTo>
                      <a:pt x="513" y="313"/>
                      <a:pt x="513" y="313"/>
                      <a:pt x="513" y="313"/>
                    </a:cubicBezTo>
                    <a:cubicBezTo>
                      <a:pt x="508" y="313"/>
                      <a:pt x="508" y="313"/>
                      <a:pt x="508" y="313"/>
                    </a:cubicBezTo>
                    <a:cubicBezTo>
                      <a:pt x="505" y="313"/>
                      <a:pt x="505" y="313"/>
                      <a:pt x="505" y="313"/>
                    </a:cubicBezTo>
                    <a:cubicBezTo>
                      <a:pt x="502" y="313"/>
                      <a:pt x="502" y="313"/>
                      <a:pt x="502" y="313"/>
                    </a:cubicBezTo>
                    <a:cubicBezTo>
                      <a:pt x="503" y="311"/>
                      <a:pt x="503" y="311"/>
                      <a:pt x="503" y="311"/>
                    </a:cubicBezTo>
                    <a:cubicBezTo>
                      <a:pt x="500" y="310"/>
                      <a:pt x="500" y="310"/>
                      <a:pt x="500" y="310"/>
                    </a:cubicBezTo>
                    <a:cubicBezTo>
                      <a:pt x="499" y="308"/>
                      <a:pt x="499" y="308"/>
                      <a:pt x="499" y="308"/>
                    </a:cubicBezTo>
                    <a:cubicBezTo>
                      <a:pt x="498" y="307"/>
                      <a:pt x="498" y="307"/>
                      <a:pt x="498" y="307"/>
                    </a:cubicBezTo>
                    <a:cubicBezTo>
                      <a:pt x="495" y="306"/>
                      <a:pt x="495" y="306"/>
                      <a:pt x="495" y="306"/>
                    </a:cubicBezTo>
                    <a:cubicBezTo>
                      <a:pt x="489" y="304"/>
                      <a:pt x="489" y="304"/>
                      <a:pt x="489" y="304"/>
                    </a:cubicBezTo>
                    <a:cubicBezTo>
                      <a:pt x="486" y="303"/>
                      <a:pt x="486" y="303"/>
                      <a:pt x="486" y="303"/>
                    </a:cubicBezTo>
                    <a:cubicBezTo>
                      <a:pt x="483" y="303"/>
                      <a:pt x="483" y="303"/>
                      <a:pt x="483" y="303"/>
                    </a:cubicBezTo>
                    <a:cubicBezTo>
                      <a:pt x="485" y="301"/>
                      <a:pt x="485" y="301"/>
                      <a:pt x="485" y="301"/>
                    </a:cubicBezTo>
                    <a:cubicBezTo>
                      <a:pt x="483" y="298"/>
                      <a:pt x="483" y="298"/>
                      <a:pt x="483" y="298"/>
                    </a:cubicBezTo>
                    <a:cubicBezTo>
                      <a:pt x="480" y="295"/>
                      <a:pt x="480" y="295"/>
                      <a:pt x="480" y="295"/>
                    </a:cubicBezTo>
                    <a:cubicBezTo>
                      <a:pt x="479" y="293"/>
                      <a:pt x="479" y="293"/>
                      <a:pt x="479" y="293"/>
                    </a:cubicBezTo>
                    <a:cubicBezTo>
                      <a:pt x="476" y="293"/>
                      <a:pt x="476" y="293"/>
                      <a:pt x="476" y="293"/>
                    </a:cubicBezTo>
                    <a:cubicBezTo>
                      <a:pt x="472" y="291"/>
                      <a:pt x="472" y="291"/>
                      <a:pt x="472" y="291"/>
                    </a:cubicBezTo>
                    <a:cubicBezTo>
                      <a:pt x="465" y="288"/>
                      <a:pt x="465" y="288"/>
                      <a:pt x="465" y="288"/>
                    </a:cubicBezTo>
                    <a:cubicBezTo>
                      <a:pt x="462" y="287"/>
                      <a:pt x="462" y="287"/>
                      <a:pt x="462" y="287"/>
                    </a:cubicBezTo>
                    <a:cubicBezTo>
                      <a:pt x="457" y="287"/>
                      <a:pt x="457" y="287"/>
                      <a:pt x="457" y="287"/>
                    </a:cubicBezTo>
                    <a:cubicBezTo>
                      <a:pt x="450" y="290"/>
                      <a:pt x="450" y="290"/>
                      <a:pt x="450" y="290"/>
                    </a:cubicBezTo>
                    <a:cubicBezTo>
                      <a:pt x="443" y="291"/>
                      <a:pt x="443" y="291"/>
                      <a:pt x="443" y="291"/>
                    </a:cubicBezTo>
                    <a:cubicBezTo>
                      <a:pt x="439" y="291"/>
                      <a:pt x="439" y="291"/>
                      <a:pt x="439" y="291"/>
                    </a:cubicBezTo>
                    <a:cubicBezTo>
                      <a:pt x="444" y="288"/>
                      <a:pt x="444" y="288"/>
                      <a:pt x="444" y="288"/>
                    </a:cubicBezTo>
                    <a:cubicBezTo>
                      <a:pt x="447" y="285"/>
                      <a:pt x="447" y="285"/>
                      <a:pt x="447" y="285"/>
                    </a:cubicBezTo>
                    <a:cubicBezTo>
                      <a:pt x="449" y="283"/>
                      <a:pt x="449" y="283"/>
                      <a:pt x="449" y="283"/>
                    </a:cubicBezTo>
                    <a:cubicBezTo>
                      <a:pt x="450" y="277"/>
                      <a:pt x="450" y="277"/>
                      <a:pt x="450" y="277"/>
                    </a:cubicBezTo>
                    <a:cubicBezTo>
                      <a:pt x="452" y="270"/>
                      <a:pt x="452" y="270"/>
                      <a:pt x="452" y="270"/>
                    </a:cubicBezTo>
                    <a:cubicBezTo>
                      <a:pt x="452" y="268"/>
                      <a:pt x="452" y="268"/>
                      <a:pt x="452" y="268"/>
                    </a:cubicBezTo>
                    <a:cubicBezTo>
                      <a:pt x="449" y="268"/>
                      <a:pt x="449" y="268"/>
                      <a:pt x="449" y="268"/>
                    </a:cubicBezTo>
                    <a:cubicBezTo>
                      <a:pt x="447" y="268"/>
                      <a:pt x="447" y="268"/>
                      <a:pt x="447" y="268"/>
                    </a:cubicBezTo>
                    <a:cubicBezTo>
                      <a:pt x="444" y="268"/>
                      <a:pt x="444" y="268"/>
                      <a:pt x="444" y="268"/>
                    </a:cubicBezTo>
                    <a:cubicBezTo>
                      <a:pt x="443" y="268"/>
                      <a:pt x="443" y="268"/>
                      <a:pt x="443" y="268"/>
                    </a:cubicBezTo>
                    <a:cubicBezTo>
                      <a:pt x="442" y="268"/>
                      <a:pt x="442" y="268"/>
                      <a:pt x="442" y="268"/>
                    </a:cubicBezTo>
                    <a:cubicBezTo>
                      <a:pt x="440" y="267"/>
                      <a:pt x="440" y="267"/>
                      <a:pt x="440" y="267"/>
                    </a:cubicBezTo>
                    <a:cubicBezTo>
                      <a:pt x="439" y="267"/>
                      <a:pt x="439" y="267"/>
                      <a:pt x="439" y="267"/>
                    </a:cubicBezTo>
                    <a:cubicBezTo>
                      <a:pt x="440" y="265"/>
                      <a:pt x="440" y="265"/>
                      <a:pt x="440" y="265"/>
                    </a:cubicBezTo>
                    <a:cubicBezTo>
                      <a:pt x="437" y="264"/>
                      <a:pt x="437" y="264"/>
                      <a:pt x="437" y="264"/>
                    </a:cubicBezTo>
                    <a:cubicBezTo>
                      <a:pt x="440" y="264"/>
                      <a:pt x="440" y="264"/>
                      <a:pt x="440" y="264"/>
                    </a:cubicBezTo>
                    <a:cubicBezTo>
                      <a:pt x="443" y="261"/>
                      <a:pt x="443" y="261"/>
                      <a:pt x="443" y="261"/>
                    </a:cubicBezTo>
                    <a:cubicBezTo>
                      <a:pt x="444" y="258"/>
                      <a:pt x="444" y="258"/>
                      <a:pt x="444" y="258"/>
                    </a:cubicBezTo>
                    <a:cubicBezTo>
                      <a:pt x="446" y="255"/>
                      <a:pt x="446" y="255"/>
                      <a:pt x="446" y="255"/>
                    </a:cubicBezTo>
                    <a:cubicBezTo>
                      <a:pt x="452" y="251"/>
                      <a:pt x="452" y="251"/>
                      <a:pt x="452" y="251"/>
                    </a:cubicBezTo>
                    <a:cubicBezTo>
                      <a:pt x="453" y="248"/>
                      <a:pt x="453" y="248"/>
                      <a:pt x="453" y="248"/>
                    </a:cubicBezTo>
                    <a:cubicBezTo>
                      <a:pt x="455" y="247"/>
                      <a:pt x="455" y="247"/>
                      <a:pt x="455" y="247"/>
                    </a:cubicBezTo>
                    <a:cubicBezTo>
                      <a:pt x="455" y="245"/>
                      <a:pt x="455" y="245"/>
                      <a:pt x="455" y="245"/>
                    </a:cubicBezTo>
                    <a:cubicBezTo>
                      <a:pt x="457" y="245"/>
                      <a:pt x="457" y="245"/>
                      <a:pt x="457" y="245"/>
                    </a:cubicBezTo>
                    <a:cubicBezTo>
                      <a:pt x="460" y="244"/>
                      <a:pt x="460" y="244"/>
                      <a:pt x="460" y="244"/>
                    </a:cubicBezTo>
                    <a:cubicBezTo>
                      <a:pt x="463" y="241"/>
                      <a:pt x="463" y="241"/>
                      <a:pt x="463" y="241"/>
                    </a:cubicBezTo>
                    <a:cubicBezTo>
                      <a:pt x="466" y="240"/>
                      <a:pt x="466" y="240"/>
                      <a:pt x="466" y="240"/>
                    </a:cubicBezTo>
                    <a:cubicBezTo>
                      <a:pt x="469" y="237"/>
                      <a:pt x="469" y="237"/>
                      <a:pt x="469" y="237"/>
                    </a:cubicBezTo>
                    <a:cubicBezTo>
                      <a:pt x="470" y="237"/>
                      <a:pt x="470" y="237"/>
                      <a:pt x="470" y="237"/>
                    </a:cubicBezTo>
                    <a:cubicBezTo>
                      <a:pt x="470" y="235"/>
                      <a:pt x="470" y="235"/>
                      <a:pt x="470" y="235"/>
                    </a:cubicBezTo>
                    <a:cubicBezTo>
                      <a:pt x="472" y="234"/>
                      <a:pt x="472" y="234"/>
                      <a:pt x="472" y="234"/>
                    </a:cubicBezTo>
                    <a:cubicBezTo>
                      <a:pt x="475" y="232"/>
                      <a:pt x="475" y="232"/>
                      <a:pt x="475" y="232"/>
                    </a:cubicBezTo>
                    <a:cubicBezTo>
                      <a:pt x="477" y="231"/>
                      <a:pt x="477" y="231"/>
                      <a:pt x="477" y="231"/>
                    </a:cubicBezTo>
                    <a:cubicBezTo>
                      <a:pt x="480" y="230"/>
                      <a:pt x="480" y="230"/>
                      <a:pt x="480" y="230"/>
                    </a:cubicBezTo>
                    <a:cubicBezTo>
                      <a:pt x="479" y="230"/>
                      <a:pt x="479" y="230"/>
                      <a:pt x="479" y="230"/>
                    </a:cubicBezTo>
                    <a:cubicBezTo>
                      <a:pt x="479" y="228"/>
                      <a:pt x="479" y="228"/>
                      <a:pt x="479" y="228"/>
                    </a:cubicBezTo>
                    <a:cubicBezTo>
                      <a:pt x="482" y="228"/>
                      <a:pt x="482" y="228"/>
                      <a:pt x="482" y="228"/>
                    </a:cubicBezTo>
                    <a:cubicBezTo>
                      <a:pt x="483" y="227"/>
                      <a:pt x="483" y="227"/>
                      <a:pt x="483" y="227"/>
                    </a:cubicBezTo>
                    <a:cubicBezTo>
                      <a:pt x="485" y="228"/>
                      <a:pt x="485" y="228"/>
                      <a:pt x="485" y="228"/>
                    </a:cubicBezTo>
                    <a:cubicBezTo>
                      <a:pt x="485" y="227"/>
                      <a:pt x="485" y="227"/>
                      <a:pt x="485" y="227"/>
                    </a:cubicBezTo>
                    <a:cubicBezTo>
                      <a:pt x="487" y="225"/>
                      <a:pt x="487" y="225"/>
                      <a:pt x="487" y="225"/>
                    </a:cubicBezTo>
                    <a:cubicBezTo>
                      <a:pt x="489" y="225"/>
                      <a:pt x="489" y="225"/>
                      <a:pt x="489" y="225"/>
                    </a:cubicBezTo>
                    <a:cubicBezTo>
                      <a:pt x="489" y="224"/>
                      <a:pt x="489" y="224"/>
                      <a:pt x="489" y="224"/>
                    </a:cubicBezTo>
                    <a:cubicBezTo>
                      <a:pt x="490" y="225"/>
                      <a:pt x="490" y="225"/>
                      <a:pt x="490" y="225"/>
                    </a:cubicBezTo>
                    <a:cubicBezTo>
                      <a:pt x="492" y="224"/>
                      <a:pt x="492" y="224"/>
                      <a:pt x="492" y="224"/>
                    </a:cubicBezTo>
                    <a:cubicBezTo>
                      <a:pt x="490" y="224"/>
                      <a:pt x="490" y="224"/>
                      <a:pt x="490" y="224"/>
                    </a:cubicBezTo>
                    <a:cubicBezTo>
                      <a:pt x="493" y="222"/>
                      <a:pt x="493" y="222"/>
                      <a:pt x="493" y="222"/>
                    </a:cubicBezTo>
                    <a:cubicBezTo>
                      <a:pt x="496" y="221"/>
                      <a:pt x="496" y="221"/>
                      <a:pt x="496" y="221"/>
                    </a:cubicBezTo>
                    <a:cubicBezTo>
                      <a:pt x="498" y="221"/>
                      <a:pt x="498" y="221"/>
                      <a:pt x="498" y="221"/>
                    </a:cubicBezTo>
                    <a:cubicBezTo>
                      <a:pt x="499" y="221"/>
                      <a:pt x="499" y="221"/>
                      <a:pt x="499" y="221"/>
                    </a:cubicBezTo>
                    <a:cubicBezTo>
                      <a:pt x="500" y="221"/>
                      <a:pt x="500" y="221"/>
                      <a:pt x="500" y="221"/>
                    </a:cubicBezTo>
                    <a:cubicBezTo>
                      <a:pt x="502" y="219"/>
                      <a:pt x="502" y="219"/>
                      <a:pt x="502" y="219"/>
                    </a:cubicBezTo>
                    <a:cubicBezTo>
                      <a:pt x="499" y="218"/>
                      <a:pt x="499" y="218"/>
                      <a:pt x="499" y="218"/>
                    </a:cubicBezTo>
                    <a:cubicBezTo>
                      <a:pt x="500" y="217"/>
                      <a:pt x="500" y="217"/>
                      <a:pt x="500" y="217"/>
                    </a:cubicBezTo>
                    <a:cubicBezTo>
                      <a:pt x="508" y="218"/>
                      <a:pt x="508" y="218"/>
                      <a:pt x="508" y="218"/>
                    </a:cubicBezTo>
                    <a:cubicBezTo>
                      <a:pt x="509" y="217"/>
                      <a:pt x="509" y="217"/>
                      <a:pt x="509" y="217"/>
                    </a:cubicBezTo>
                    <a:cubicBezTo>
                      <a:pt x="512" y="217"/>
                      <a:pt x="512" y="217"/>
                      <a:pt x="512" y="217"/>
                    </a:cubicBezTo>
                    <a:cubicBezTo>
                      <a:pt x="513" y="217"/>
                      <a:pt x="513" y="217"/>
                      <a:pt x="513" y="217"/>
                    </a:cubicBezTo>
                    <a:cubicBezTo>
                      <a:pt x="516" y="215"/>
                      <a:pt x="516" y="215"/>
                      <a:pt x="516" y="215"/>
                    </a:cubicBezTo>
                    <a:cubicBezTo>
                      <a:pt x="519" y="212"/>
                      <a:pt x="519" y="212"/>
                      <a:pt x="519" y="212"/>
                    </a:cubicBezTo>
                    <a:cubicBezTo>
                      <a:pt x="518" y="211"/>
                      <a:pt x="518" y="211"/>
                      <a:pt x="518" y="211"/>
                    </a:cubicBezTo>
                    <a:cubicBezTo>
                      <a:pt x="519" y="211"/>
                      <a:pt x="519" y="211"/>
                      <a:pt x="519" y="211"/>
                    </a:cubicBezTo>
                    <a:cubicBezTo>
                      <a:pt x="518" y="209"/>
                      <a:pt x="518" y="209"/>
                      <a:pt x="518" y="209"/>
                    </a:cubicBezTo>
                    <a:cubicBezTo>
                      <a:pt x="515" y="209"/>
                      <a:pt x="515" y="209"/>
                      <a:pt x="515" y="209"/>
                    </a:cubicBezTo>
                    <a:cubicBezTo>
                      <a:pt x="513" y="207"/>
                      <a:pt x="513" y="207"/>
                      <a:pt x="513" y="207"/>
                    </a:cubicBezTo>
                    <a:cubicBezTo>
                      <a:pt x="519" y="208"/>
                      <a:pt x="519" y="208"/>
                      <a:pt x="519" y="208"/>
                    </a:cubicBezTo>
                    <a:cubicBezTo>
                      <a:pt x="522" y="208"/>
                      <a:pt x="522" y="208"/>
                      <a:pt x="522" y="208"/>
                    </a:cubicBezTo>
                    <a:cubicBezTo>
                      <a:pt x="523" y="208"/>
                      <a:pt x="523" y="208"/>
                      <a:pt x="523" y="208"/>
                    </a:cubicBezTo>
                    <a:cubicBezTo>
                      <a:pt x="523" y="207"/>
                      <a:pt x="523" y="207"/>
                      <a:pt x="523" y="207"/>
                    </a:cubicBezTo>
                    <a:cubicBezTo>
                      <a:pt x="528" y="208"/>
                      <a:pt x="528" y="208"/>
                      <a:pt x="528" y="208"/>
                    </a:cubicBezTo>
                    <a:cubicBezTo>
                      <a:pt x="530" y="207"/>
                      <a:pt x="530" y="207"/>
                      <a:pt x="530" y="207"/>
                    </a:cubicBezTo>
                    <a:cubicBezTo>
                      <a:pt x="532" y="204"/>
                      <a:pt x="532" y="204"/>
                      <a:pt x="532" y="204"/>
                    </a:cubicBezTo>
                    <a:cubicBezTo>
                      <a:pt x="533" y="204"/>
                      <a:pt x="533" y="204"/>
                      <a:pt x="533" y="204"/>
                    </a:cubicBezTo>
                    <a:cubicBezTo>
                      <a:pt x="533" y="202"/>
                      <a:pt x="533" y="202"/>
                      <a:pt x="533" y="202"/>
                    </a:cubicBezTo>
                    <a:cubicBezTo>
                      <a:pt x="535" y="201"/>
                      <a:pt x="535" y="201"/>
                      <a:pt x="535" y="201"/>
                    </a:cubicBezTo>
                    <a:cubicBezTo>
                      <a:pt x="536" y="201"/>
                      <a:pt x="536" y="201"/>
                      <a:pt x="536" y="201"/>
                    </a:cubicBezTo>
                    <a:cubicBezTo>
                      <a:pt x="535" y="202"/>
                      <a:pt x="535" y="202"/>
                      <a:pt x="535" y="202"/>
                    </a:cubicBezTo>
                    <a:cubicBezTo>
                      <a:pt x="536" y="204"/>
                      <a:pt x="536" y="204"/>
                      <a:pt x="536" y="204"/>
                    </a:cubicBezTo>
                    <a:cubicBezTo>
                      <a:pt x="538" y="202"/>
                      <a:pt x="538" y="202"/>
                      <a:pt x="538" y="202"/>
                    </a:cubicBezTo>
                    <a:cubicBezTo>
                      <a:pt x="541" y="204"/>
                      <a:pt x="541" y="204"/>
                      <a:pt x="541" y="204"/>
                    </a:cubicBezTo>
                    <a:cubicBezTo>
                      <a:pt x="541" y="201"/>
                      <a:pt x="541" y="201"/>
                      <a:pt x="541" y="201"/>
                    </a:cubicBezTo>
                    <a:cubicBezTo>
                      <a:pt x="542" y="202"/>
                      <a:pt x="542" y="202"/>
                      <a:pt x="542" y="202"/>
                    </a:cubicBezTo>
                    <a:cubicBezTo>
                      <a:pt x="543" y="204"/>
                      <a:pt x="543" y="204"/>
                      <a:pt x="543" y="204"/>
                    </a:cubicBezTo>
                    <a:cubicBezTo>
                      <a:pt x="548" y="202"/>
                      <a:pt x="548" y="202"/>
                      <a:pt x="548" y="202"/>
                    </a:cubicBezTo>
                    <a:cubicBezTo>
                      <a:pt x="555" y="199"/>
                      <a:pt x="555" y="199"/>
                      <a:pt x="555" y="199"/>
                    </a:cubicBezTo>
                    <a:cubicBezTo>
                      <a:pt x="559" y="197"/>
                      <a:pt x="559" y="197"/>
                      <a:pt x="559" y="197"/>
                    </a:cubicBezTo>
                    <a:cubicBezTo>
                      <a:pt x="563" y="194"/>
                      <a:pt x="563" y="194"/>
                      <a:pt x="563" y="194"/>
                    </a:cubicBezTo>
                    <a:cubicBezTo>
                      <a:pt x="568" y="192"/>
                      <a:pt x="568" y="192"/>
                      <a:pt x="568" y="192"/>
                    </a:cubicBezTo>
                    <a:cubicBezTo>
                      <a:pt x="571" y="189"/>
                      <a:pt x="571" y="189"/>
                      <a:pt x="571" y="189"/>
                    </a:cubicBezTo>
                    <a:cubicBezTo>
                      <a:pt x="571" y="188"/>
                      <a:pt x="571" y="188"/>
                      <a:pt x="571" y="188"/>
                    </a:cubicBezTo>
                    <a:cubicBezTo>
                      <a:pt x="569" y="188"/>
                      <a:pt x="569" y="188"/>
                      <a:pt x="569" y="188"/>
                    </a:cubicBezTo>
                    <a:cubicBezTo>
                      <a:pt x="565" y="188"/>
                      <a:pt x="565" y="188"/>
                      <a:pt x="565" y="188"/>
                    </a:cubicBezTo>
                    <a:cubicBezTo>
                      <a:pt x="555" y="187"/>
                      <a:pt x="555" y="187"/>
                      <a:pt x="555" y="187"/>
                    </a:cubicBezTo>
                    <a:cubicBezTo>
                      <a:pt x="552" y="185"/>
                      <a:pt x="552" y="185"/>
                      <a:pt x="552" y="185"/>
                    </a:cubicBezTo>
                    <a:cubicBezTo>
                      <a:pt x="551" y="182"/>
                      <a:pt x="551" y="182"/>
                      <a:pt x="551" y="182"/>
                    </a:cubicBezTo>
                    <a:cubicBezTo>
                      <a:pt x="548" y="181"/>
                      <a:pt x="548" y="181"/>
                      <a:pt x="548" y="181"/>
                    </a:cubicBezTo>
                    <a:cubicBezTo>
                      <a:pt x="551" y="181"/>
                      <a:pt x="551" y="181"/>
                      <a:pt x="551" y="181"/>
                    </a:cubicBezTo>
                    <a:cubicBezTo>
                      <a:pt x="553" y="181"/>
                      <a:pt x="553" y="181"/>
                      <a:pt x="553" y="181"/>
                    </a:cubicBezTo>
                    <a:cubicBezTo>
                      <a:pt x="552" y="179"/>
                      <a:pt x="552" y="179"/>
                      <a:pt x="552" y="179"/>
                    </a:cubicBezTo>
                    <a:cubicBezTo>
                      <a:pt x="555" y="181"/>
                      <a:pt x="555" y="181"/>
                      <a:pt x="555" y="181"/>
                    </a:cubicBezTo>
                    <a:cubicBezTo>
                      <a:pt x="556" y="181"/>
                      <a:pt x="556" y="181"/>
                      <a:pt x="556" y="181"/>
                    </a:cubicBezTo>
                    <a:cubicBezTo>
                      <a:pt x="562" y="184"/>
                      <a:pt x="562" y="184"/>
                      <a:pt x="562" y="184"/>
                    </a:cubicBezTo>
                    <a:cubicBezTo>
                      <a:pt x="559" y="184"/>
                      <a:pt x="559" y="184"/>
                      <a:pt x="559" y="184"/>
                    </a:cubicBezTo>
                    <a:cubicBezTo>
                      <a:pt x="562" y="185"/>
                      <a:pt x="562" y="185"/>
                      <a:pt x="562" y="185"/>
                    </a:cubicBezTo>
                    <a:cubicBezTo>
                      <a:pt x="563" y="187"/>
                      <a:pt x="563" y="187"/>
                      <a:pt x="563" y="187"/>
                    </a:cubicBezTo>
                    <a:cubicBezTo>
                      <a:pt x="566" y="187"/>
                      <a:pt x="566" y="187"/>
                      <a:pt x="566" y="187"/>
                    </a:cubicBezTo>
                    <a:cubicBezTo>
                      <a:pt x="571" y="187"/>
                      <a:pt x="571" y="187"/>
                      <a:pt x="571" y="187"/>
                    </a:cubicBezTo>
                    <a:cubicBezTo>
                      <a:pt x="574" y="185"/>
                      <a:pt x="574" y="185"/>
                      <a:pt x="574" y="185"/>
                    </a:cubicBezTo>
                    <a:cubicBezTo>
                      <a:pt x="578" y="184"/>
                      <a:pt x="578" y="184"/>
                      <a:pt x="578" y="184"/>
                    </a:cubicBezTo>
                    <a:cubicBezTo>
                      <a:pt x="582" y="181"/>
                      <a:pt x="582" y="181"/>
                      <a:pt x="582" y="181"/>
                    </a:cubicBezTo>
                    <a:cubicBezTo>
                      <a:pt x="586" y="179"/>
                      <a:pt x="586" y="179"/>
                      <a:pt x="586" y="179"/>
                    </a:cubicBezTo>
                    <a:cubicBezTo>
                      <a:pt x="591" y="178"/>
                      <a:pt x="591" y="178"/>
                      <a:pt x="591" y="178"/>
                    </a:cubicBezTo>
                    <a:cubicBezTo>
                      <a:pt x="589" y="176"/>
                      <a:pt x="589" y="176"/>
                      <a:pt x="589" y="176"/>
                    </a:cubicBezTo>
                    <a:cubicBezTo>
                      <a:pt x="588" y="176"/>
                      <a:pt x="588" y="176"/>
                      <a:pt x="588" y="176"/>
                    </a:cubicBezTo>
                    <a:cubicBezTo>
                      <a:pt x="586" y="175"/>
                      <a:pt x="586" y="175"/>
                      <a:pt x="586" y="175"/>
                    </a:cubicBezTo>
                    <a:cubicBezTo>
                      <a:pt x="585" y="174"/>
                      <a:pt x="585" y="174"/>
                      <a:pt x="585" y="174"/>
                    </a:cubicBezTo>
                    <a:cubicBezTo>
                      <a:pt x="586" y="174"/>
                      <a:pt x="586" y="174"/>
                      <a:pt x="586" y="174"/>
                    </a:cubicBezTo>
                    <a:cubicBezTo>
                      <a:pt x="586" y="172"/>
                      <a:pt x="586" y="172"/>
                      <a:pt x="586" y="172"/>
                    </a:cubicBezTo>
                    <a:cubicBezTo>
                      <a:pt x="591" y="174"/>
                      <a:pt x="591" y="174"/>
                      <a:pt x="591" y="174"/>
                    </a:cubicBezTo>
                    <a:cubicBezTo>
                      <a:pt x="595" y="172"/>
                      <a:pt x="595" y="172"/>
                      <a:pt x="595" y="172"/>
                    </a:cubicBezTo>
                    <a:cubicBezTo>
                      <a:pt x="598" y="172"/>
                      <a:pt x="598" y="172"/>
                      <a:pt x="598" y="172"/>
                    </a:cubicBezTo>
                    <a:cubicBezTo>
                      <a:pt x="598" y="175"/>
                      <a:pt x="598" y="175"/>
                      <a:pt x="598" y="175"/>
                    </a:cubicBezTo>
                    <a:cubicBezTo>
                      <a:pt x="601" y="176"/>
                      <a:pt x="601" y="176"/>
                      <a:pt x="601" y="176"/>
                    </a:cubicBezTo>
                    <a:cubicBezTo>
                      <a:pt x="605" y="176"/>
                      <a:pt x="605" y="176"/>
                      <a:pt x="605" y="176"/>
                    </a:cubicBezTo>
                    <a:cubicBezTo>
                      <a:pt x="604" y="175"/>
                      <a:pt x="604" y="175"/>
                      <a:pt x="604" y="175"/>
                    </a:cubicBezTo>
                    <a:cubicBezTo>
                      <a:pt x="605" y="175"/>
                      <a:pt x="605" y="175"/>
                      <a:pt x="605" y="175"/>
                    </a:cubicBezTo>
                    <a:cubicBezTo>
                      <a:pt x="606" y="175"/>
                      <a:pt x="606" y="175"/>
                      <a:pt x="606" y="175"/>
                    </a:cubicBezTo>
                    <a:cubicBezTo>
                      <a:pt x="606" y="176"/>
                      <a:pt x="606" y="176"/>
                      <a:pt x="606" y="176"/>
                    </a:cubicBezTo>
                    <a:cubicBezTo>
                      <a:pt x="609" y="176"/>
                      <a:pt x="609" y="176"/>
                      <a:pt x="609" y="176"/>
                    </a:cubicBezTo>
                    <a:cubicBezTo>
                      <a:pt x="611" y="176"/>
                      <a:pt x="611" y="176"/>
                      <a:pt x="611" y="176"/>
                    </a:cubicBezTo>
                    <a:cubicBezTo>
                      <a:pt x="611" y="175"/>
                      <a:pt x="611" y="175"/>
                      <a:pt x="611" y="175"/>
                    </a:cubicBezTo>
                    <a:cubicBezTo>
                      <a:pt x="609" y="172"/>
                      <a:pt x="609" y="172"/>
                      <a:pt x="609" y="172"/>
                    </a:cubicBezTo>
                    <a:cubicBezTo>
                      <a:pt x="611" y="171"/>
                      <a:pt x="611" y="171"/>
                      <a:pt x="611" y="171"/>
                    </a:cubicBezTo>
                    <a:cubicBezTo>
                      <a:pt x="609" y="171"/>
                      <a:pt x="609" y="171"/>
                      <a:pt x="609" y="171"/>
                    </a:cubicBezTo>
                    <a:cubicBezTo>
                      <a:pt x="611" y="169"/>
                      <a:pt x="611" y="169"/>
                      <a:pt x="611" y="169"/>
                    </a:cubicBezTo>
                    <a:cubicBezTo>
                      <a:pt x="612" y="171"/>
                      <a:pt x="612" y="171"/>
                      <a:pt x="612" y="171"/>
                    </a:cubicBezTo>
                    <a:cubicBezTo>
                      <a:pt x="615" y="169"/>
                      <a:pt x="615" y="169"/>
                      <a:pt x="615" y="169"/>
                    </a:cubicBezTo>
                    <a:cubicBezTo>
                      <a:pt x="612" y="172"/>
                      <a:pt x="612" y="172"/>
                      <a:pt x="612" y="172"/>
                    </a:cubicBezTo>
                    <a:cubicBezTo>
                      <a:pt x="614" y="174"/>
                      <a:pt x="614" y="174"/>
                      <a:pt x="614" y="174"/>
                    </a:cubicBezTo>
                    <a:cubicBezTo>
                      <a:pt x="614" y="175"/>
                      <a:pt x="614" y="175"/>
                      <a:pt x="614" y="175"/>
                    </a:cubicBezTo>
                    <a:cubicBezTo>
                      <a:pt x="621" y="174"/>
                      <a:pt x="621" y="174"/>
                      <a:pt x="621" y="174"/>
                    </a:cubicBezTo>
                    <a:cubicBezTo>
                      <a:pt x="627" y="171"/>
                      <a:pt x="627" y="171"/>
                      <a:pt x="627" y="171"/>
                    </a:cubicBezTo>
                    <a:cubicBezTo>
                      <a:pt x="631" y="169"/>
                      <a:pt x="631" y="169"/>
                      <a:pt x="631" y="169"/>
                    </a:cubicBezTo>
                    <a:cubicBezTo>
                      <a:pt x="634" y="168"/>
                      <a:pt x="634" y="168"/>
                      <a:pt x="634" y="168"/>
                    </a:cubicBezTo>
                    <a:cubicBezTo>
                      <a:pt x="637" y="166"/>
                      <a:pt x="637" y="166"/>
                      <a:pt x="637" y="166"/>
                    </a:cubicBezTo>
                    <a:cubicBezTo>
                      <a:pt x="642" y="165"/>
                      <a:pt x="642" y="165"/>
                      <a:pt x="642" y="165"/>
                    </a:cubicBezTo>
                    <a:cubicBezTo>
                      <a:pt x="644" y="162"/>
                      <a:pt x="644" y="162"/>
                      <a:pt x="644" y="162"/>
                    </a:cubicBezTo>
                    <a:cubicBezTo>
                      <a:pt x="644" y="161"/>
                      <a:pt x="644" y="161"/>
                      <a:pt x="644" y="161"/>
                    </a:cubicBezTo>
                    <a:cubicBezTo>
                      <a:pt x="641" y="156"/>
                      <a:pt x="641" y="156"/>
                      <a:pt x="641" y="156"/>
                    </a:cubicBezTo>
                    <a:cubicBezTo>
                      <a:pt x="642" y="155"/>
                      <a:pt x="642" y="155"/>
                      <a:pt x="642" y="155"/>
                    </a:cubicBezTo>
                    <a:cubicBezTo>
                      <a:pt x="644" y="154"/>
                      <a:pt x="644" y="154"/>
                      <a:pt x="644" y="154"/>
                    </a:cubicBezTo>
                    <a:cubicBezTo>
                      <a:pt x="642" y="154"/>
                      <a:pt x="642" y="154"/>
                      <a:pt x="642" y="154"/>
                    </a:cubicBezTo>
                    <a:cubicBezTo>
                      <a:pt x="641" y="152"/>
                      <a:pt x="641" y="152"/>
                      <a:pt x="641" y="152"/>
                    </a:cubicBezTo>
                    <a:cubicBezTo>
                      <a:pt x="642" y="152"/>
                      <a:pt x="642" y="152"/>
                      <a:pt x="642" y="152"/>
                    </a:cubicBezTo>
                    <a:cubicBezTo>
                      <a:pt x="641" y="151"/>
                      <a:pt x="641" y="151"/>
                      <a:pt x="641" y="151"/>
                    </a:cubicBezTo>
                    <a:cubicBezTo>
                      <a:pt x="647" y="149"/>
                      <a:pt x="647" y="149"/>
                      <a:pt x="647" y="149"/>
                    </a:cubicBezTo>
                    <a:cubicBezTo>
                      <a:pt x="647" y="151"/>
                      <a:pt x="647" y="151"/>
                      <a:pt x="647" y="151"/>
                    </a:cubicBezTo>
                    <a:cubicBezTo>
                      <a:pt x="649" y="149"/>
                      <a:pt x="649" y="149"/>
                      <a:pt x="649" y="149"/>
                    </a:cubicBezTo>
                    <a:cubicBezTo>
                      <a:pt x="654" y="149"/>
                      <a:pt x="654" y="149"/>
                      <a:pt x="654" y="149"/>
                    </a:cubicBezTo>
                    <a:cubicBezTo>
                      <a:pt x="655" y="148"/>
                      <a:pt x="655" y="148"/>
                      <a:pt x="655" y="148"/>
                    </a:cubicBezTo>
                    <a:cubicBezTo>
                      <a:pt x="657" y="146"/>
                      <a:pt x="657" y="146"/>
                      <a:pt x="657" y="146"/>
                    </a:cubicBezTo>
                    <a:cubicBezTo>
                      <a:pt x="649" y="145"/>
                      <a:pt x="649" y="145"/>
                      <a:pt x="649" y="145"/>
                    </a:cubicBezTo>
                    <a:cubicBezTo>
                      <a:pt x="655" y="145"/>
                      <a:pt x="655" y="145"/>
                      <a:pt x="655" y="145"/>
                    </a:cubicBezTo>
                    <a:cubicBezTo>
                      <a:pt x="658" y="144"/>
                      <a:pt x="658" y="144"/>
                      <a:pt x="658" y="144"/>
                    </a:cubicBezTo>
                    <a:cubicBezTo>
                      <a:pt x="660" y="142"/>
                      <a:pt x="660" y="142"/>
                      <a:pt x="660" y="142"/>
                    </a:cubicBezTo>
                    <a:cubicBezTo>
                      <a:pt x="655" y="141"/>
                      <a:pt x="655" y="141"/>
                      <a:pt x="655" y="141"/>
                    </a:cubicBezTo>
                    <a:cubicBezTo>
                      <a:pt x="654" y="141"/>
                      <a:pt x="654" y="141"/>
                      <a:pt x="654" y="141"/>
                    </a:cubicBezTo>
                    <a:cubicBezTo>
                      <a:pt x="652" y="139"/>
                      <a:pt x="652" y="139"/>
                      <a:pt x="652" y="139"/>
                    </a:cubicBezTo>
                    <a:cubicBezTo>
                      <a:pt x="654" y="139"/>
                      <a:pt x="654" y="139"/>
                      <a:pt x="654" y="139"/>
                    </a:cubicBezTo>
                    <a:cubicBezTo>
                      <a:pt x="647" y="138"/>
                      <a:pt x="647" y="138"/>
                      <a:pt x="647" y="138"/>
                    </a:cubicBezTo>
                    <a:cubicBezTo>
                      <a:pt x="649" y="138"/>
                      <a:pt x="649" y="138"/>
                      <a:pt x="649" y="138"/>
                    </a:cubicBezTo>
                    <a:cubicBezTo>
                      <a:pt x="652" y="138"/>
                      <a:pt x="652" y="138"/>
                      <a:pt x="652" y="138"/>
                    </a:cubicBezTo>
                    <a:cubicBezTo>
                      <a:pt x="654" y="136"/>
                      <a:pt x="654" y="136"/>
                      <a:pt x="654" y="136"/>
                    </a:cubicBezTo>
                    <a:cubicBezTo>
                      <a:pt x="647" y="136"/>
                      <a:pt x="647" y="136"/>
                      <a:pt x="647" y="136"/>
                    </a:cubicBezTo>
                    <a:cubicBezTo>
                      <a:pt x="639" y="135"/>
                      <a:pt x="639" y="135"/>
                      <a:pt x="639" y="135"/>
                    </a:cubicBezTo>
                    <a:cubicBezTo>
                      <a:pt x="637" y="133"/>
                      <a:pt x="637" y="133"/>
                      <a:pt x="637" y="133"/>
                    </a:cubicBezTo>
                    <a:cubicBezTo>
                      <a:pt x="632" y="135"/>
                      <a:pt x="632" y="135"/>
                      <a:pt x="632" y="135"/>
                    </a:cubicBezTo>
                    <a:cubicBezTo>
                      <a:pt x="631" y="135"/>
                      <a:pt x="631" y="135"/>
                      <a:pt x="631" y="135"/>
                    </a:cubicBezTo>
                    <a:cubicBezTo>
                      <a:pt x="629" y="135"/>
                      <a:pt x="629" y="135"/>
                      <a:pt x="629" y="135"/>
                    </a:cubicBezTo>
                    <a:cubicBezTo>
                      <a:pt x="628" y="135"/>
                      <a:pt x="628" y="135"/>
                      <a:pt x="628" y="135"/>
                    </a:cubicBezTo>
                    <a:cubicBezTo>
                      <a:pt x="628" y="136"/>
                      <a:pt x="628" y="136"/>
                      <a:pt x="628" y="136"/>
                    </a:cubicBezTo>
                    <a:cubicBezTo>
                      <a:pt x="628" y="138"/>
                      <a:pt x="628" y="138"/>
                      <a:pt x="628" y="138"/>
                    </a:cubicBezTo>
                    <a:cubicBezTo>
                      <a:pt x="625" y="138"/>
                      <a:pt x="625" y="138"/>
                      <a:pt x="625" y="138"/>
                    </a:cubicBezTo>
                    <a:cubicBezTo>
                      <a:pt x="625" y="139"/>
                      <a:pt x="625" y="139"/>
                      <a:pt x="625" y="139"/>
                    </a:cubicBezTo>
                    <a:cubicBezTo>
                      <a:pt x="625" y="141"/>
                      <a:pt x="625" y="141"/>
                      <a:pt x="625" y="141"/>
                    </a:cubicBezTo>
                    <a:cubicBezTo>
                      <a:pt x="624" y="141"/>
                      <a:pt x="624" y="141"/>
                      <a:pt x="624" y="141"/>
                    </a:cubicBezTo>
                    <a:cubicBezTo>
                      <a:pt x="625" y="142"/>
                      <a:pt x="625" y="142"/>
                      <a:pt x="625" y="142"/>
                    </a:cubicBezTo>
                    <a:cubicBezTo>
                      <a:pt x="627" y="142"/>
                      <a:pt x="627" y="142"/>
                      <a:pt x="627" y="142"/>
                    </a:cubicBezTo>
                    <a:cubicBezTo>
                      <a:pt x="629" y="144"/>
                      <a:pt x="629" y="144"/>
                      <a:pt x="629" y="144"/>
                    </a:cubicBezTo>
                    <a:cubicBezTo>
                      <a:pt x="627" y="144"/>
                      <a:pt x="627" y="144"/>
                      <a:pt x="627" y="144"/>
                    </a:cubicBezTo>
                    <a:cubicBezTo>
                      <a:pt x="625" y="144"/>
                      <a:pt x="625" y="144"/>
                      <a:pt x="625" y="144"/>
                    </a:cubicBezTo>
                    <a:cubicBezTo>
                      <a:pt x="627" y="145"/>
                      <a:pt x="627" y="145"/>
                      <a:pt x="627" y="145"/>
                    </a:cubicBezTo>
                    <a:cubicBezTo>
                      <a:pt x="625" y="145"/>
                      <a:pt x="625" y="145"/>
                      <a:pt x="625" y="145"/>
                    </a:cubicBezTo>
                    <a:cubicBezTo>
                      <a:pt x="624" y="145"/>
                      <a:pt x="624" y="145"/>
                      <a:pt x="624" y="145"/>
                    </a:cubicBezTo>
                    <a:cubicBezTo>
                      <a:pt x="622" y="145"/>
                      <a:pt x="622" y="145"/>
                      <a:pt x="622" y="145"/>
                    </a:cubicBezTo>
                    <a:cubicBezTo>
                      <a:pt x="625" y="146"/>
                      <a:pt x="625" y="146"/>
                      <a:pt x="625" y="146"/>
                    </a:cubicBezTo>
                    <a:cubicBezTo>
                      <a:pt x="622" y="148"/>
                      <a:pt x="622" y="148"/>
                      <a:pt x="622" y="148"/>
                    </a:cubicBezTo>
                    <a:cubicBezTo>
                      <a:pt x="619" y="146"/>
                      <a:pt x="619" y="146"/>
                      <a:pt x="619" y="146"/>
                    </a:cubicBezTo>
                    <a:cubicBezTo>
                      <a:pt x="617" y="148"/>
                      <a:pt x="617" y="148"/>
                      <a:pt x="617" y="148"/>
                    </a:cubicBezTo>
                    <a:cubicBezTo>
                      <a:pt x="615" y="149"/>
                      <a:pt x="615" y="149"/>
                      <a:pt x="615" y="149"/>
                    </a:cubicBezTo>
                    <a:cubicBezTo>
                      <a:pt x="612" y="152"/>
                      <a:pt x="612" y="152"/>
                      <a:pt x="612" y="152"/>
                    </a:cubicBezTo>
                    <a:cubicBezTo>
                      <a:pt x="609" y="154"/>
                      <a:pt x="609" y="154"/>
                      <a:pt x="609" y="154"/>
                    </a:cubicBezTo>
                    <a:cubicBezTo>
                      <a:pt x="602" y="158"/>
                      <a:pt x="602" y="158"/>
                      <a:pt x="602" y="158"/>
                    </a:cubicBezTo>
                    <a:cubicBezTo>
                      <a:pt x="599" y="161"/>
                      <a:pt x="599" y="161"/>
                      <a:pt x="599" y="161"/>
                    </a:cubicBezTo>
                    <a:cubicBezTo>
                      <a:pt x="595" y="164"/>
                      <a:pt x="595" y="164"/>
                      <a:pt x="595" y="164"/>
                    </a:cubicBezTo>
                    <a:cubicBezTo>
                      <a:pt x="594" y="162"/>
                      <a:pt x="594" y="162"/>
                      <a:pt x="594" y="162"/>
                    </a:cubicBezTo>
                    <a:cubicBezTo>
                      <a:pt x="592" y="164"/>
                      <a:pt x="592" y="164"/>
                      <a:pt x="592" y="164"/>
                    </a:cubicBezTo>
                    <a:cubicBezTo>
                      <a:pt x="591" y="165"/>
                      <a:pt x="591" y="165"/>
                      <a:pt x="591" y="165"/>
                    </a:cubicBezTo>
                    <a:cubicBezTo>
                      <a:pt x="588" y="165"/>
                      <a:pt x="588" y="165"/>
                      <a:pt x="588" y="165"/>
                    </a:cubicBezTo>
                    <a:cubicBezTo>
                      <a:pt x="586" y="165"/>
                      <a:pt x="586" y="165"/>
                      <a:pt x="586" y="165"/>
                    </a:cubicBezTo>
                    <a:cubicBezTo>
                      <a:pt x="588" y="164"/>
                      <a:pt x="588" y="164"/>
                      <a:pt x="588" y="164"/>
                    </a:cubicBezTo>
                    <a:cubicBezTo>
                      <a:pt x="586" y="162"/>
                      <a:pt x="586" y="162"/>
                      <a:pt x="586" y="162"/>
                    </a:cubicBezTo>
                    <a:cubicBezTo>
                      <a:pt x="585" y="159"/>
                      <a:pt x="585" y="159"/>
                      <a:pt x="585" y="159"/>
                    </a:cubicBezTo>
                    <a:cubicBezTo>
                      <a:pt x="585" y="156"/>
                      <a:pt x="585" y="156"/>
                      <a:pt x="585" y="156"/>
                    </a:cubicBezTo>
                    <a:cubicBezTo>
                      <a:pt x="586" y="155"/>
                      <a:pt x="586" y="155"/>
                      <a:pt x="586" y="155"/>
                    </a:cubicBezTo>
                    <a:cubicBezTo>
                      <a:pt x="591" y="152"/>
                      <a:pt x="591" y="152"/>
                      <a:pt x="591" y="152"/>
                    </a:cubicBezTo>
                    <a:cubicBezTo>
                      <a:pt x="592" y="152"/>
                      <a:pt x="592" y="152"/>
                      <a:pt x="592" y="152"/>
                    </a:cubicBezTo>
                    <a:cubicBezTo>
                      <a:pt x="594" y="152"/>
                      <a:pt x="594" y="152"/>
                      <a:pt x="594" y="152"/>
                    </a:cubicBezTo>
                    <a:cubicBezTo>
                      <a:pt x="596" y="148"/>
                      <a:pt x="596" y="148"/>
                      <a:pt x="596" y="148"/>
                    </a:cubicBezTo>
                    <a:cubicBezTo>
                      <a:pt x="596" y="146"/>
                      <a:pt x="596" y="146"/>
                      <a:pt x="596" y="146"/>
                    </a:cubicBezTo>
                    <a:cubicBezTo>
                      <a:pt x="595" y="144"/>
                      <a:pt x="595" y="144"/>
                      <a:pt x="595" y="144"/>
                    </a:cubicBezTo>
                    <a:cubicBezTo>
                      <a:pt x="592" y="142"/>
                      <a:pt x="592" y="142"/>
                      <a:pt x="592" y="142"/>
                    </a:cubicBezTo>
                    <a:cubicBezTo>
                      <a:pt x="591" y="141"/>
                      <a:pt x="591" y="141"/>
                      <a:pt x="591" y="141"/>
                    </a:cubicBezTo>
                    <a:cubicBezTo>
                      <a:pt x="589" y="142"/>
                      <a:pt x="589" y="142"/>
                      <a:pt x="589" y="142"/>
                    </a:cubicBezTo>
                    <a:cubicBezTo>
                      <a:pt x="585" y="144"/>
                      <a:pt x="585" y="144"/>
                      <a:pt x="585" y="144"/>
                    </a:cubicBezTo>
                    <a:cubicBezTo>
                      <a:pt x="584" y="145"/>
                      <a:pt x="584" y="145"/>
                      <a:pt x="584" y="145"/>
                    </a:cubicBezTo>
                    <a:cubicBezTo>
                      <a:pt x="582" y="146"/>
                      <a:pt x="582" y="146"/>
                      <a:pt x="582" y="146"/>
                    </a:cubicBezTo>
                    <a:cubicBezTo>
                      <a:pt x="581" y="148"/>
                      <a:pt x="581" y="148"/>
                      <a:pt x="581" y="148"/>
                    </a:cubicBezTo>
                    <a:cubicBezTo>
                      <a:pt x="578" y="148"/>
                      <a:pt x="578" y="148"/>
                      <a:pt x="578" y="148"/>
                    </a:cubicBezTo>
                    <a:cubicBezTo>
                      <a:pt x="578" y="149"/>
                      <a:pt x="578" y="149"/>
                      <a:pt x="578" y="149"/>
                    </a:cubicBezTo>
                    <a:cubicBezTo>
                      <a:pt x="578" y="151"/>
                      <a:pt x="578" y="151"/>
                      <a:pt x="578" y="151"/>
                    </a:cubicBezTo>
                    <a:cubicBezTo>
                      <a:pt x="576" y="151"/>
                      <a:pt x="576" y="151"/>
                      <a:pt x="576" y="151"/>
                    </a:cubicBezTo>
                    <a:cubicBezTo>
                      <a:pt x="572" y="154"/>
                      <a:pt x="572" y="154"/>
                      <a:pt x="572" y="154"/>
                    </a:cubicBezTo>
                    <a:cubicBezTo>
                      <a:pt x="572" y="152"/>
                      <a:pt x="572" y="152"/>
                      <a:pt x="572" y="152"/>
                    </a:cubicBezTo>
                    <a:cubicBezTo>
                      <a:pt x="571" y="152"/>
                      <a:pt x="571" y="152"/>
                      <a:pt x="571" y="152"/>
                    </a:cubicBezTo>
                    <a:cubicBezTo>
                      <a:pt x="572" y="151"/>
                      <a:pt x="572" y="151"/>
                      <a:pt x="572" y="151"/>
                    </a:cubicBezTo>
                    <a:cubicBezTo>
                      <a:pt x="571" y="151"/>
                      <a:pt x="571" y="151"/>
                      <a:pt x="571" y="151"/>
                    </a:cubicBezTo>
                    <a:cubicBezTo>
                      <a:pt x="574" y="149"/>
                      <a:pt x="574" y="149"/>
                      <a:pt x="574" y="149"/>
                    </a:cubicBezTo>
                    <a:cubicBezTo>
                      <a:pt x="575" y="148"/>
                      <a:pt x="575" y="148"/>
                      <a:pt x="575" y="148"/>
                    </a:cubicBezTo>
                    <a:cubicBezTo>
                      <a:pt x="575" y="146"/>
                      <a:pt x="575" y="146"/>
                      <a:pt x="575" y="146"/>
                    </a:cubicBezTo>
                    <a:cubicBezTo>
                      <a:pt x="576" y="145"/>
                      <a:pt x="576" y="145"/>
                      <a:pt x="576" y="145"/>
                    </a:cubicBezTo>
                    <a:cubicBezTo>
                      <a:pt x="576" y="144"/>
                      <a:pt x="576" y="144"/>
                      <a:pt x="576" y="144"/>
                    </a:cubicBezTo>
                    <a:cubicBezTo>
                      <a:pt x="574" y="141"/>
                      <a:pt x="574" y="141"/>
                      <a:pt x="574" y="141"/>
                    </a:cubicBezTo>
                    <a:cubicBezTo>
                      <a:pt x="575" y="141"/>
                      <a:pt x="575" y="141"/>
                      <a:pt x="575" y="141"/>
                    </a:cubicBezTo>
                    <a:cubicBezTo>
                      <a:pt x="576" y="141"/>
                      <a:pt x="576" y="141"/>
                      <a:pt x="576" y="141"/>
                    </a:cubicBezTo>
                    <a:cubicBezTo>
                      <a:pt x="578" y="141"/>
                      <a:pt x="578" y="141"/>
                      <a:pt x="578" y="141"/>
                    </a:cubicBezTo>
                    <a:cubicBezTo>
                      <a:pt x="581" y="139"/>
                      <a:pt x="581" y="139"/>
                      <a:pt x="581" y="139"/>
                    </a:cubicBezTo>
                    <a:cubicBezTo>
                      <a:pt x="584" y="139"/>
                      <a:pt x="584" y="139"/>
                      <a:pt x="584" y="139"/>
                    </a:cubicBezTo>
                    <a:cubicBezTo>
                      <a:pt x="581" y="138"/>
                      <a:pt x="581" y="138"/>
                      <a:pt x="581" y="138"/>
                    </a:cubicBezTo>
                    <a:cubicBezTo>
                      <a:pt x="579" y="138"/>
                      <a:pt x="579" y="138"/>
                      <a:pt x="579" y="138"/>
                    </a:cubicBezTo>
                    <a:cubicBezTo>
                      <a:pt x="574" y="138"/>
                      <a:pt x="574" y="138"/>
                      <a:pt x="574" y="138"/>
                    </a:cubicBezTo>
                    <a:cubicBezTo>
                      <a:pt x="578" y="136"/>
                      <a:pt x="578" y="136"/>
                      <a:pt x="578" y="136"/>
                    </a:cubicBezTo>
                    <a:cubicBezTo>
                      <a:pt x="575" y="136"/>
                      <a:pt x="575" y="136"/>
                      <a:pt x="575" y="136"/>
                    </a:cubicBezTo>
                    <a:cubicBezTo>
                      <a:pt x="574" y="136"/>
                      <a:pt x="574" y="136"/>
                      <a:pt x="574" y="136"/>
                    </a:cubicBezTo>
                    <a:cubicBezTo>
                      <a:pt x="572" y="138"/>
                      <a:pt x="572" y="138"/>
                      <a:pt x="572" y="138"/>
                    </a:cubicBezTo>
                    <a:cubicBezTo>
                      <a:pt x="571" y="138"/>
                      <a:pt x="571" y="138"/>
                      <a:pt x="571" y="138"/>
                    </a:cubicBezTo>
                    <a:cubicBezTo>
                      <a:pt x="568" y="136"/>
                      <a:pt x="568" y="136"/>
                      <a:pt x="568" y="136"/>
                    </a:cubicBezTo>
                    <a:cubicBezTo>
                      <a:pt x="566" y="136"/>
                      <a:pt x="566" y="136"/>
                      <a:pt x="566" y="136"/>
                    </a:cubicBezTo>
                    <a:cubicBezTo>
                      <a:pt x="563" y="136"/>
                      <a:pt x="563" y="136"/>
                      <a:pt x="563" y="136"/>
                    </a:cubicBezTo>
                    <a:cubicBezTo>
                      <a:pt x="569" y="133"/>
                      <a:pt x="569" y="133"/>
                      <a:pt x="569" y="133"/>
                    </a:cubicBezTo>
                    <a:cubicBezTo>
                      <a:pt x="575" y="132"/>
                      <a:pt x="575" y="132"/>
                      <a:pt x="575" y="132"/>
                    </a:cubicBezTo>
                    <a:cubicBezTo>
                      <a:pt x="572" y="132"/>
                      <a:pt x="572" y="132"/>
                      <a:pt x="572" y="132"/>
                    </a:cubicBezTo>
                    <a:cubicBezTo>
                      <a:pt x="571" y="132"/>
                      <a:pt x="571" y="132"/>
                      <a:pt x="571" y="132"/>
                    </a:cubicBezTo>
                    <a:cubicBezTo>
                      <a:pt x="574" y="131"/>
                      <a:pt x="574" y="131"/>
                      <a:pt x="574" y="131"/>
                    </a:cubicBezTo>
                    <a:cubicBezTo>
                      <a:pt x="575" y="131"/>
                      <a:pt x="575" y="131"/>
                      <a:pt x="575" y="131"/>
                    </a:cubicBezTo>
                    <a:cubicBezTo>
                      <a:pt x="581" y="131"/>
                      <a:pt x="581" y="131"/>
                      <a:pt x="581" y="131"/>
                    </a:cubicBezTo>
                    <a:cubicBezTo>
                      <a:pt x="579" y="129"/>
                      <a:pt x="579" y="129"/>
                      <a:pt x="579" y="129"/>
                    </a:cubicBezTo>
                    <a:cubicBezTo>
                      <a:pt x="576" y="129"/>
                      <a:pt x="576" y="129"/>
                      <a:pt x="576" y="129"/>
                    </a:cubicBezTo>
                    <a:cubicBezTo>
                      <a:pt x="578" y="128"/>
                      <a:pt x="578" y="128"/>
                      <a:pt x="578" y="128"/>
                    </a:cubicBezTo>
                    <a:cubicBezTo>
                      <a:pt x="578" y="126"/>
                      <a:pt x="578" y="126"/>
                      <a:pt x="578" y="126"/>
                    </a:cubicBezTo>
                    <a:cubicBezTo>
                      <a:pt x="578" y="125"/>
                      <a:pt x="578" y="125"/>
                      <a:pt x="578" y="125"/>
                    </a:cubicBezTo>
                    <a:cubicBezTo>
                      <a:pt x="576" y="125"/>
                      <a:pt x="576" y="125"/>
                      <a:pt x="576" y="125"/>
                    </a:cubicBezTo>
                    <a:cubicBezTo>
                      <a:pt x="576" y="123"/>
                      <a:pt x="576" y="123"/>
                      <a:pt x="576" y="123"/>
                    </a:cubicBezTo>
                    <a:cubicBezTo>
                      <a:pt x="575" y="123"/>
                      <a:pt x="575" y="123"/>
                      <a:pt x="575" y="123"/>
                    </a:cubicBezTo>
                    <a:cubicBezTo>
                      <a:pt x="578" y="122"/>
                      <a:pt x="578" y="122"/>
                      <a:pt x="578" y="122"/>
                    </a:cubicBezTo>
                    <a:cubicBezTo>
                      <a:pt x="579" y="119"/>
                      <a:pt x="579" y="119"/>
                      <a:pt x="579" y="119"/>
                    </a:cubicBezTo>
                    <a:cubicBezTo>
                      <a:pt x="581" y="118"/>
                      <a:pt x="581" y="118"/>
                      <a:pt x="581" y="118"/>
                    </a:cubicBezTo>
                    <a:cubicBezTo>
                      <a:pt x="579" y="116"/>
                      <a:pt x="579" y="116"/>
                      <a:pt x="579" y="116"/>
                    </a:cubicBezTo>
                    <a:cubicBezTo>
                      <a:pt x="578" y="115"/>
                      <a:pt x="578" y="115"/>
                      <a:pt x="578" y="115"/>
                    </a:cubicBezTo>
                    <a:cubicBezTo>
                      <a:pt x="578" y="113"/>
                      <a:pt x="578" y="113"/>
                      <a:pt x="578" y="113"/>
                    </a:cubicBezTo>
                    <a:cubicBezTo>
                      <a:pt x="575" y="113"/>
                      <a:pt x="575" y="113"/>
                      <a:pt x="575" y="113"/>
                    </a:cubicBezTo>
                    <a:cubicBezTo>
                      <a:pt x="572" y="113"/>
                      <a:pt x="572" y="113"/>
                      <a:pt x="572" y="113"/>
                    </a:cubicBezTo>
                    <a:cubicBezTo>
                      <a:pt x="574" y="112"/>
                      <a:pt x="574" y="112"/>
                      <a:pt x="574" y="112"/>
                    </a:cubicBezTo>
                    <a:cubicBezTo>
                      <a:pt x="572" y="112"/>
                      <a:pt x="572" y="112"/>
                      <a:pt x="572" y="112"/>
                    </a:cubicBezTo>
                    <a:cubicBezTo>
                      <a:pt x="575" y="111"/>
                      <a:pt x="575" y="111"/>
                      <a:pt x="575" y="111"/>
                    </a:cubicBezTo>
                    <a:cubicBezTo>
                      <a:pt x="578" y="111"/>
                      <a:pt x="578" y="111"/>
                      <a:pt x="578" y="111"/>
                    </a:cubicBezTo>
                    <a:cubicBezTo>
                      <a:pt x="578" y="109"/>
                      <a:pt x="578" y="109"/>
                      <a:pt x="578" y="109"/>
                    </a:cubicBezTo>
                    <a:cubicBezTo>
                      <a:pt x="588" y="106"/>
                      <a:pt x="588" y="106"/>
                      <a:pt x="588" y="106"/>
                    </a:cubicBezTo>
                    <a:cubicBezTo>
                      <a:pt x="589" y="105"/>
                      <a:pt x="589" y="105"/>
                      <a:pt x="589" y="105"/>
                    </a:cubicBezTo>
                    <a:cubicBezTo>
                      <a:pt x="589" y="103"/>
                      <a:pt x="589" y="103"/>
                      <a:pt x="589" y="103"/>
                    </a:cubicBezTo>
                    <a:cubicBezTo>
                      <a:pt x="585" y="102"/>
                      <a:pt x="585" y="102"/>
                      <a:pt x="585" y="102"/>
                    </a:cubicBezTo>
                    <a:cubicBezTo>
                      <a:pt x="589" y="101"/>
                      <a:pt x="589" y="101"/>
                      <a:pt x="589" y="101"/>
                    </a:cubicBezTo>
                    <a:cubicBezTo>
                      <a:pt x="594" y="102"/>
                      <a:pt x="594" y="102"/>
                      <a:pt x="594" y="102"/>
                    </a:cubicBezTo>
                    <a:cubicBezTo>
                      <a:pt x="602" y="102"/>
                      <a:pt x="602" y="102"/>
                      <a:pt x="602" y="102"/>
                    </a:cubicBezTo>
                    <a:cubicBezTo>
                      <a:pt x="605" y="102"/>
                      <a:pt x="605" y="102"/>
                      <a:pt x="605" y="102"/>
                    </a:cubicBezTo>
                    <a:cubicBezTo>
                      <a:pt x="608" y="101"/>
                      <a:pt x="608" y="101"/>
                      <a:pt x="608" y="101"/>
                    </a:cubicBezTo>
                    <a:cubicBezTo>
                      <a:pt x="612" y="98"/>
                      <a:pt x="612" y="98"/>
                      <a:pt x="612" y="98"/>
                    </a:cubicBezTo>
                    <a:cubicBezTo>
                      <a:pt x="614" y="98"/>
                      <a:pt x="614" y="98"/>
                      <a:pt x="614" y="98"/>
                    </a:cubicBezTo>
                    <a:cubicBezTo>
                      <a:pt x="614" y="96"/>
                      <a:pt x="614" y="96"/>
                      <a:pt x="614" y="96"/>
                    </a:cubicBezTo>
                    <a:cubicBezTo>
                      <a:pt x="618" y="95"/>
                      <a:pt x="618" y="95"/>
                      <a:pt x="618" y="95"/>
                    </a:cubicBezTo>
                    <a:cubicBezTo>
                      <a:pt x="622" y="93"/>
                      <a:pt x="622" y="93"/>
                      <a:pt x="622" y="93"/>
                    </a:cubicBezTo>
                    <a:cubicBezTo>
                      <a:pt x="625" y="92"/>
                      <a:pt x="625" y="92"/>
                      <a:pt x="625" y="92"/>
                    </a:cubicBezTo>
                    <a:cubicBezTo>
                      <a:pt x="627" y="90"/>
                      <a:pt x="627" y="90"/>
                      <a:pt x="627" y="90"/>
                    </a:cubicBezTo>
                    <a:cubicBezTo>
                      <a:pt x="629" y="89"/>
                      <a:pt x="629" y="89"/>
                      <a:pt x="629" y="89"/>
                    </a:cubicBezTo>
                    <a:cubicBezTo>
                      <a:pt x="632" y="89"/>
                      <a:pt x="632" y="89"/>
                      <a:pt x="632" y="89"/>
                    </a:cubicBezTo>
                    <a:cubicBezTo>
                      <a:pt x="627" y="88"/>
                      <a:pt x="627" y="88"/>
                      <a:pt x="627" y="88"/>
                    </a:cubicBezTo>
                    <a:cubicBezTo>
                      <a:pt x="619" y="88"/>
                      <a:pt x="619" y="88"/>
                      <a:pt x="619" y="88"/>
                    </a:cubicBezTo>
                    <a:cubicBezTo>
                      <a:pt x="618" y="89"/>
                      <a:pt x="618" y="89"/>
                      <a:pt x="618" y="89"/>
                    </a:cubicBezTo>
                    <a:cubicBezTo>
                      <a:pt x="615" y="88"/>
                      <a:pt x="615" y="88"/>
                      <a:pt x="615" y="88"/>
                    </a:cubicBezTo>
                    <a:cubicBezTo>
                      <a:pt x="612" y="86"/>
                      <a:pt x="612" y="86"/>
                      <a:pt x="612" y="86"/>
                    </a:cubicBezTo>
                    <a:cubicBezTo>
                      <a:pt x="606" y="86"/>
                      <a:pt x="606" y="86"/>
                      <a:pt x="606" y="86"/>
                    </a:cubicBezTo>
                    <a:cubicBezTo>
                      <a:pt x="601" y="86"/>
                      <a:pt x="601" y="86"/>
                      <a:pt x="601" y="86"/>
                    </a:cubicBezTo>
                    <a:cubicBezTo>
                      <a:pt x="595" y="88"/>
                      <a:pt x="595" y="88"/>
                      <a:pt x="595" y="88"/>
                    </a:cubicBezTo>
                    <a:cubicBezTo>
                      <a:pt x="592" y="88"/>
                      <a:pt x="592" y="88"/>
                      <a:pt x="592" y="88"/>
                    </a:cubicBezTo>
                    <a:cubicBezTo>
                      <a:pt x="591" y="89"/>
                      <a:pt x="591" y="89"/>
                      <a:pt x="591" y="89"/>
                    </a:cubicBezTo>
                    <a:cubicBezTo>
                      <a:pt x="592" y="89"/>
                      <a:pt x="592" y="89"/>
                      <a:pt x="592" y="89"/>
                    </a:cubicBezTo>
                    <a:cubicBezTo>
                      <a:pt x="591" y="90"/>
                      <a:pt x="591" y="90"/>
                      <a:pt x="591" y="90"/>
                    </a:cubicBezTo>
                    <a:cubicBezTo>
                      <a:pt x="592" y="92"/>
                      <a:pt x="592" y="92"/>
                      <a:pt x="592" y="92"/>
                    </a:cubicBezTo>
                    <a:cubicBezTo>
                      <a:pt x="591" y="92"/>
                      <a:pt x="591" y="92"/>
                      <a:pt x="591" y="92"/>
                    </a:cubicBezTo>
                    <a:cubicBezTo>
                      <a:pt x="589" y="90"/>
                      <a:pt x="589" y="90"/>
                      <a:pt x="589" y="90"/>
                    </a:cubicBezTo>
                    <a:cubicBezTo>
                      <a:pt x="586" y="90"/>
                      <a:pt x="586" y="90"/>
                      <a:pt x="586" y="90"/>
                    </a:cubicBezTo>
                    <a:cubicBezTo>
                      <a:pt x="585" y="90"/>
                      <a:pt x="585" y="90"/>
                      <a:pt x="585" y="90"/>
                    </a:cubicBezTo>
                    <a:cubicBezTo>
                      <a:pt x="582" y="95"/>
                      <a:pt x="582" y="95"/>
                      <a:pt x="582" y="95"/>
                    </a:cubicBezTo>
                    <a:cubicBezTo>
                      <a:pt x="579" y="98"/>
                      <a:pt x="579" y="98"/>
                      <a:pt x="579" y="98"/>
                    </a:cubicBezTo>
                    <a:cubicBezTo>
                      <a:pt x="576" y="99"/>
                      <a:pt x="576" y="99"/>
                      <a:pt x="576" y="99"/>
                    </a:cubicBezTo>
                    <a:cubicBezTo>
                      <a:pt x="575" y="101"/>
                      <a:pt x="575" y="101"/>
                      <a:pt x="575" y="101"/>
                    </a:cubicBezTo>
                    <a:cubicBezTo>
                      <a:pt x="575" y="102"/>
                      <a:pt x="575" y="102"/>
                      <a:pt x="575" y="102"/>
                    </a:cubicBezTo>
                    <a:cubicBezTo>
                      <a:pt x="575" y="103"/>
                      <a:pt x="575" y="103"/>
                      <a:pt x="575" y="103"/>
                    </a:cubicBezTo>
                    <a:cubicBezTo>
                      <a:pt x="574" y="105"/>
                      <a:pt x="574" y="105"/>
                      <a:pt x="574" y="105"/>
                    </a:cubicBezTo>
                    <a:cubicBezTo>
                      <a:pt x="571" y="108"/>
                      <a:pt x="571" y="108"/>
                      <a:pt x="571" y="108"/>
                    </a:cubicBezTo>
                    <a:cubicBezTo>
                      <a:pt x="574" y="108"/>
                      <a:pt x="574" y="108"/>
                      <a:pt x="574" y="108"/>
                    </a:cubicBezTo>
                    <a:cubicBezTo>
                      <a:pt x="569" y="109"/>
                      <a:pt x="569" y="109"/>
                      <a:pt x="569" y="109"/>
                    </a:cubicBezTo>
                    <a:cubicBezTo>
                      <a:pt x="572" y="111"/>
                      <a:pt x="572" y="111"/>
                      <a:pt x="572" y="111"/>
                    </a:cubicBezTo>
                    <a:cubicBezTo>
                      <a:pt x="571" y="111"/>
                      <a:pt x="571" y="111"/>
                      <a:pt x="571" y="111"/>
                    </a:cubicBezTo>
                    <a:cubicBezTo>
                      <a:pt x="568" y="111"/>
                      <a:pt x="568" y="111"/>
                      <a:pt x="568" y="111"/>
                    </a:cubicBezTo>
                    <a:cubicBezTo>
                      <a:pt x="569" y="112"/>
                      <a:pt x="569" y="112"/>
                      <a:pt x="569" y="112"/>
                    </a:cubicBezTo>
                    <a:cubicBezTo>
                      <a:pt x="568" y="112"/>
                      <a:pt x="568" y="112"/>
                      <a:pt x="568" y="112"/>
                    </a:cubicBezTo>
                    <a:cubicBezTo>
                      <a:pt x="565" y="113"/>
                      <a:pt x="565" y="113"/>
                      <a:pt x="565" y="113"/>
                    </a:cubicBezTo>
                    <a:cubicBezTo>
                      <a:pt x="561" y="113"/>
                      <a:pt x="561" y="113"/>
                      <a:pt x="561" y="113"/>
                    </a:cubicBezTo>
                    <a:cubicBezTo>
                      <a:pt x="558" y="115"/>
                      <a:pt x="558" y="115"/>
                      <a:pt x="558" y="115"/>
                    </a:cubicBezTo>
                    <a:cubicBezTo>
                      <a:pt x="559" y="115"/>
                      <a:pt x="559" y="115"/>
                      <a:pt x="559" y="115"/>
                    </a:cubicBezTo>
                    <a:cubicBezTo>
                      <a:pt x="562" y="115"/>
                      <a:pt x="562" y="115"/>
                      <a:pt x="562" y="115"/>
                    </a:cubicBezTo>
                    <a:cubicBezTo>
                      <a:pt x="559" y="116"/>
                      <a:pt x="559" y="116"/>
                      <a:pt x="559" y="116"/>
                    </a:cubicBezTo>
                    <a:cubicBezTo>
                      <a:pt x="558" y="118"/>
                      <a:pt x="558" y="118"/>
                      <a:pt x="558" y="118"/>
                    </a:cubicBezTo>
                    <a:cubicBezTo>
                      <a:pt x="556" y="118"/>
                      <a:pt x="556" y="118"/>
                      <a:pt x="556" y="118"/>
                    </a:cubicBezTo>
                    <a:cubicBezTo>
                      <a:pt x="555" y="116"/>
                      <a:pt x="555" y="116"/>
                      <a:pt x="555" y="116"/>
                    </a:cubicBezTo>
                    <a:cubicBezTo>
                      <a:pt x="551" y="118"/>
                      <a:pt x="551" y="118"/>
                      <a:pt x="551" y="118"/>
                    </a:cubicBezTo>
                    <a:cubicBezTo>
                      <a:pt x="549" y="119"/>
                      <a:pt x="549" y="119"/>
                      <a:pt x="549" y="119"/>
                    </a:cubicBezTo>
                    <a:cubicBezTo>
                      <a:pt x="546" y="122"/>
                      <a:pt x="546" y="122"/>
                      <a:pt x="546" y="122"/>
                    </a:cubicBezTo>
                    <a:cubicBezTo>
                      <a:pt x="545" y="122"/>
                      <a:pt x="545" y="122"/>
                      <a:pt x="545" y="122"/>
                    </a:cubicBezTo>
                    <a:cubicBezTo>
                      <a:pt x="543" y="123"/>
                      <a:pt x="543" y="123"/>
                      <a:pt x="543" y="123"/>
                    </a:cubicBezTo>
                    <a:cubicBezTo>
                      <a:pt x="545" y="125"/>
                      <a:pt x="545" y="125"/>
                      <a:pt x="545" y="125"/>
                    </a:cubicBezTo>
                    <a:cubicBezTo>
                      <a:pt x="546" y="125"/>
                      <a:pt x="546" y="125"/>
                      <a:pt x="546" y="125"/>
                    </a:cubicBezTo>
                    <a:cubicBezTo>
                      <a:pt x="548" y="126"/>
                      <a:pt x="548" y="126"/>
                      <a:pt x="548" y="126"/>
                    </a:cubicBezTo>
                    <a:cubicBezTo>
                      <a:pt x="543" y="126"/>
                      <a:pt x="543" y="126"/>
                      <a:pt x="543" y="126"/>
                    </a:cubicBezTo>
                    <a:cubicBezTo>
                      <a:pt x="539" y="129"/>
                      <a:pt x="539" y="129"/>
                      <a:pt x="539" y="129"/>
                    </a:cubicBezTo>
                    <a:cubicBezTo>
                      <a:pt x="536" y="131"/>
                      <a:pt x="536" y="131"/>
                      <a:pt x="536" y="131"/>
                    </a:cubicBezTo>
                    <a:cubicBezTo>
                      <a:pt x="536" y="132"/>
                      <a:pt x="536" y="132"/>
                      <a:pt x="536" y="132"/>
                    </a:cubicBezTo>
                    <a:cubicBezTo>
                      <a:pt x="538" y="133"/>
                      <a:pt x="538" y="133"/>
                      <a:pt x="538" y="133"/>
                    </a:cubicBezTo>
                    <a:cubicBezTo>
                      <a:pt x="536" y="133"/>
                      <a:pt x="536" y="133"/>
                      <a:pt x="536" y="133"/>
                    </a:cubicBezTo>
                    <a:cubicBezTo>
                      <a:pt x="539" y="135"/>
                      <a:pt x="539" y="135"/>
                      <a:pt x="539" y="135"/>
                    </a:cubicBezTo>
                    <a:cubicBezTo>
                      <a:pt x="541" y="135"/>
                      <a:pt x="541" y="135"/>
                      <a:pt x="541" y="135"/>
                    </a:cubicBezTo>
                    <a:cubicBezTo>
                      <a:pt x="542" y="136"/>
                      <a:pt x="542" y="136"/>
                      <a:pt x="542" y="136"/>
                    </a:cubicBezTo>
                    <a:cubicBezTo>
                      <a:pt x="545" y="138"/>
                      <a:pt x="545" y="138"/>
                      <a:pt x="545" y="138"/>
                    </a:cubicBezTo>
                    <a:cubicBezTo>
                      <a:pt x="546" y="138"/>
                      <a:pt x="546" y="138"/>
                      <a:pt x="546" y="138"/>
                    </a:cubicBezTo>
                    <a:cubicBezTo>
                      <a:pt x="548" y="136"/>
                      <a:pt x="548" y="136"/>
                      <a:pt x="548" y="136"/>
                    </a:cubicBezTo>
                    <a:cubicBezTo>
                      <a:pt x="548" y="138"/>
                      <a:pt x="548" y="138"/>
                      <a:pt x="548" y="138"/>
                    </a:cubicBezTo>
                    <a:cubicBezTo>
                      <a:pt x="551" y="139"/>
                      <a:pt x="551" y="139"/>
                      <a:pt x="551" y="139"/>
                    </a:cubicBezTo>
                    <a:cubicBezTo>
                      <a:pt x="548" y="141"/>
                      <a:pt x="548" y="141"/>
                      <a:pt x="548" y="141"/>
                    </a:cubicBezTo>
                    <a:cubicBezTo>
                      <a:pt x="546" y="142"/>
                      <a:pt x="546" y="142"/>
                      <a:pt x="546" y="142"/>
                    </a:cubicBezTo>
                    <a:cubicBezTo>
                      <a:pt x="548" y="142"/>
                      <a:pt x="548" y="142"/>
                      <a:pt x="548" y="142"/>
                    </a:cubicBezTo>
                    <a:cubicBezTo>
                      <a:pt x="545" y="144"/>
                      <a:pt x="545" y="144"/>
                      <a:pt x="545" y="144"/>
                    </a:cubicBezTo>
                    <a:cubicBezTo>
                      <a:pt x="542" y="144"/>
                      <a:pt x="542" y="144"/>
                      <a:pt x="542" y="144"/>
                    </a:cubicBezTo>
                    <a:cubicBezTo>
                      <a:pt x="541" y="145"/>
                      <a:pt x="541" y="145"/>
                      <a:pt x="541" y="145"/>
                    </a:cubicBezTo>
                    <a:cubicBezTo>
                      <a:pt x="539" y="146"/>
                      <a:pt x="539" y="146"/>
                      <a:pt x="539" y="146"/>
                    </a:cubicBezTo>
                    <a:cubicBezTo>
                      <a:pt x="541" y="146"/>
                      <a:pt x="541" y="146"/>
                      <a:pt x="541" y="146"/>
                    </a:cubicBezTo>
                    <a:cubicBezTo>
                      <a:pt x="543" y="146"/>
                      <a:pt x="543" y="146"/>
                      <a:pt x="543" y="146"/>
                    </a:cubicBezTo>
                    <a:cubicBezTo>
                      <a:pt x="545" y="146"/>
                      <a:pt x="545" y="146"/>
                      <a:pt x="545" y="146"/>
                    </a:cubicBezTo>
                    <a:cubicBezTo>
                      <a:pt x="546" y="144"/>
                      <a:pt x="546" y="144"/>
                      <a:pt x="546" y="144"/>
                    </a:cubicBezTo>
                    <a:cubicBezTo>
                      <a:pt x="548" y="144"/>
                      <a:pt x="548" y="144"/>
                      <a:pt x="548" y="144"/>
                    </a:cubicBezTo>
                    <a:cubicBezTo>
                      <a:pt x="549" y="144"/>
                      <a:pt x="549" y="144"/>
                      <a:pt x="549" y="144"/>
                    </a:cubicBezTo>
                    <a:cubicBezTo>
                      <a:pt x="549" y="145"/>
                      <a:pt x="549" y="145"/>
                      <a:pt x="549" y="145"/>
                    </a:cubicBezTo>
                    <a:cubicBezTo>
                      <a:pt x="548" y="146"/>
                      <a:pt x="548" y="146"/>
                      <a:pt x="548" y="146"/>
                    </a:cubicBezTo>
                    <a:cubicBezTo>
                      <a:pt x="545" y="148"/>
                      <a:pt x="545" y="148"/>
                      <a:pt x="545" y="148"/>
                    </a:cubicBezTo>
                    <a:cubicBezTo>
                      <a:pt x="548" y="148"/>
                      <a:pt x="548" y="148"/>
                      <a:pt x="548" y="148"/>
                    </a:cubicBezTo>
                    <a:cubicBezTo>
                      <a:pt x="542" y="151"/>
                      <a:pt x="542" y="151"/>
                      <a:pt x="542" y="151"/>
                    </a:cubicBezTo>
                    <a:cubicBezTo>
                      <a:pt x="536" y="152"/>
                      <a:pt x="536" y="152"/>
                      <a:pt x="536" y="152"/>
                    </a:cubicBezTo>
                    <a:cubicBezTo>
                      <a:pt x="530" y="155"/>
                      <a:pt x="530" y="155"/>
                      <a:pt x="530" y="155"/>
                    </a:cubicBezTo>
                    <a:cubicBezTo>
                      <a:pt x="525" y="155"/>
                      <a:pt x="525" y="155"/>
                      <a:pt x="525" y="155"/>
                    </a:cubicBezTo>
                    <a:cubicBezTo>
                      <a:pt x="522" y="156"/>
                      <a:pt x="522" y="156"/>
                      <a:pt x="522" y="156"/>
                    </a:cubicBezTo>
                    <a:cubicBezTo>
                      <a:pt x="519" y="159"/>
                      <a:pt x="519" y="159"/>
                      <a:pt x="519" y="159"/>
                    </a:cubicBezTo>
                    <a:cubicBezTo>
                      <a:pt x="519" y="161"/>
                      <a:pt x="519" y="161"/>
                      <a:pt x="519" y="161"/>
                    </a:cubicBezTo>
                    <a:cubicBezTo>
                      <a:pt x="519" y="162"/>
                      <a:pt x="519" y="162"/>
                      <a:pt x="519" y="162"/>
                    </a:cubicBezTo>
                    <a:cubicBezTo>
                      <a:pt x="518" y="162"/>
                      <a:pt x="518" y="162"/>
                      <a:pt x="518" y="162"/>
                    </a:cubicBezTo>
                    <a:cubicBezTo>
                      <a:pt x="518" y="164"/>
                      <a:pt x="518" y="164"/>
                      <a:pt x="518" y="164"/>
                    </a:cubicBezTo>
                    <a:cubicBezTo>
                      <a:pt x="516" y="165"/>
                      <a:pt x="516" y="165"/>
                      <a:pt x="516" y="165"/>
                    </a:cubicBezTo>
                    <a:cubicBezTo>
                      <a:pt x="515" y="166"/>
                      <a:pt x="515" y="166"/>
                      <a:pt x="515" y="166"/>
                    </a:cubicBezTo>
                    <a:cubicBezTo>
                      <a:pt x="513" y="168"/>
                      <a:pt x="513" y="168"/>
                      <a:pt x="513" y="168"/>
                    </a:cubicBezTo>
                    <a:cubicBezTo>
                      <a:pt x="512" y="168"/>
                      <a:pt x="512" y="168"/>
                      <a:pt x="512" y="168"/>
                    </a:cubicBezTo>
                    <a:cubicBezTo>
                      <a:pt x="513" y="166"/>
                      <a:pt x="513" y="166"/>
                      <a:pt x="513" y="166"/>
                    </a:cubicBezTo>
                    <a:cubicBezTo>
                      <a:pt x="515" y="165"/>
                      <a:pt x="515" y="165"/>
                      <a:pt x="515" y="165"/>
                    </a:cubicBezTo>
                    <a:cubicBezTo>
                      <a:pt x="512" y="165"/>
                      <a:pt x="512" y="165"/>
                      <a:pt x="512" y="165"/>
                    </a:cubicBezTo>
                    <a:cubicBezTo>
                      <a:pt x="515" y="164"/>
                      <a:pt x="515" y="164"/>
                      <a:pt x="515" y="164"/>
                    </a:cubicBezTo>
                    <a:cubicBezTo>
                      <a:pt x="513" y="164"/>
                      <a:pt x="513" y="164"/>
                      <a:pt x="513" y="164"/>
                    </a:cubicBezTo>
                    <a:cubicBezTo>
                      <a:pt x="512" y="164"/>
                      <a:pt x="512" y="164"/>
                      <a:pt x="512" y="164"/>
                    </a:cubicBezTo>
                    <a:cubicBezTo>
                      <a:pt x="509" y="165"/>
                      <a:pt x="509" y="165"/>
                      <a:pt x="509" y="165"/>
                    </a:cubicBezTo>
                    <a:cubicBezTo>
                      <a:pt x="510" y="164"/>
                      <a:pt x="510" y="164"/>
                      <a:pt x="510" y="164"/>
                    </a:cubicBezTo>
                    <a:cubicBezTo>
                      <a:pt x="512" y="162"/>
                      <a:pt x="512" y="162"/>
                      <a:pt x="512" y="162"/>
                    </a:cubicBezTo>
                    <a:cubicBezTo>
                      <a:pt x="509" y="162"/>
                      <a:pt x="509" y="162"/>
                      <a:pt x="509" y="162"/>
                    </a:cubicBezTo>
                    <a:cubicBezTo>
                      <a:pt x="515" y="158"/>
                      <a:pt x="515" y="158"/>
                      <a:pt x="515" y="158"/>
                    </a:cubicBezTo>
                    <a:cubicBezTo>
                      <a:pt x="518" y="155"/>
                      <a:pt x="518" y="155"/>
                      <a:pt x="518" y="155"/>
                    </a:cubicBezTo>
                    <a:cubicBezTo>
                      <a:pt x="522" y="152"/>
                      <a:pt x="522" y="152"/>
                      <a:pt x="522" y="152"/>
                    </a:cubicBezTo>
                    <a:cubicBezTo>
                      <a:pt x="516" y="154"/>
                      <a:pt x="516" y="154"/>
                      <a:pt x="516" y="154"/>
                    </a:cubicBezTo>
                    <a:cubicBezTo>
                      <a:pt x="513" y="155"/>
                      <a:pt x="513" y="155"/>
                      <a:pt x="513" y="155"/>
                    </a:cubicBezTo>
                    <a:cubicBezTo>
                      <a:pt x="518" y="152"/>
                      <a:pt x="518" y="152"/>
                      <a:pt x="518" y="152"/>
                    </a:cubicBezTo>
                    <a:cubicBezTo>
                      <a:pt x="515" y="152"/>
                      <a:pt x="515" y="152"/>
                      <a:pt x="515" y="152"/>
                    </a:cubicBezTo>
                    <a:cubicBezTo>
                      <a:pt x="512" y="152"/>
                      <a:pt x="512" y="152"/>
                      <a:pt x="512" y="152"/>
                    </a:cubicBezTo>
                    <a:cubicBezTo>
                      <a:pt x="512" y="151"/>
                      <a:pt x="512" y="151"/>
                      <a:pt x="512" y="151"/>
                    </a:cubicBezTo>
                    <a:cubicBezTo>
                      <a:pt x="510" y="149"/>
                      <a:pt x="510" y="149"/>
                      <a:pt x="510" y="149"/>
                    </a:cubicBezTo>
                    <a:cubicBezTo>
                      <a:pt x="508" y="149"/>
                      <a:pt x="508" y="149"/>
                      <a:pt x="508" y="149"/>
                    </a:cubicBezTo>
                    <a:cubicBezTo>
                      <a:pt x="506" y="151"/>
                      <a:pt x="506" y="151"/>
                      <a:pt x="506" y="151"/>
                    </a:cubicBezTo>
                    <a:cubicBezTo>
                      <a:pt x="503" y="152"/>
                      <a:pt x="503" y="152"/>
                      <a:pt x="503" y="152"/>
                    </a:cubicBezTo>
                    <a:cubicBezTo>
                      <a:pt x="499" y="151"/>
                      <a:pt x="499" y="151"/>
                      <a:pt x="499" y="151"/>
                    </a:cubicBezTo>
                    <a:cubicBezTo>
                      <a:pt x="499" y="154"/>
                      <a:pt x="499" y="154"/>
                      <a:pt x="499" y="154"/>
                    </a:cubicBezTo>
                    <a:cubicBezTo>
                      <a:pt x="498" y="154"/>
                      <a:pt x="498" y="154"/>
                      <a:pt x="498" y="154"/>
                    </a:cubicBezTo>
                    <a:cubicBezTo>
                      <a:pt x="498" y="155"/>
                      <a:pt x="498" y="155"/>
                      <a:pt x="498" y="155"/>
                    </a:cubicBezTo>
                    <a:cubicBezTo>
                      <a:pt x="498" y="158"/>
                      <a:pt x="498" y="158"/>
                      <a:pt x="498" y="158"/>
                    </a:cubicBezTo>
                    <a:cubicBezTo>
                      <a:pt x="496" y="155"/>
                      <a:pt x="496" y="155"/>
                      <a:pt x="496" y="155"/>
                    </a:cubicBezTo>
                    <a:cubicBezTo>
                      <a:pt x="495" y="155"/>
                      <a:pt x="495" y="155"/>
                      <a:pt x="495" y="155"/>
                    </a:cubicBezTo>
                    <a:cubicBezTo>
                      <a:pt x="495" y="156"/>
                      <a:pt x="495" y="156"/>
                      <a:pt x="495" y="156"/>
                    </a:cubicBezTo>
                    <a:cubicBezTo>
                      <a:pt x="495" y="158"/>
                      <a:pt x="495" y="158"/>
                      <a:pt x="495" y="158"/>
                    </a:cubicBezTo>
                    <a:cubicBezTo>
                      <a:pt x="492" y="159"/>
                      <a:pt x="492" y="159"/>
                      <a:pt x="492" y="159"/>
                    </a:cubicBezTo>
                    <a:cubicBezTo>
                      <a:pt x="487" y="159"/>
                      <a:pt x="487" y="159"/>
                      <a:pt x="487" y="159"/>
                    </a:cubicBezTo>
                    <a:cubicBezTo>
                      <a:pt x="482" y="158"/>
                      <a:pt x="482" y="158"/>
                      <a:pt x="482" y="158"/>
                    </a:cubicBezTo>
                    <a:cubicBezTo>
                      <a:pt x="475" y="158"/>
                      <a:pt x="475" y="158"/>
                      <a:pt x="475" y="158"/>
                    </a:cubicBezTo>
                    <a:cubicBezTo>
                      <a:pt x="469" y="158"/>
                      <a:pt x="469" y="158"/>
                      <a:pt x="469" y="158"/>
                    </a:cubicBezTo>
                    <a:cubicBezTo>
                      <a:pt x="465" y="158"/>
                      <a:pt x="465" y="158"/>
                      <a:pt x="465" y="158"/>
                    </a:cubicBezTo>
                    <a:cubicBezTo>
                      <a:pt x="460" y="159"/>
                      <a:pt x="460" y="159"/>
                      <a:pt x="460" y="159"/>
                    </a:cubicBezTo>
                    <a:cubicBezTo>
                      <a:pt x="459" y="158"/>
                      <a:pt x="459" y="158"/>
                      <a:pt x="459" y="158"/>
                    </a:cubicBezTo>
                    <a:cubicBezTo>
                      <a:pt x="457" y="158"/>
                      <a:pt x="457" y="158"/>
                      <a:pt x="457" y="158"/>
                    </a:cubicBezTo>
                    <a:cubicBezTo>
                      <a:pt x="455" y="156"/>
                      <a:pt x="455" y="156"/>
                      <a:pt x="455" y="156"/>
                    </a:cubicBezTo>
                    <a:cubicBezTo>
                      <a:pt x="455" y="155"/>
                      <a:pt x="455" y="155"/>
                      <a:pt x="455" y="155"/>
                    </a:cubicBezTo>
                    <a:cubicBezTo>
                      <a:pt x="455" y="154"/>
                      <a:pt x="455" y="154"/>
                      <a:pt x="455" y="154"/>
                    </a:cubicBezTo>
                    <a:cubicBezTo>
                      <a:pt x="447" y="155"/>
                      <a:pt x="447" y="155"/>
                      <a:pt x="447" y="155"/>
                    </a:cubicBezTo>
                    <a:cubicBezTo>
                      <a:pt x="444" y="155"/>
                      <a:pt x="444" y="155"/>
                      <a:pt x="444" y="155"/>
                    </a:cubicBezTo>
                    <a:cubicBezTo>
                      <a:pt x="443" y="154"/>
                      <a:pt x="443" y="154"/>
                      <a:pt x="443" y="154"/>
                    </a:cubicBezTo>
                    <a:cubicBezTo>
                      <a:pt x="444" y="152"/>
                      <a:pt x="444" y="152"/>
                      <a:pt x="444" y="152"/>
                    </a:cubicBezTo>
                    <a:cubicBezTo>
                      <a:pt x="442" y="154"/>
                      <a:pt x="442" y="154"/>
                      <a:pt x="442" y="154"/>
                    </a:cubicBezTo>
                    <a:cubicBezTo>
                      <a:pt x="443" y="152"/>
                      <a:pt x="443" y="152"/>
                      <a:pt x="443" y="152"/>
                    </a:cubicBezTo>
                    <a:cubicBezTo>
                      <a:pt x="442" y="152"/>
                      <a:pt x="442" y="152"/>
                      <a:pt x="442" y="152"/>
                    </a:cubicBezTo>
                    <a:cubicBezTo>
                      <a:pt x="439" y="151"/>
                      <a:pt x="439" y="151"/>
                      <a:pt x="439" y="151"/>
                    </a:cubicBezTo>
                    <a:cubicBezTo>
                      <a:pt x="440" y="151"/>
                      <a:pt x="440" y="151"/>
                      <a:pt x="440" y="151"/>
                    </a:cubicBezTo>
                    <a:cubicBezTo>
                      <a:pt x="442" y="148"/>
                      <a:pt x="442" y="148"/>
                      <a:pt x="442" y="148"/>
                    </a:cubicBezTo>
                    <a:cubicBezTo>
                      <a:pt x="442" y="146"/>
                      <a:pt x="442" y="146"/>
                      <a:pt x="442" y="146"/>
                    </a:cubicBezTo>
                    <a:cubicBezTo>
                      <a:pt x="442" y="145"/>
                      <a:pt x="442" y="145"/>
                      <a:pt x="442" y="145"/>
                    </a:cubicBezTo>
                    <a:cubicBezTo>
                      <a:pt x="439" y="145"/>
                      <a:pt x="439" y="145"/>
                      <a:pt x="439" y="145"/>
                    </a:cubicBezTo>
                    <a:cubicBezTo>
                      <a:pt x="436" y="145"/>
                      <a:pt x="436" y="145"/>
                      <a:pt x="436" y="145"/>
                    </a:cubicBezTo>
                    <a:cubicBezTo>
                      <a:pt x="432" y="146"/>
                      <a:pt x="432" y="146"/>
                      <a:pt x="432" y="146"/>
                    </a:cubicBezTo>
                    <a:cubicBezTo>
                      <a:pt x="420" y="148"/>
                      <a:pt x="420" y="148"/>
                      <a:pt x="420" y="148"/>
                    </a:cubicBezTo>
                    <a:cubicBezTo>
                      <a:pt x="414" y="149"/>
                      <a:pt x="414" y="149"/>
                      <a:pt x="414" y="149"/>
                    </a:cubicBezTo>
                    <a:cubicBezTo>
                      <a:pt x="409" y="152"/>
                      <a:pt x="409" y="152"/>
                      <a:pt x="409" y="152"/>
                    </a:cubicBezTo>
                    <a:cubicBezTo>
                      <a:pt x="410" y="152"/>
                      <a:pt x="410" y="152"/>
                      <a:pt x="410" y="152"/>
                    </a:cubicBezTo>
                    <a:cubicBezTo>
                      <a:pt x="410" y="154"/>
                      <a:pt x="410" y="154"/>
                      <a:pt x="410" y="154"/>
                    </a:cubicBezTo>
                    <a:cubicBezTo>
                      <a:pt x="412" y="154"/>
                      <a:pt x="412" y="154"/>
                      <a:pt x="412" y="154"/>
                    </a:cubicBezTo>
                    <a:cubicBezTo>
                      <a:pt x="413" y="154"/>
                      <a:pt x="413" y="154"/>
                      <a:pt x="413" y="154"/>
                    </a:cubicBezTo>
                    <a:cubicBezTo>
                      <a:pt x="417" y="154"/>
                      <a:pt x="417" y="154"/>
                      <a:pt x="417" y="154"/>
                    </a:cubicBezTo>
                    <a:cubicBezTo>
                      <a:pt x="416" y="152"/>
                      <a:pt x="416" y="152"/>
                      <a:pt x="416" y="152"/>
                    </a:cubicBezTo>
                    <a:cubicBezTo>
                      <a:pt x="417" y="152"/>
                      <a:pt x="417" y="152"/>
                      <a:pt x="417" y="152"/>
                    </a:cubicBezTo>
                    <a:cubicBezTo>
                      <a:pt x="419" y="152"/>
                      <a:pt x="419" y="152"/>
                      <a:pt x="419" y="152"/>
                    </a:cubicBezTo>
                    <a:cubicBezTo>
                      <a:pt x="423" y="152"/>
                      <a:pt x="423" y="152"/>
                      <a:pt x="423" y="152"/>
                    </a:cubicBezTo>
                    <a:cubicBezTo>
                      <a:pt x="426" y="151"/>
                      <a:pt x="426" y="151"/>
                      <a:pt x="426" y="151"/>
                    </a:cubicBezTo>
                    <a:cubicBezTo>
                      <a:pt x="427" y="152"/>
                      <a:pt x="427" y="152"/>
                      <a:pt x="427" y="152"/>
                    </a:cubicBezTo>
                    <a:cubicBezTo>
                      <a:pt x="429" y="151"/>
                      <a:pt x="429" y="151"/>
                      <a:pt x="429" y="151"/>
                    </a:cubicBezTo>
                    <a:cubicBezTo>
                      <a:pt x="432" y="149"/>
                      <a:pt x="432" y="149"/>
                      <a:pt x="432" y="149"/>
                    </a:cubicBezTo>
                    <a:cubicBezTo>
                      <a:pt x="434" y="149"/>
                      <a:pt x="434" y="149"/>
                      <a:pt x="434" y="149"/>
                    </a:cubicBezTo>
                    <a:cubicBezTo>
                      <a:pt x="440" y="148"/>
                      <a:pt x="440" y="148"/>
                      <a:pt x="440" y="148"/>
                    </a:cubicBezTo>
                    <a:cubicBezTo>
                      <a:pt x="437" y="149"/>
                      <a:pt x="437" y="149"/>
                      <a:pt x="437" y="149"/>
                    </a:cubicBezTo>
                    <a:cubicBezTo>
                      <a:pt x="434" y="151"/>
                      <a:pt x="434" y="151"/>
                      <a:pt x="434" y="151"/>
                    </a:cubicBezTo>
                    <a:cubicBezTo>
                      <a:pt x="430" y="152"/>
                      <a:pt x="430" y="152"/>
                      <a:pt x="430" y="152"/>
                    </a:cubicBezTo>
                    <a:cubicBezTo>
                      <a:pt x="427" y="154"/>
                      <a:pt x="427" y="154"/>
                      <a:pt x="427" y="154"/>
                    </a:cubicBezTo>
                    <a:cubicBezTo>
                      <a:pt x="423" y="154"/>
                      <a:pt x="423" y="154"/>
                      <a:pt x="423" y="154"/>
                    </a:cubicBezTo>
                    <a:cubicBezTo>
                      <a:pt x="420" y="155"/>
                      <a:pt x="420" y="155"/>
                      <a:pt x="420" y="155"/>
                    </a:cubicBezTo>
                    <a:cubicBezTo>
                      <a:pt x="414" y="155"/>
                      <a:pt x="414" y="155"/>
                      <a:pt x="414" y="155"/>
                    </a:cubicBezTo>
                    <a:cubicBezTo>
                      <a:pt x="413" y="155"/>
                      <a:pt x="413" y="155"/>
                      <a:pt x="413" y="155"/>
                    </a:cubicBezTo>
                    <a:cubicBezTo>
                      <a:pt x="413" y="156"/>
                      <a:pt x="413" y="156"/>
                      <a:pt x="413" y="156"/>
                    </a:cubicBezTo>
                    <a:cubicBezTo>
                      <a:pt x="412" y="156"/>
                      <a:pt x="412" y="156"/>
                      <a:pt x="412" y="156"/>
                    </a:cubicBezTo>
                    <a:cubicBezTo>
                      <a:pt x="410" y="158"/>
                      <a:pt x="410" y="158"/>
                      <a:pt x="410" y="158"/>
                    </a:cubicBezTo>
                    <a:cubicBezTo>
                      <a:pt x="409" y="159"/>
                      <a:pt x="409" y="159"/>
                      <a:pt x="409" y="159"/>
                    </a:cubicBezTo>
                    <a:cubicBezTo>
                      <a:pt x="409" y="161"/>
                      <a:pt x="409" y="161"/>
                      <a:pt x="409" y="161"/>
                    </a:cubicBezTo>
                    <a:cubicBezTo>
                      <a:pt x="409" y="162"/>
                      <a:pt x="409" y="162"/>
                      <a:pt x="409" y="162"/>
                    </a:cubicBezTo>
                    <a:cubicBezTo>
                      <a:pt x="407" y="165"/>
                      <a:pt x="407" y="165"/>
                      <a:pt x="407" y="165"/>
                    </a:cubicBezTo>
                    <a:cubicBezTo>
                      <a:pt x="407" y="166"/>
                      <a:pt x="407" y="166"/>
                      <a:pt x="407" y="166"/>
                    </a:cubicBezTo>
                    <a:cubicBezTo>
                      <a:pt x="407" y="168"/>
                      <a:pt x="407" y="168"/>
                      <a:pt x="407" y="168"/>
                    </a:cubicBezTo>
                    <a:cubicBezTo>
                      <a:pt x="406" y="169"/>
                      <a:pt x="406" y="169"/>
                      <a:pt x="406" y="169"/>
                    </a:cubicBezTo>
                    <a:cubicBezTo>
                      <a:pt x="406" y="168"/>
                      <a:pt x="406" y="168"/>
                      <a:pt x="406" y="168"/>
                    </a:cubicBezTo>
                    <a:cubicBezTo>
                      <a:pt x="404" y="169"/>
                      <a:pt x="404" y="169"/>
                      <a:pt x="404" y="169"/>
                    </a:cubicBezTo>
                    <a:cubicBezTo>
                      <a:pt x="403" y="169"/>
                      <a:pt x="403" y="169"/>
                      <a:pt x="403" y="169"/>
                    </a:cubicBezTo>
                    <a:cubicBezTo>
                      <a:pt x="403" y="168"/>
                      <a:pt x="403" y="168"/>
                      <a:pt x="403" y="168"/>
                    </a:cubicBezTo>
                    <a:cubicBezTo>
                      <a:pt x="404" y="166"/>
                      <a:pt x="404" y="166"/>
                      <a:pt x="404" y="166"/>
                    </a:cubicBezTo>
                    <a:cubicBezTo>
                      <a:pt x="401" y="168"/>
                      <a:pt x="401" y="168"/>
                      <a:pt x="401" y="168"/>
                    </a:cubicBezTo>
                    <a:cubicBezTo>
                      <a:pt x="400" y="169"/>
                      <a:pt x="400" y="169"/>
                      <a:pt x="400" y="169"/>
                    </a:cubicBezTo>
                    <a:cubicBezTo>
                      <a:pt x="400" y="171"/>
                      <a:pt x="400" y="171"/>
                      <a:pt x="400" y="171"/>
                    </a:cubicBezTo>
                    <a:cubicBezTo>
                      <a:pt x="400" y="172"/>
                      <a:pt x="400" y="172"/>
                      <a:pt x="400" y="172"/>
                    </a:cubicBezTo>
                    <a:cubicBezTo>
                      <a:pt x="400" y="175"/>
                      <a:pt x="400" y="175"/>
                      <a:pt x="400" y="175"/>
                    </a:cubicBezTo>
                    <a:cubicBezTo>
                      <a:pt x="399" y="172"/>
                      <a:pt x="399" y="172"/>
                      <a:pt x="399" y="172"/>
                    </a:cubicBezTo>
                    <a:cubicBezTo>
                      <a:pt x="399" y="171"/>
                      <a:pt x="399" y="171"/>
                      <a:pt x="399" y="171"/>
                    </a:cubicBezTo>
                    <a:cubicBezTo>
                      <a:pt x="397" y="171"/>
                      <a:pt x="397" y="171"/>
                      <a:pt x="397" y="171"/>
                    </a:cubicBezTo>
                    <a:cubicBezTo>
                      <a:pt x="397" y="169"/>
                      <a:pt x="397" y="169"/>
                      <a:pt x="397" y="169"/>
                    </a:cubicBezTo>
                    <a:cubicBezTo>
                      <a:pt x="399" y="168"/>
                      <a:pt x="399" y="168"/>
                      <a:pt x="399" y="168"/>
                    </a:cubicBezTo>
                    <a:cubicBezTo>
                      <a:pt x="397" y="166"/>
                      <a:pt x="397" y="166"/>
                      <a:pt x="397" y="166"/>
                    </a:cubicBezTo>
                    <a:cubicBezTo>
                      <a:pt x="396" y="166"/>
                      <a:pt x="396" y="166"/>
                      <a:pt x="396" y="166"/>
                    </a:cubicBezTo>
                    <a:cubicBezTo>
                      <a:pt x="396" y="165"/>
                      <a:pt x="396" y="165"/>
                      <a:pt x="396" y="165"/>
                    </a:cubicBezTo>
                    <a:cubicBezTo>
                      <a:pt x="400" y="166"/>
                      <a:pt x="400" y="166"/>
                      <a:pt x="400" y="166"/>
                    </a:cubicBezTo>
                    <a:cubicBezTo>
                      <a:pt x="403" y="166"/>
                      <a:pt x="403" y="166"/>
                      <a:pt x="403" y="166"/>
                    </a:cubicBezTo>
                    <a:cubicBezTo>
                      <a:pt x="403" y="165"/>
                      <a:pt x="403" y="165"/>
                      <a:pt x="403" y="165"/>
                    </a:cubicBezTo>
                    <a:cubicBezTo>
                      <a:pt x="403" y="164"/>
                      <a:pt x="403" y="164"/>
                      <a:pt x="403" y="164"/>
                    </a:cubicBezTo>
                    <a:cubicBezTo>
                      <a:pt x="401" y="162"/>
                      <a:pt x="401" y="162"/>
                      <a:pt x="401" y="162"/>
                    </a:cubicBezTo>
                    <a:cubicBezTo>
                      <a:pt x="400" y="164"/>
                      <a:pt x="400" y="164"/>
                      <a:pt x="400" y="164"/>
                    </a:cubicBezTo>
                    <a:cubicBezTo>
                      <a:pt x="401" y="161"/>
                      <a:pt x="401" y="161"/>
                      <a:pt x="401" y="161"/>
                    </a:cubicBezTo>
                    <a:cubicBezTo>
                      <a:pt x="400" y="161"/>
                      <a:pt x="400" y="161"/>
                      <a:pt x="400" y="161"/>
                    </a:cubicBezTo>
                    <a:cubicBezTo>
                      <a:pt x="399" y="161"/>
                      <a:pt x="399" y="161"/>
                      <a:pt x="399" y="161"/>
                    </a:cubicBezTo>
                    <a:cubicBezTo>
                      <a:pt x="397" y="164"/>
                      <a:pt x="397" y="164"/>
                      <a:pt x="397" y="164"/>
                    </a:cubicBezTo>
                    <a:cubicBezTo>
                      <a:pt x="397" y="162"/>
                      <a:pt x="397" y="162"/>
                      <a:pt x="397" y="162"/>
                    </a:cubicBezTo>
                    <a:cubicBezTo>
                      <a:pt x="397" y="161"/>
                      <a:pt x="397" y="161"/>
                      <a:pt x="397" y="161"/>
                    </a:cubicBezTo>
                    <a:cubicBezTo>
                      <a:pt x="399" y="159"/>
                      <a:pt x="399" y="159"/>
                      <a:pt x="399" y="159"/>
                    </a:cubicBezTo>
                    <a:cubicBezTo>
                      <a:pt x="394" y="159"/>
                      <a:pt x="394" y="159"/>
                      <a:pt x="394" y="159"/>
                    </a:cubicBezTo>
                    <a:cubicBezTo>
                      <a:pt x="394" y="158"/>
                      <a:pt x="394" y="158"/>
                      <a:pt x="394" y="158"/>
                    </a:cubicBezTo>
                    <a:cubicBezTo>
                      <a:pt x="393" y="158"/>
                      <a:pt x="393" y="158"/>
                      <a:pt x="393" y="158"/>
                    </a:cubicBezTo>
                    <a:cubicBezTo>
                      <a:pt x="394" y="156"/>
                      <a:pt x="394" y="156"/>
                      <a:pt x="394" y="156"/>
                    </a:cubicBezTo>
                    <a:cubicBezTo>
                      <a:pt x="391" y="156"/>
                      <a:pt x="391" y="156"/>
                      <a:pt x="391" y="156"/>
                    </a:cubicBezTo>
                    <a:cubicBezTo>
                      <a:pt x="389" y="156"/>
                      <a:pt x="389" y="156"/>
                      <a:pt x="389" y="156"/>
                    </a:cubicBezTo>
                    <a:cubicBezTo>
                      <a:pt x="381" y="158"/>
                      <a:pt x="381" y="158"/>
                      <a:pt x="381" y="158"/>
                    </a:cubicBezTo>
                    <a:cubicBezTo>
                      <a:pt x="380" y="158"/>
                      <a:pt x="380" y="158"/>
                      <a:pt x="380" y="158"/>
                    </a:cubicBezTo>
                    <a:cubicBezTo>
                      <a:pt x="377" y="159"/>
                      <a:pt x="377" y="159"/>
                      <a:pt x="377" y="159"/>
                    </a:cubicBezTo>
                    <a:cubicBezTo>
                      <a:pt x="374" y="159"/>
                      <a:pt x="374" y="159"/>
                      <a:pt x="374" y="159"/>
                    </a:cubicBezTo>
                    <a:cubicBezTo>
                      <a:pt x="370" y="159"/>
                      <a:pt x="370" y="159"/>
                      <a:pt x="370" y="159"/>
                    </a:cubicBezTo>
                    <a:cubicBezTo>
                      <a:pt x="366" y="159"/>
                      <a:pt x="366" y="159"/>
                      <a:pt x="366" y="159"/>
                    </a:cubicBezTo>
                    <a:cubicBezTo>
                      <a:pt x="354" y="159"/>
                      <a:pt x="354" y="159"/>
                      <a:pt x="354" y="159"/>
                    </a:cubicBezTo>
                    <a:cubicBezTo>
                      <a:pt x="348" y="158"/>
                      <a:pt x="348" y="158"/>
                      <a:pt x="348" y="158"/>
                    </a:cubicBezTo>
                    <a:cubicBezTo>
                      <a:pt x="344" y="156"/>
                      <a:pt x="344" y="156"/>
                      <a:pt x="344" y="156"/>
                    </a:cubicBezTo>
                    <a:cubicBezTo>
                      <a:pt x="348" y="155"/>
                      <a:pt x="348" y="155"/>
                      <a:pt x="348" y="155"/>
                    </a:cubicBezTo>
                    <a:cubicBezTo>
                      <a:pt x="350" y="155"/>
                      <a:pt x="350" y="155"/>
                      <a:pt x="350" y="155"/>
                    </a:cubicBezTo>
                    <a:cubicBezTo>
                      <a:pt x="353" y="154"/>
                      <a:pt x="353" y="154"/>
                      <a:pt x="353" y="154"/>
                    </a:cubicBezTo>
                    <a:cubicBezTo>
                      <a:pt x="356" y="154"/>
                      <a:pt x="356" y="154"/>
                      <a:pt x="356" y="154"/>
                    </a:cubicBezTo>
                    <a:cubicBezTo>
                      <a:pt x="358" y="152"/>
                      <a:pt x="358" y="152"/>
                      <a:pt x="358" y="152"/>
                    </a:cubicBezTo>
                    <a:cubicBezTo>
                      <a:pt x="361" y="152"/>
                      <a:pt x="361" y="152"/>
                      <a:pt x="361" y="152"/>
                    </a:cubicBezTo>
                    <a:cubicBezTo>
                      <a:pt x="363" y="151"/>
                      <a:pt x="363" y="151"/>
                      <a:pt x="363" y="151"/>
                    </a:cubicBezTo>
                    <a:cubicBezTo>
                      <a:pt x="364" y="149"/>
                      <a:pt x="364" y="149"/>
                      <a:pt x="364" y="149"/>
                    </a:cubicBezTo>
                    <a:cubicBezTo>
                      <a:pt x="363" y="148"/>
                      <a:pt x="363" y="148"/>
                      <a:pt x="363" y="148"/>
                    </a:cubicBezTo>
                    <a:cubicBezTo>
                      <a:pt x="360" y="146"/>
                      <a:pt x="360" y="146"/>
                      <a:pt x="360" y="146"/>
                    </a:cubicBezTo>
                    <a:cubicBezTo>
                      <a:pt x="357" y="145"/>
                      <a:pt x="357" y="145"/>
                      <a:pt x="357" y="145"/>
                    </a:cubicBezTo>
                    <a:cubicBezTo>
                      <a:pt x="354" y="144"/>
                      <a:pt x="354" y="144"/>
                      <a:pt x="354" y="144"/>
                    </a:cubicBezTo>
                    <a:cubicBezTo>
                      <a:pt x="350" y="145"/>
                      <a:pt x="350" y="145"/>
                      <a:pt x="350" y="145"/>
                    </a:cubicBezTo>
                    <a:cubicBezTo>
                      <a:pt x="351" y="145"/>
                      <a:pt x="351" y="145"/>
                      <a:pt x="351" y="145"/>
                    </a:cubicBezTo>
                    <a:cubicBezTo>
                      <a:pt x="346" y="146"/>
                      <a:pt x="346" y="146"/>
                      <a:pt x="346" y="146"/>
                    </a:cubicBezTo>
                    <a:cubicBezTo>
                      <a:pt x="341" y="145"/>
                      <a:pt x="341" y="145"/>
                      <a:pt x="341" y="145"/>
                    </a:cubicBezTo>
                    <a:cubicBezTo>
                      <a:pt x="338" y="145"/>
                      <a:pt x="338" y="145"/>
                      <a:pt x="338" y="145"/>
                    </a:cubicBezTo>
                    <a:cubicBezTo>
                      <a:pt x="334" y="144"/>
                      <a:pt x="334" y="144"/>
                      <a:pt x="334" y="144"/>
                    </a:cubicBezTo>
                    <a:cubicBezTo>
                      <a:pt x="331" y="141"/>
                      <a:pt x="331" y="141"/>
                      <a:pt x="331" y="141"/>
                    </a:cubicBezTo>
                    <a:cubicBezTo>
                      <a:pt x="327" y="141"/>
                      <a:pt x="327" y="141"/>
                      <a:pt x="327" y="141"/>
                    </a:cubicBezTo>
                    <a:cubicBezTo>
                      <a:pt x="323" y="139"/>
                      <a:pt x="323" y="139"/>
                      <a:pt x="323" y="139"/>
                    </a:cubicBezTo>
                    <a:cubicBezTo>
                      <a:pt x="320" y="138"/>
                      <a:pt x="320" y="138"/>
                      <a:pt x="320" y="138"/>
                    </a:cubicBezTo>
                    <a:cubicBezTo>
                      <a:pt x="317" y="135"/>
                      <a:pt x="317" y="135"/>
                      <a:pt x="317" y="135"/>
                    </a:cubicBezTo>
                    <a:cubicBezTo>
                      <a:pt x="313" y="135"/>
                      <a:pt x="313" y="135"/>
                      <a:pt x="313" y="135"/>
                    </a:cubicBezTo>
                    <a:cubicBezTo>
                      <a:pt x="307" y="135"/>
                      <a:pt x="307" y="135"/>
                      <a:pt x="307" y="135"/>
                    </a:cubicBezTo>
                    <a:cubicBezTo>
                      <a:pt x="303" y="135"/>
                      <a:pt x="303" y="135"/>
                      <a:pt x="303" y="135"/>
                    </a:cubicBezTo>
                    <a:cubicBezTo>
                      <a:pt x="294" y="139"/>
                      <a:pt x="294" y="139"/>
                      <a:pt x="294" y="139"/>
                    </a:cubicBezTo>
                    <a:cubicBezTo>
                      <a:pt x="290" y="141"/>
                      <a:pt x="290" y="141"/>
                      <a:pt x="290" y="141"/>
                    </a:cubicBezTo>
                    <a:cubicBezTo>
                      <a:pt x="284" y="139"/>
                      <a:pt x="284" y="139"/>
                      <a:pt x="284" y="139"/>
                    </a:cubicBezTo>
                    <a:cubicBezTo>
                      <a:pt x="288" y="138"/>
                      <a:pt x="288" y="138"/>
                      <a:pt x="288" y="138"/>
                    </a:cubicBezTo>
                    <a:cubicBezTo>
                      <a:pt x="293" y="136"/>
                      <a:pt x="293" y="136"/>
                      <a:pt x="293" y="136"/>
                    </a:cubicBezTo>
                    <a:cubicBezTo>
                      <a:pt x="290" y="136"/>
                      <a:pt x="290" y="136"/>
                      <a:pt x="290" y="136"/>
                    </a:cubicBezTo>
                    <a:cubicBezTo>
                      <a:pt x="291" y="133"/>
                      <a:pt x="291" y="133"/>
                      <a:pt x="291" y="133"/>
                    </a:cubicBezTo>
                    <a:cubicBezTo>
                      <a:pt x="294" y="132"/>
                      <a:pt x="294" y="132"/>
                      <a:pt x="294" y="132"/>
                    </a:cubicBezTo>
                    <a:cubicBezTo>
                      <a:pt x="291" y="132"/>
                      <a:pt x="291" y="132"/>
                      <a:pt x="291" y="132"/>
                    </a:cubicBezTo>
                    <a:cubicBezTo>
                      <a:pt x="287" y="133"/>
                      <a:pt x="287" y="133"/>
                      <a:pt x="287" y="133"/>
                    </a:cubicBezTo>
                    <a:cubicBezTo>
                      <a:pt x="282" y="135"/>
                      <a:pt x="282" y="135"/>
                      <a:pt x="282" y="135"/>
                    </a:cubicBezTo>
                    <a:cubicBezTo>
                      <a:pt x="280" y="136"/>
                      <a:pt x="280" y="136"/>
                      <a:pt x="280" y="136"/>
                    </a:cubicBezTo>
                    <a:cubicBezTo>
                      <a:pt x="280" y="138"/>
                      <a:pt x="280" y="138"/>
                      <a:pt x="280" y="138"/>
                    </a:cubicBezTo>
                    <a:cubicBezTo>
                      <a:pt x="278" y="138"/>
                      <a:pt x="278" y="138"/>
                      <a:pt x="278" y="138"/>
                    </a:cubicBezTo>
                    <a:cubicBezTo>
                      <a:pt x="275" y="139"/>
                      <a:pt x="275" y="139"/>
                      <a:pt x="275" y="139"/>
                    </a:cubicBezTo>
                    <a:cubicBezTo>
                      <a:pt x="272" y="139"/>
                      <a:pt x="272" y="139"/>
                      <a:pt x="272" y="139"/>
                    </a:cubicBezTo>
                    <a:cubicBezTo>
                      <a:pt x="271" y="138"/>
                      <a:pt x="271" y="138"/>
                      <a:pt x="271" y="138"/>
                    </a:cubicBezTo>
                    <a:cubicBezTo>
                      <a:pt x="271" y="136"/>
                      <a:pt x="271" y="136"/>
                      <a:pt x="271" y="136"/>
                    </a:cubicBezTo>
                    <a:cubicBezTo>
                      <a:pt x="271" y="135"/>
                      <a:pt x="271" y="135"/>
                      <a:pt x="271" y="135"/>
                    </a:cubicBezTo>
                    <a:cubicBezTo>
                      <a:pt x="272" y="132"/>
                      <a:pt x="272" y="132"/>
                      <a:pt x="272" y="132"/>
                    </a:cubicBezTo>
                    <a:cubicBezTo>
                      <a:pt x="272" y="129"/>
                      <a:pt x="272" y="129"/>
                      <a:pt x="272" y="129"/>
                    </a:cubicBezTo>
                    <a:cubicBezTo>
                      <a:pt x="271" y="126"/>
                      <a:pt x="271" y="126"/>
                      <a:pt x="271" y="126"/>
                    </a:cubicBezTo>
                    <a:cubicBezTo>
                      <a:pt x="268" y="128"/>
                      <a:pt x="268" y="128"/>
                      <a:pt x="268" y="128"/>
                    </a:cubicBezTo>
                    <a:cubicBezTo>
                      <a:pt x="267" y="129"/>
                      <a:pt x="267" y="129"/>
                      <a:pt x="267" y="129"/>
                    </a:cubicBezTo>
                    <a:cubicBezTo>
                      <a:pt x="270" y="129"/>
                      <a:pt x="270" y="129"/>
                      <a:pt x="270" y="129"/>
                    </a:cubicBezTo>
                    <a:cubicBezTo>
                      <a:pt x="265" y="131"/>
                      <a:pt x="265" y="131"/>
                      <a:pt x="265" y="131"/>
                    </a:cubicBezTo>
                    <a:cubicBezTo>
                      <a:pt x="262" y="131"/>
                      <a:pt x="262" y="131"/>
                      <a:pt x="262" y="131"/>
                    </a:cubicBezTo>
                    <a:cubicBezTo>
                      <a:pt x="257" y="133"/>
                      <a:pt x="257" y="133"/>
                      <a:pt x="257" y="133"/>
                    </a:cubicBezTo>
                    <a:cubicBezTo>
                      <a:pt x="252" y="135"/>
                      <a:pt x="252" y="135"/>
                      <a:pt x="252" y="135"/>
                    </a:cubicBezTo>
                    <a:cubicBezTo>
                      <a:pt x="251" y="136"/>
                      <a:pt x="251" y="136"/>
                      <a:pt x="251" y="136"/>
                    </a:cubicBezTo>
                    <a:cubicBezTo>
                      <a:pt x="248" y="135"/>
                      <a:pt x="248" y="135"/>
                      <a:pt x="248" y="135"/>
                    </a:cubicBezTo>
                    <a:cubicBezTo>
                      <a:pt x="250" y="134"/>
                      <a:pt x="250" y="134"/>
                      <a:pt x="250" y="134"/>
                    </a:cubicBezTo>
                    <a:cubicBezTo>
                      <a:pt x="245" y="135"/>
                      <a:pt x="245" y="135"/>
                      <a:pt x="245" y="135"/>
                    </a:cubicBezTo>
                    <a:cubicBezTo>
                      <a:pt x="237" y="136"/>
                      <a:pt x="237" y="136"/>
                      <a:pt x="237" y="136"/>
                    </a:cubicBezTo>
                    <a:cubicBezTo>
                      <a:pt x="231" y="139"/>
                      <a:pt x="231" y="139"/>
                      <a:pt x="231" y="139"/>
                    </a:cubicBezTo>
                    <a:cubicBezTo>
                      <a:pt x="227" y="141"/>
                      <a:pt x="227" y="141"/>
                      <a:pt x="227" y="141"/>
                    </a:cubicBezTo>
                    <a:cubicBezTo>
                      <a:pt x="228" y="139"/>
                      <a:pt x="228" y="139"/>
                      <a:pt x="228" y="139"/>
                    </a:cubicBezTo>
                    <a:cubicBezTo>
                      <a:pt x="229" y="138"/>
                      <a:pt x="229" y="138"/>
                      <a:pt x="229" y="138"/>
                    </a:cubicBezTo>
                    <a:cubicBezTo>
                      <a:pt x="227" y="139"/>
                      <a:pt x="227" y="139"/>
                      <a:pt x="227" y="139"/>
                    </a:cubicBezTo>
                    <a:cubicBezTo>
                      <a:pt x="229" y="136"/>
                      <a:pt x="229" y="136"/>
                      <a:pt x="229" y="136"/>
                    </a:cubicBezTo>
                    <a:cubicBezTo>
                      <a:pt x="232" y="136"/>
                      <a:pt x="232" y="136"/>
                      <a:pt x="232" y="136"/>
                    </a:cubicBezTo>
                    <a:cubicBezTo>
                      <a:pt x="239" y="135"/>
                      <a:pt x="239" y="135"/>
                      <a:pt x="239" y="135"/>
                    </a:cubicBezTo>
                    <a:cubicBezTo>
                      <a:pt x="247" y="133"/>
                      <a:pt x="247" y="133"/>
                      <a:pt x="247" y="133"/>
                    </a:cubicBezTo>
                    <a:cubicBezTo>
                      <a:pt x="250" y="132"/>
                      <a:pt x="250" y="132"/>
                      <a:pt x="250" y="132"/>
                    </a:cubicBezTo>
                    <a:cubicBezTo>
                      <a:pt x="252" y="131"/>
                      <a:pt x="252" y="131"/>
                      <a:pt x="252" y="131"/>
                    </a:cubicBezTo>
                    <a:cubicBezTo>
                      <a:pt x="251" y="131"/>
                      <a:pt x="251" y="131"/>
                      <a:pt x="251" y="131"/>
                    </a:cubicBezTo>
                    <a:cubicBezTo>
                      <a:pt x="251" y="129"/>
                      <a:pt x="251" y="129"/>
                      <a:pt x="251" y="129"/>
                    </a:cubicBezTo>
                    <a:cubicBezTo>
                      <a:pt x="250" y="131"/>
                      <a:pt x="250" y="131"/>
                      <a:pt x="250" y="131"/>
                    </a:cubicBezTo>
                    <a:cubicBezTo>
                      <a:pt x="245" y="131"/>
                      <a:pt x="245" y="131"/>
                      <a:pt x="245" y="131"/>
                    </a:cubicBezTo>
                    <a:cubicBezTo>
                      <a:pt x="244" y="131"/>
                      <a:pt x="244" y="131"/>
                      <a:pt x="244" y="131"/>
                    </a:cubicBezTo>
                    <a:cubicBezTo>
                      <a:pt x="237" y="132"/>
                      <a:pt x="237" y="132"/>
                      <a:pt x="237" y="132"/>
                    </a:cubicBezTo>
                    <a:cubicBezTo>
                      <a:pt x="234" y="133"/>
                      <a:pt x="234" y="133"/>
                      <a:pt x="234" y="133"/>
                    </a:cubicBezTo>
                    <a:cubicBezTo>
                      <a:pt x="232" y="133"/>
                      <a:pt x="232" y="133"/>
                      <a:pt x="232" y="133"/>
                    </a:cubicBezTo>
                    <a:cubicBezTo>
                      <a:pt x="225" y="135"/>
                      <a:pt x="225" y="135"/>
                      <a:pt x="225" y="135"/>
                    </a:cubicBezTo>
                    <a:cubicBezTo>
                      <a:pt x="222" y="136"/>
                      <a:pt x="222" y="136"/>
                      <a:pt x="222" y="136"/>
                    </a:cubicBezTo>
                    <a:cubicBezTo>
                      <a:pt x="221" y="135"/>
                      <a:pt x="221" y="135"/>
                      <a:pt x="221" y="135"/>
                    </a:cubicBezTo>
                    <a:cubicBezTo>
                      <a:pt x="218" y="136"/>
                      <a:pt x="218" y="136"/>
                      <a:pt x="218" y="136"/>
                    </a:cubicBezTo>
                    <a:cubicBezTo>
                      <a:pt x="217" y="136"/>
                      <a:pt x="217" y="136"/>
                      <a:pt x="217" y="136"/>
                    </a:cubicBezTo>
                    <a:cubicBezTo>
                      <a:pt x="212" y="138"/>
                      <a:pt x="212" y="138"/>
                      <a:pt x="212" y="138"/>
                    </a:cubicBezTo>
                    <a:cubicBezTo>
                      <a:pt x="208" y="139"/>
                      <a:pt x="208" y="139"/>
                      <a:pt x="208" y="139"/>
                    </a:cubicBezTo>
                    <a:cubicBezTo>
                      <a:pt x="196" y="142"/>
                      <a:pt x="196" y="142"/>
                      <a:pt x="196" y="142"/>
                    </a:cubicBezTo>
                    <a:cubicBezTo>
                      <a:pt x="191" y="144"/>
                      <a:pt x="191" y="144"/>
                      <a:pt x="191" y="144"/>
                    </a:cubicBezTo>
                    <a:cubicBezTo>
                      <a:pt x="191" y="145"/>
                      <a:pt x="191" y="145"/>
                      <a:pt x="191" y="145"/>
                    </a:cubicBezTo>
                    <a:cubicBezTo>
                      <a:pt x="189" y="146"/>
                      <a:pt x="189" y="146"/>
                      <a:pt x="189" y="146"/>
                    </a:cubicBezTo>
                    <a:cubicBezTo>
                      <a:pt x="189" y="148"/>
                      <a:pt x="189" y="148"/>
                      <a:pt x="189" y="148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88" y="145"/>
                      <a:pt x="188" y="145"/>
                      <a:pt x="188" y="145"/>
                    </a:cubicBezTo>
                    <a:cubicBezTo>
                      <a:pt x="184" y="145"/>
                      <a:pt x="184" y="145"/>
                      <a:pt x="184" y="145"/>
                    </a:cubicBezTo>
                    <a:cubicBezTo>
                      <a:pt x="181" y="145"/>
                      <a:pt x="181" y="145"/>
                      <a:pt x="181" y="145"/>
                    </a:cubicBezTo>
                    <a:cubicBezTo>
                      <a:pt x="181" y="146"/>
                      <a:pt x="181" y="146"/>
                      <a:pt x="181" y="146"/>
                    </a:cubicBezTo>
                    <a:cubicBezTo>
                      <a:pt x="181" y="148"/>
                      <a:pt x="181" y="148"/>
                      <a:pt x="181" y="148"/>
                    </a:cubicBezTo>
                    <a:cubicBezTo>
                      <a:pt x="178" y="146"/>
                      <a:pt x="178" y="146"/>
                      <a:pt x="178" y="146"/>
                    </a:cubicBezTo>
                    <a:cubicBezTo>
                      <a:pt x="176" y="146"/>
                      <a:pt x="176" y="146"/>
                      <a:pt x="176" y="146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169" y="145"/>
                      <a:pt x="169" y="145"/>
                      <a:pt x="169" y="145"/>
                    </a:cubicBezTo>
                    <a:cubicBezTo>
                      <a:pt x="165" y="144"/>
                      <a:pt x="165" y="144"/>
                      <a:pt x="165" y="144"/>
                    </a:cubicBezTo>
                    <a:cubicBezTo>
                      <a:pt x="162" y="142"/>
                      <a:pt x="162" y="142"/>
                      <a:pt x="162" y="142"/>
                    </a:cubicBezTo>
                    <a:cubicBezTo>
                      <a:pt x="161" y="141"/>
                      <a:pt x="161" y="141"/>
                      <a:pt x="161" y="141"/>
                    </a:cubicBezTo>
                    <a:cubicBezTo>
                      <a:pt x="159" y="140"/>
                      <a:pt x="159" y="140"/>
                      <a:pt x="159" y="140"/>
                    </a:cubicBezTo>
                    <a:cubicBezTo>
                      <a:pt x="158" y="139"/>
                      <a:pt x="158" y="139"/>
                      <a:pt x="158" y="139"/>
                    </a:cubicBezTo>
                    <a:cubicBezTo>
                      <a:pt x="156" y="138"/>
                      <a:pt x="156" y="138"/>
                      <a:pt x="156" y="138"/>
                    </a:cubicBezTo>
                    <a:cubicBezTo>
                      <a:pt x="155" y="138"/>
                      <a:pt x="155" y="138"/>
                      <a:pt x="155" y="138"/>
                    </a:cubicBezTo>
                    <a:cubicBezTo>
                      <a:pt x="149" y="137"/>
                      <a:pt x="149" y="137"/>
                      <a:pt x="149" y="137"/>
                    </a:cubicBezTo>
                    <a:cubicBezTo>
                      <a:pt x="133" y="132"/>
                      <a:pt x="133" y="132"/>
                      <a:pt x="133" y="132"/>
                    </a:cubicBezTo>
                    <a:cubicBezTo>
                      <a:pt x="136" y="133"/>
                      <a:pt x="136" y="133"/>
                      <a:pt x="136" y="133"/>
                    </a:cubicBezTo>
                    <a:cubicBezTo>
                      <a:pt x="138" y="135"/>
                      <a:pt x="138" y="135"/>
                      <a:pt x="138" y="135"/>
                    </a:cubicBezTo>
                    <a:cubicBezTo>
                      <a:pt x="141" y="136"/>
                      <a:pt x="141" y="136"/>
                      <a:pt x="141" y="136"/>
                    </a:cubicBezTo>
                    <a:cubicBezTo>
                      <a:pt x="142" y="136"/>
                      <a:pt x="142" y="136"/>
                      <a:pt x="142" y="136"/>
                    </a:cubicBezTo>
                    <a:cubicBezTo>
                      <a:pt x="143" y="136"/>
                      <a:pt x="143" y="136"/>
                      <a:pt x="143" y="136"/>
                    </a:cubicBezTo>
                    <a:cubicBezTo>
                      <a:pt x="9" y="248"/>
                      <a:pt x="9" y="248"/>
                      <a:pt x="9" y="248"/>
                    </a:cubicBezTo>
                    <a:cubicBezTo>
                      <a:pt x="13" y="250"/>
                      <a:pt x="13" y="250"/>
                      <a:pt x="13" y="250"/>
                    </a:cubicBezTo>
                    <a:cubicBezTo>
                      <a:pt x="14" y="250"/>
                      <a:pt x="14" y="250"/>
                      <a:pt x="14" y="250"/>
                    </a:cubicBezTo>
                    <a:cubicBezTo>
                      <a:pt x="16" y="250"/>
                      <a:pt x="16" y="250"/>
                      <a:pt x="16" y="250"/>
                    </a:cubicBezTo>
                    <a:cubicBezTo>
                      <a:pt x="19" y="250"/>
                      <a:pt x="19" y="250"/>
                      <a:pt x="19" y="250"/>
                    </a:cubicBezTo>
                    <a:cubicBezTo>
                      <a:pt x="22" y="248"/>
                      <a:pt x="22" y="248"/>
                      <a:pt x="22" y="248"/>
                    </a:cubicBezTo>
                    <a:cubicBezTo>
                      <a:pt x="27" y="248"/>
                      <a:pt x="27" y="248"/>
                      <a:pt x="27" y="248"/>
                    </a:cubicBezTo>
                    <a:cubicBezTo>
                      <a:pt x="24" y="250"/>
                      <a:pt x="24" y="250"/>
                      <a:pt x="24" y="250"/>
                    </a:cubicBezTo>
                    <a:cubicBezTo>
                      <a:pt x="23" y="251"/>
                      <a:pt x="23" y="251"/>
                      <a:pt x="23" y="251"/>
                    </a:cubicBezTo>
                    <a:cubicBezTo>
                      <a:pt x="23" y="252"/>
                      <a:pt x="23" y="252"/>
                      <a:pt x="23" y="252"/>
                    </a:cubicBezTo>
                    <a:cubicBezTo>
                      <a:pt x="24" y="255"/>
                      <a:pt x="24" y="255"/>
                      <a:pt x="24" y="255"/>
                    </a:cubicBezTo>
                    <a:cubicBezTo>
                      <a:pt x="24" y="258"/>
                      <a:pt x="24" y="258"/>
                      <a:pt x="24" y="258"/>
                    </a:cubicBezTo>
                    <a:cubicBezTo>
                      <a:pt x="26" y="261"/>
                      <a:pt x="26" y="261"/>
                      <a:pt x="26" y="261"/>
                    </a:cubicBezTo>
                    <a:cubicBezTo>
                      <a:pt x="26" y="264"/>
                      <a:pt x="26" y="264"/>
                      <a:pt x="26" y="264"/>
                    </a:cubicBezTo>
                    <a:cubicBezTo>
                      <a:pt x="23" y="265"/>
                      <a:pt x="23" y="265"/>
                      <a:pt x="23" y="265"/>
                    </a:cubicBezTo>
                    <a:cubicBezTo>
                      <a:pt x="36" y="262"/>
                      <a:pt x="36" y="262"/>
                      <a:pt x="36" y="262"/>
                    </a:cubicBezTo>
                    <a:cubicBezTo>
                      <a:pt x="38" y="261"/>
                      <a:pt x="38" y="261"/>
                      <a:pt x="38" y="261"/>
                    </a:cubicBezTo>
                    <a:cubicBezTo>
                      <a:pt x="39" y="260"/>
                      <a:pt x="39" y="260"/>
                      <a:pt x="39" y="260"/>
                    </a:cubicBezTo>
                    <a:cubicBezTo>
                      <a:pt x="40" y="260"/>
                      <a:pt x="40" y="260"/>
                      <a:pt x="40" y="260"/>
                    </a:cubicBezTo>
                    <a:cubicBezTo>
                      <a:pt x="42" y="260"/>
                      <a:pt x="42" y="260"/>
                      <a:pt x="42" y="260"/>
                    </a:cubicBezTo>
                    <a:cubicBezTo>
                      <a:pt x="43" y="257"/>
                      <a:pt x="43" y="257"/>
                      <a:pt x="43" y="257"/>
                    </a:cubicBezTo>
                    <a:cubicBezTo>
                      <a:pt x="45" y="257"/>
                      <a:pt x="45" y="257"/>
                      <a:pt x="45" y="257"/>
                    </a:cubicBezTo>
                    <a:cubicBezTo>
                      <a:pt x="47" y="257"/>
                      <a:pt x="47" y="257"/>
                      <a:pt x="47" y="257"/>
                    </a:cubicBezTo>
                    <a:cubicBezTo>
                      <a:pt x="48" y="257"/>
                      <a:pt x="48" y="257"/>
                      <a:pt x="48" y="257"/>
                    </a:cubicBezTo>
                    <a:cubicBezTo>
                      <a:pt x="50" y="255"/>
                      <a:pt x="50" y="255"/>
                      <a:pt x="50" y="255"/>
                    </a:cubicBezTo>
                    <a:cubicBezTo>
                      <a:pt x="55" y="255"/>
                      <a:pt x="55" y="255"/>
                      <a:pt x="55" y="255"/>
                    </a:cubicBezTo>
                    <a:cubicBezTo>
                      <a:pt x="56" y="257"/>
                      <a:pt x="56" y="257"/>
                      <a:pt x="56" y="257"/>
                    </a:cubicBezTo>
                    <a:cubicBezTo>
                      <a:pt x="55" y="258"/>
                      <a:pt x="55" y="258"/>
                      <a:pt x="55" y="258"/>
                    </a:cubicBezTo>
                    <a:cubicBezTo>
                      <a:pt x="53" y="260"/>
                      <a:pt x="53" y="260"/>
                      <a:pt x="53" y="260"/>
                    </a:cubicBezTo>
                    <a:cubicBezTo>
                      <a:pt x="53" y="261"/>
                      <a:pt x="53" y="261"/>
                      <a:pt x="53" y="261"/>
                    </a:cubicBezTo>
                    <a:cubicBezTo>
                      <a:pt x="55" y="262"/>
                      <a:pt x="55" y="262"/>
                      <a:pt x="55" y="262"/>
                    </a:cubicBezTo>
                    <a:cubicBezTo>
                      <a:pt x="55" y="264"/>
                      <a:pt x="55" y="264"/>
                      <a:pt x="55" y="264"/>
                    </a:cubicBezTo>
                    <a:cubicBezTo>
                      <a:pt x="55" y="265"/>
                      <a:pt x="55" y="265"/>
                      <a:pt x="55" y="265"/>
                    </a:cubicBezTo>
                    <a:cubicBezTo>
                      <a:pt x="55" y="267"/>
                      <a:pt x="55" y="267"/>
                      <a:pt x="55" y="267"/>
                    </a:cubicBezTo>
                    <a:cubicBezTo>
                      <a:pt x="56" y="270"/>
                      <a:pt x="56" y="270"/>
                      <a:pt x="56" y="270"/>
                    </a:cubicBezTo>
                    <a:cubicBezTo>
                      <a:pt x="56" y="271"/>
                      <a:pt x="56" y="271"/>
                      <a:pt x="56" y="271"/>
                    </a:cubicBezTo>
                    <a:cubicBezTo>
                      <a:pt x="55" y="274"/>
                      <a:pt x="55" y="274"/>
                      <a:pt x="55" y="274"/>
                    </a:cubicBezTo>
                    <a:cubicBezTo>
                      <a:pt x="53" y="283"/>
                      <a:pt x="53" y="283"/>
                      <a:pt x="53" y="283"/>
                    </a:cubicBezTo>
                    <a:cubicBezTo>
                      <a:pt x="53" y="285"/>
                      <a:pt x="53" y="285"/>
                      <a:pt x="53" y="285"/>
                    </a:cubicBezTo>
                    <a:cubicBezTo>
                      <a:pt x="53" y="287"/>
                      <a:pt x="53" y="287"/>
                      <a:pt x="53" y="287"/>
                    </a:cubicBezTo>
                    <a:cubicBezTo>
                      <a:pt x="52" y="288"/>
                      <a:pt x="52" y="288"/>
                      <a:pt x="52" y="288"/>
                    </a:cubicBezTo>
                    <a:cubicBezTo>
                      <a:pt x="52" y="290"/>
                      <a:pt x="52" y="290"/>
                      <a:pt x="52" y="290"/>
                    </a:cubicBezTo>
                    <a:cubicBezTo>
                      <a:pt x="50" y="293"/>
                      <a:pt x="50" y="293"/>
                      <a:pt x="50" y="293"/>
                    </a:cubicBezTo>
                    <a:cubicBezTo>
                      <a:pt x="50" y="295"/>
                      <a:pt x="50" y="295"/>
                      <a:pt x="50" y="295"/>
                    </a:cubicBezTo>
                    <a:cubicBezTo>
                      <a:pt x="52" y="296"/>
                      <a:pt x="52" y="296"/>
                      <a:pt x="52" y="296"/>
                    </a:cubicBezTo>
                    <a:cubicBezTo>
                      <a:pt x="53" y="297"/>
                      <a:pt x="53" y="297"/>
                      <a:pt x="53" y="297"/>
                    </a:cubicBezTo>
                    <a:cubicBezTo>
                      <a:pt x="56" y="298"/>
                      <a:pt x="56" y="298"/>
                      <a:pt x="56" y="298"/>
                    </a:cubicBezTo>
                    <a:cubicBezTo>
                      <a:pt x="59" y="301"/>
                      <a:pt x="59" y="301"/>
                      <a:pt x="59" y="301"/>
                    </a:cubicBezTo>
                    <a:cubicBezTo>
                      <a:pt x="60" y="301"/>
                      <a:pt x="60" y="301"/>
                      <a:pt x="60" y="301"/>
                    </a:cubicBezTo>
                    <a:cubicBezTo>
                      <a:pt x="59" y="304"/>
                      <a:pt x="59" y="304"/>
                      <a:pt x="59" y="304"/>
                    </a:cubicBezTo>
                    <a:cubicBezTo>
                      <a:pt x="56" y="306"/>
                      <a:pt x="56" y="306"/>
                      <a:pt x="56" y="306"/>
                    </a:cubicBezTo>
                    <a:cubicBezTo>
                      <a:pt x="55" y="308"/>
                      <a:pt x="55" y="308"/>
                      <a:pt x="55" y="308"/>
                    </a:cubicBezTo>
                    <a:cubicBezTo>
                      <a:pt x="52" y="311"/>
                      <a:pt x="52" y="311"/>
                      <a:pt x="52" y="311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0" y="313"/>
                      <a:pt x="50" y="313"/>
                      <a:pt x="50" y="313"/>
                    </a:cubicBezTo>
                    <a:cubicBezTo>
                      <a:pt x="49" y="314"/>
                      <a:pt x="49" y="314"/>
                      <a:pt x="49" y="314"/>
                    </a:cubicBezTo>
                    <a:cubicBezTo>
                      <a:pt x="47" y="316"/>
                      <a:pt x="47" y="316"/>
                      <a:pt x="47" y="316"/>
                    </a:cubicBezTo>
                    <a:cubicBezTo>
                      <a:pt x="52" y="313"/>
                      <a:pt x="52" y="313"/>
                      <a:pt x="52" y="313"/>
                    </a:cubicBezTo>
                    <a:cubicBezTo>
                      <a:pt x="52" y="314"/>
                      <a:pt x="52" y="314"/>
                      <a:pt x="52" y="314"/>
                    </a:cubicBezTo>
                    <a:cubicBezTo>
                      <a:pt x="49" y="316"/>
                      <a:pt x="49" y="316"/>
                      <a:pt x="49" y="316"/>
                    </a:cubicBezTo>
                    <a:cubicBezTo>
                      <a:pt x="52" y="316"/>
                      <a:pt x="52" y="316"/>
                      <a:pt x="52" y="316"/>
                    </a:cubicBezTo>
                    <a:cubicBezTo>
                      <a:pt x="49" y="317"/>
                      <a:pt x="49" y="317"/>
                      <a:pt x="49" y="317"/>
                    </a:cubicBezTo>
                    <a:cubicBezTo>
                      <a:pt x="46" y="318"/>
                      <a:pt x="46" y="318"/>
                      <a:pt x="46" y="318"/>
                    </a:cubicBezTo>
                    <a:cubicBezTo>
                      <a:pt x="43" y="320"/>
                      <a:pt x="43" y="320"/>
                      <a:pt x="43" y="320"/>
                    </a:cubicBezTo>
                    <a:cubicBezTo>
                      <a:pt x="40" y="320"/>
                      <a:pt x="40" y="320"/>
                      <a:pt x="40" y="320"/>
                    </a:cubicBezTo>
                    <a:cubicBezTo>
                      <a:pt x="40" y="321"/>
                      <a:pt x="40" y="321"/>
                      <a:pt x="40" y="321"/>
                    </a:cubicBezTo>
                    <a:cubicBezTo>
                      <a:pt x="42" y="323"/>
                      <a:pt x="42" y="323"/>
                      <a:pt x="42" y="323"/>
                    </a:cubicBezTo>
                    <a:cubicBezTo>
                      <a:pt x="40" y="326"/>
                      <a:pt x="40" y="326"/>
                      <a:pt x="40" y="326"/>
                    </a:cubicBezTo>
                    <a:cubicBezTo>
                      <a:pt x="39" y="321"/>
                      <a:pt x="39" y="321"/>
                      <a:pt x="39" y="321"/>
                    </a:cubicBezTo>
                    <a:cubicBezTo>
                      <a:pt x="37" y="323"/>
                      <a:pt x="37" y="323"/>
                      <a:pt x="37" y="323"/>
                    </a:cubicBezTo>
                    <a:cubicBezTo>
                      <a:pt x="37" y="324"/>
                      <a:pt x="37" y="324"/>
                      <a:pt x="37" y="324"/>
                    </a:cubicBezTo>
                    <a:cubicBezTo>
                      <a:pt x="36" y="326"/>
                      <a:pt x="36" y="326"/>
                      <a:pt x="36" y="326"/>
                    </a:cubicBezTo>
                    <a:cubicBezTo>
                      <a:pt x="40" y="327"/>
                      <a:pt x="40" y="327"/>
                      <a:pt x="40" y="327"/>
                    </a:cubicBezTo>
                    <a:cubicBezTo>
                      <a:pt x="39" y="327"/>
                      <a:pt x="39" y="327"/>
                      <a:pt x="39" y="327"/>
                    </a:cubicBezTo>
                    <a:cubicBezTo>
                      <a:pt x="39" y="328"/>
                      <a:pt x="39" y="328"/>
                      <a:pt x="39" y="328"/>
                    </a:cubicBezTo>
                    <a:cubicBezTo>
                      <a:pt x="37" y="327"/>
                      <a:pt x="37" y="327"/>
                      <a:pt x="37" y="327"/>
                    </a:cubicBezTo>
                    <a:cubicBezTo>
                      <a:pt x="36" y="328"/>
                      <a:pt x="36" y="328"/>
                      <a:pt x="36" y="328"/>
                    </a:cubicBezTo>
                    <a:cubicBezTo>
                      <a:pt x="36" y="333"/>
                      <a:pt x="36" y="333"/>
                      <a:pt x="36" y="333"/>
                    </a:cubicBezTo>
                    <a:cubicBezTo>
                      <a:pt x="37" y="337"/>
                      <a:pt x="37" y="337"/>
                      <a:pt x="37" y="337"/>
                    </a:cubicBezTo>
                    <a:cubicBezTo>
                      <a:pt x="42" y="333"/>
                      <a:pt x="42" y="333"/>
                      <a:pt x="42" y="333"/>
                    </a:cubicBezTo>
                    <a:cubicBezTo>
                      <a:pt x="45" y="331"/>
                      <a:pt x="45" y="331"/>
                      <a:pt x="45" y="331"/>
                    </a:cubicBezTo>
                    <a:cubicBezTo>
                      <a:pt x="46" y="330"/>
                      <a:pt x="46" y="330"/>
                      <a:pt x="46" y="330"/>
                    </a:cubicBezTo>
                    <a:cubicBezTo>
                      <a:pt x="46" y="331"/>
                      <a:pt x="46" y="331"/>
                      <a:pt x="46" y="331"/>
                    </a:cubicBezTo>
                    <a:cubicBezTo>
                      <a:pt x="47" y="331"/>
                      <a:pt x="47" y="331"/>
                      <a:pt x="47" y="331"/>
                    </a:cubicBezTo>
                    <a:cubicBezTo>
                      <a:pt x="49" y="330"/>
                      <a:pt x="49" y="330"/>
                      <a:pt x="49" y="330"/>
                    </a:cubicBezTo>
                    <a:cubicBezTo>
                      <a:pt x="49" y="331"/>
                      <a:pt x="49" y="331"/>
                      <a:pt x="49" y="331"/>
                    </a:cubicBezTo>
                    <a:cubicBezTo>
                      <a:pt x="46" y="333"/>
                      <a:pt x="46" y="333"/>
                      <a:pt x="46" y="333"/>
                    </a:cubicBezTo>
                    <a:cubicBezTo>
                      <a:pt x="45" y="334"/>
                      <a:pt x="45" y="334"/>
                      <a:pt x="45" y="334"/>
                    </a:cubicBezTo>
                    <a:cubicBezTo>
                      <a:pt x="45" y="336"/>
                      <a:pt x="45" y="336"/>
                      <a:pt x="45" y="336"/>
                    </a:cubicBezTo>
                    <a:cubicBezTo>
                      <a:pt x="46" y="336"/>
                      <a:pt x="46" y="336"/>
                      <a:pt x="46" y="336"/>
                    </a:cubicBezTo>
                    <a:cubicBezTo>
                      <a:pt x="45" y="337"/>
                      <a:pt x="45" y="337"/>
                      <a:pt x="45" y="337"/>
                    </a:cubicBezTo>
                    <a:cubicBezTo>
                      <a:pt x="43" y="336"/>
                      <a:pt x="43" y="336"/>
                      <a:pt x="43" y="336"/>
                    </a:cubicBezTo>
                    <a:cubicBezTo>
                      <a:pt x="43" y="334"/>
                      <a:pt x="43" y="334"/>
                      <a:pt x="43" y="334"/>
                    </a:cubicBezTo>
                    <a:cubicBezTo>
                      <a:pt x="42" y="336"/>
                      <a:pt x="42" y="336"/>
                      <a:pt x="42" y="336"/>
                    </a:cubicBezTo>
                    <a:cubicBezTo>
                      <a:pt x="40" y="338"/>
                      <a:pt x="40" y="338"/>
                      <a:pt x="40" y="338"/>
                    </a:cubicBezTo>
                    <a:cubicBezTo>
                      <a:pt x="37" y="338"/>
                      <a:pt x="37" y="338"/>
                      <a:pt x="37" y="338"/>
                    </a:cubicBezTo>
                    <a:cubicBezTo>
                      <a:pt x="36" y="340"/>
                      <a:pt x="36" y="340"/>
                      <a:pt x="36" y="340"/>
                    </a:cubicBezTo>
                    <a:cubicBezTo>
                      <a:pt x="33" y="343"/>
                      <a:pt x="33" y="343"/>
                      <a:pt x="33" y="343"/>
                    </a:cubicBezTo>
                    <a:cubicBezTo>
                      <a:pt x="32" y="344"/>
                      <a:pt x="32" y="344"/>
                      <a:pt x="32" y="344"/>
                    </a:cubicBezTo>
                    <a:cubicBezTo>
                      <a:pt x="33" y="346"/>
                      <a:pt x="33" y="346"/>
                      <a:pt x="33" y="346"/>
                    </a:cubicBezTo>
                    <a:cubicBezTo>
                      <a:pt x="35" y="346"/>
                      <a:pt x="35" y="346"/>
                      <a:pt x="35" y="346"/>
                    </a:cubicBezTo>
                    <a:cubicBezTo>
                      <a:pt x="36" y="344"/>
                      <a:pt x="36" y="344"/>
                      <a:pt x="36" y="344"/>
                    </a:cubicBezTo>
                    <a:cubicBezTo>
                      <a:pt x="39" y="343"/>
                      <a:pt x="39" y="343"/>
                      <a:pt x="39" y="343"/>
                    </a:cubicBezTo>
                    <a:cubicBezTo>
                      <a:pt x="40" y="344"/>
                      <a:pt x="40" y="344"/>
                      <a:pt x="40" y="344"/>
                    </a:cubicBezTo>
                    <a:cubicBezTo>
                      <a:pt x="42" y="344"/>
                      <a:pt x="42" y="344"/>
                      <a:pt x="42" y="344"/>
                    </a:cubicBezTo>
                    <a:cubicBezTo>
                      <a:pt x="39" y="347"/>
                      <a:pt x="39" y="347"/>
                      <a:pt x="39" y="347"/>
                    </a:cubicBezTo>
                    <a:cubicBezTo>
                      <a:pt x="35" y="351"/>
                      <a:pt x="35" y="351"/>
                      <a:pt x="35" y="351"/>
                    </a:cubicBezTo>
                    <a:cubicBezTo>
                      <a:pt x="36" y="351"/>
                      <a:pt x="36" y="351"/>
                      <a:pt x="36" y="351"/>
                    </a:cubicBezTo>
                    <a:cubicBezTo>
                      <a:pt x="39" y="350"/>
                      <a:pt x="39" y="350"/>
                      <a:pt x="39" y="350"/>
                    </a:cubicBezTo>
                    <a:cubicBezTo>
                      <a:pt x="39" y="351"/>
                      <a:pt x="39" y="351"/>
                      <a:pt x="39" y="351"/>
                    </a:cubicBezTo>
                    <a:cubicBezTo>
                      <a:pt x="39" y="353"/>
                      <a:pt x="39" y="353"/>
                      <a:pt x="39" y="353"/>
                    </a:cubicBezTo>
                    <a:cubicBezTo>
                      <a:pt x="47" y="349"/>
                      <a:pt x="47" y="349"/>
                      <a:pt x="47" y="349"/>
                    </a:cubicBezTo>
                    <a:cubicBezTo>
                      <a:pt x="47" y="350"/>
                      <a:pt x="47" y="350"/>
                      <a:pt x="47" y="350"/>
                    </a:cubicBezTo>
                    <a:cubicBezTo>
                      <a:pt x="52" y="350"/>
                      <a:pt x="52" y="350"/>
                      <a:pt x="52" y="350"/>
                    </a:cubicBezTo>
                    <a:cubicBezTo>
                      <a:pt x="49" y="351"/>
                      <a:pt x="49" y="351"/>
                      <a:pt x="49" y="351"/>
                    </a:cubicBezTo>
                    <a:cubicBezTo>
                      <a:pt x="49" y="353"/>
                      <a:pt x="49" y="353"/>
                      <a:pt x="49" y="353"/>
                    </a:cubicBezTo>
                    <a:cubicBezTo>
                      <a:pt x="47" y="351"/>
                      <a:pt x="47" y="351"/>
                      <a:pt x="47" y="351"/>
                    </a:cubicBezTo>
                    <a:cubicBezTo>
                      <a:pt x="45" y="351"/>
                      <a:pt x="45" y="351"/>
                      <a:pt x="45" y="351"/>
                    </a:cubicBezTo>
                    <a:cubicBezTo>
                      <a:pt x="40" y="353"/>
                      <a:pt x="40" y="353"/>
                      <a:pt x="40" y="353"/>
                    </a:cubicBezTo>
                    <a:cubicBezTo>
                      <a:pt x="37" y="356"/>
                      <a:pt x="37" y="356"/>
                      <a:pt x="37" y="356"/>
                    </a:cubicBezTo>
                    <a:cubicBezTo>
                      <a:pt x="35" y="357"/>
                      <a:pt x="35" y="357"/>
                      <a:pt x="35" y="357"/>
                    </a:cubicBezTo>
                    <a:cubicBezTo>
                      <a:pt x="33" y="359"/>
                      <a:pt x="33" y="359"/>
                      <a:pt x="33" y="359"/>
                    </a:cubicBezTo>
                    <a:cubicBezTo>
                      <a:pt x="32" y="363"/>
                      <a:pt x="32" y="363"/>
                      <a:pt x="32" y="363"/>
                    </a:cubicBezTo>
                    <a:cubicBezTo>
                      <a:pt x="30" y="364"/>
                      <a:pt x="30" y="364"/>
                      <a:pt x="30" y="364"/>
                    </a:cubicBezTo>
                    <a:cubicBezTo>
                      <a:pt x="32" y="364"/>
                      <a:pt x="32" y="364"/>
                      <a:pt x="32" y="364"/>
                    </a:cubicBezTo>
                    <a:cubicBezTo>
                      <a:pt x="29" y="366"/>
                      <a:pt x="29" y="366"/>
                      <a:pt x="29" y="366"/>
                    </a:cubicBezTo>
                    <a:cubicBezTo>
                      <a:pt x="29" y="367"/>
                      <a:pt x="29" y="367"/>
                      <a:pt x="29" y="367"/>
                    </a:cubicBezTo>
                    <a:cubicBezTo>
                      <a:pt x="30" y="367"/>
                      <a:pt x="30" y="367"/>
                      <a:pt x="30" y="367"/>
                    </a:cubicBezTo>
                    <a:cubicBezTo>
                      <a:pt x="29" y="369"/>
                      <a:pt x="29" y="369"/>
                      <a:pt x="29" y="369"/>
                    </a:cubicBezTo>
                    <a:cubicBezTo>
                      <a:pt x="30" y="370"/>
                      <a:pt x="30" y="370"/>
                      <a:pt x="30" y="370"/>
                    </a:cubicBezTo>
                    <a:cubicBezTo>
                      <a:pt x="33" y="370"/>
                      <a:pt x="33" y="370"/>
                      <a:pt x="33" y="370"/>
                    </a:cubicBezTo>
                    <a:cubicBezTo>
                      <a:pt x="32" y="369"/>
                      <a:pt x="32" y="369"/>
                      <a:pt x="32" y="369"/>
                    </a:cubicBezTo>
                    <a:cubicBezTo>
                      <a:pt x="36" y="370"/>
                      <a:pt x="36" y="370"/>
                      <a:pt x="36" y="370"/>
                    </a:cubicBezTo>
                    <a:cubicBezTo>
                      <a:pt x="39" y="369"/>
                      <a:pt x="39" y="369"/>
                      <a:pt x="39" y="369"/>
                    </a:cubicBezTo>
                    <a:cubicBezTo>
                      <a:pt x="40" y="367"/>
                      <a:pt x="40" y="367"/>
                      <a:pt x="40" y="367"/>
                    </a:cubicBezTo>
                    <a:cubicBezTo>
                      <a:pt x="40" y="369"/>
                      <a:pt x="40" y="369"/>
                      <a:pt x="40" y="369"/>
                    </a:cubicBezTo>
                    <a:cubicBezTo>
                      <a:pt x="39" y="370"/>
                      <a:pt x="39" y="370"/>
                      <a:pt x="39" y="370"/>
                    </a:cubicBezTo>
                    <a:cubicBezTo>
                      <a:pt x="40" y="370"/>
                      <a:pt x="40" y="370"/>
                      <a:pt x="40" y="370"/>
                    </a:cubicBezTo>
                    <a:cubicBezTo>
                      <a:pt x="42" y="370"/>
                      <a:pt x="42" y="370"/>
                      <a:pt x="42" y="370"/>
                    </a:cubicBezTo>
                    <a:cubicBezTo>
                      <a:pt x="42" y="371"/>
                      <a:pt x="42" y="371"/>
                      <a:pt x="42" y="371"/>
                    </a:cubicBezTo>
                    <a:cubicBezTo>
                      <a:pt x="39" y="373"/>
                      <a:pt x="39" y="373"/>
                      <a:pt x="39" y="373"/>
                    </a:cubicBezTo>
                    <a:cubicBezTo>
                      <a:pt x="42" y="373"/>
                      <a:pt x="42" y="373"/>
                      <a:pt x="42" y="373"/>
                    </a:cubicBezTo>
                    <a:cubicBezTo>
                      <a:pt x="39" y="374"/>
                      <a:pt x="39" y="374"/>
                      <a:pt x="39" y="374"/>
                    </a:cubicBezTo>
                    <a:cubicBezTo>
                      <a:pt x="40" y="374"/>
                      <a:pt x="40" y="374"/>
                      <a:pt x="40" y="374"/>
                    </a:cubicBezTo>
                    <a:cubicBezTo>
                      <a:pt x="42" y="374"/>
                      <a:pt x="42" y="374"/>
                      <a:pt x="42" y="374"/>
                    </a:cubicBezTo>
                    <a:cubicBezTo>
                      <a:pt x="43" y="376"/>
                      <a:pt x="43" y="376"/>
                      <a:pt x="43" y="376"/>
                    </a:cubicBezTo>
                    <a:cubicBezTo>
                      <a:pt x="45" y="373"/>
                      <a:pt x="45" y="373"/>
                      <a:pt x="45" y="373"/>
                    </a:cubicBezTo>
                    <a:cubicBezTo>
                      <a:pt x="46" y="373"/>
                      <a:pt x="46" y="373"/>
                      <a:pt x="46" y="373"/>
                    </a:cubicBezTo>
                    <a:cubicBezTo>
                      <a:pt x="45" y="376"/>
                      <a:pt x="45" y="376"/>
                      <a:pt x="45" y="376"/>
                    </a:cubicBezTo>
                    <a:cubicBezTo>
                      <a:pt x="46" y="376"/>
                      <a:pt x="46" y="376"/>
                      <a:pt x="46" y="376"/>
                    </a:cubicBezTo>
                    <a:cubicBezTo>
                      <a:pt x="49" y="376"/>
                      <a:pt x="49" y="376"/>
                      <a:pt x="49" y="376"/>
                    </a:cubicBezTo>
                    <a:cubicBezTo>
                      <a:pt x="49" y="377"/>
                      <a:pt x="49" y="377"/>
                      <a:pt x="49" y="377"/>
                    </a:cubicBezTo>
                    <a:cubicBezTo>
                      <a:pt x="50" y="377"/>
                      <a:pt x="50" y="377"/>
                      <a:pt x="50" y="377"/>
                    </a:cubicBezTo>
                    <a:cubicBezTo>
                      <a:pt x="52" y="376"/>
                      <a:pt x="52" y="376"/>
                      <a:pt x="52" y="376"/>
                    </a:cubicBezTo>
                    <a:cubicBezTo>
                      <a:pt x="53" y="376"/>
                      <a:pt x="53" y="376"/>
                      <a:pt x="53" y="376"/>
                    </a:cubicBezTo>
                    <a:cubicBezTo>
                      <a:pt x="52" y="377"/>
                      <a:pt x="52" y="377"/>
                      <a:pt x="52" y="377"/>
                    </a:cubicBezTo>
                    <a:cubicBezTo>
                      <a:pt x="50" y="380"/>
                      <a:pt x="50" y="380"/>
                      <a:pt x="50" y="380"/>
                    </a:cubicBezTo>
                    <a:cubicBezTo>
                      <a:pt x="47" y="381"/>
                      <a:pt x="47" y="381"/>
                      <a:pt x="47" y="381"/>
                    </a:cubicBezTo>
                    <a:cubicBezTo>
                      <a:pt x="47" y="383"/>
                      <a:pt x="47" y="383"/>
                      <a:pt x="47" y="383"/>
                    </a:cubicBezTo>
                    <a:cubicBezTo>
                      <a:pt x="49" y="384"/>
                      <a:pt x="49" y="384"/>
                      <a:pt x="49" y="384"/>
                    </a:cubicBezTo>
                    <a:cubicBezTo>
                      <a:pt x="53" y="384"/>
                      <a:pt x="53" y="384"/>
                      <a:pt x="53" y="384"/>
                    </a:cubicBezTo>
                    <a:cubicBezTo>
                      <a:pt x="55" y="383"/>
                      <a:pt x="55" y="383"/>
                      <a:pt x="55" y="383"/>
                    </a:cubicBezTo>
                    <a:cubicBezTo>
                      <a:pt x="55" y="381"/>
                      <a:pt x="55" y="381"/>
                      <a:pt x="55" y="381"/>
                    </a:cubicBezTo>
                    <a:cubicBezTo>
                      <a:pt x="56" y="381"/>
                      <a:pt x="56" y="381"/>
                      <a:pt x="56" y="381"/>
                    </a:cubicBezTo>
                    <a:cubicBezTo>
                      <a:pt x="55" y="384"/>
                      <a:pt x="55" y="384"/>
                      <a:pt x="55" y="384"/>
                    </a:cubicBezTo>
                    <a:cubicBezTo>
                      <a:pt x="55" y="386"/>
                      <a:pt x="55" y="386"/>
                      <a:pt x="55" y="386"/>
                    </a:cubicBezTo>
                    <a:cubicBezTo>
                      <a:pt x="53" y="387"/>
                      <a:pt x="53" y="387"/>
                      <a:pt x="53" y="387"/>
                    </a:cubicBezTo>
                    <a:cubicBezTo>
                      <a:pt x="53" y="386"/>
                      <a:pt x="53" y="386"/>
                      <a:pt x="53" y="386"/>
                    </a:cubicBezTo>
                    <a:cubicBezTo>
                      <a:pt x="52" y="386"/>
                      <a:pt x="52" y="386"/>
                      <a:pt x="52" y="386"/>
                    </a:cubicBezTo>
                    <a:cubicBezTo>
                      <a:pt x="52" y="387"/>
                      <a:pt x="52" y="387"/>
                      <a:pt x="52" y="387"/>
                    </a:cubicBezTo>
                    <a:cubicBezTo>
                      <a:pt x="53" y="389"/>
                      <a:pt x="53" y="389"/>
                      <a:pt x="53" y="389"/>
                    </a:cubicBezTo>
                    <a:cubicBezTo>
                      <a:pt x="56" y="389"/>
                      <a:pt x="56" y="389"/>
                      <a:pt x="56" y="389"/>
                    </a:cubicBezTo>
                    <a:cubicBezTo>
                      <a:pt x="59" y="387"/>
                      <a:pt x="59" y="387"/>
                      <a:pt x="59" y="387"/>
                    </a:cubicBezTo>
                    <a:cubicBezTo>
                      <a:pt x="59" y="390"/>
                      <a:pt x="59" y="390"/>
                      <a:pt x="59" y="390"/>
                    </a:cubicBezTo>
                    <a:cubicBezTo>
                      <a:pt x="62" y="390"/>
                      <a:pt x="62" y="390"/>
                      <a:pt x="62" y="390"/>
                    </a:cubicBezTo>
                    <a:cubicBezTo>
                      <a:pt x="59" y="392"/>
                      <a:pt x="59" y="392"/>
                      <a:pt x="59" y="392"/>
                    </a:cubicBezTo>
                    <a:cubicBezTo>
                      <a:pt x="57" y="392"/>
                      <a:pt x="57" y="392"/>
                      <a:pt x="57" y="392"/>
                    </a:cubicBezTo>
                    <a:cubicBezTo>
                      <a:pt x="56" y="393"/>
                      <a:pt x="56" y="393"/>
                      <a:pt x="56" y="393"/>
                    </a:cubicBezTo>
                    <a:cubicBezTo>
                      <a:pt x="57" y="393"/>
                      <a:pt x="57" y="393"/>
                      <a:pt x="57" y="393"/>
                    </a:cubicBezTo>
                    <a:cubicBezTo>
                      <a:pt x="56" y="394"/>
                      <a:pt x="56" y="394"/>
                      <a:pt x="56" y="394"/>
                    </a:cubicBezTo>
                    <a:cubicBezTo>
                      <a:pt x="57" y="394"/>
                      <a:pt x="57" y="394"/>
                      <a:pt x="57" y="394"/>
                    </a:cubicBezTo>
                    <a:cubicBezTo>
                      <a:pt x="59" y="396"/>
                      <a:pt x="59" y="396"/>
                      <a:pt x="59" y="396"/>
                    </a:cubicBezTo>
                    <a:cubicBezTo>
                      <a:pt x="59" y="394"/>
                      <a:pt x="59" y="394"/>
                      <a:pt x="59" y="394"/>
                    </a:cubicBezTo>
                    <a:cubicBezTo>
                      <a:pt x="351" y="394"/>
                      <a:pt x="351" y="394"/>
                      <a:pt x="351" y="394"/>
                    </a:cubicBezTo>
                    <a:cubicBezTo>
                      <a:pt x="353" y="390"/>
                      <a:pt x="353" y="390"/>
                      <a:pt x="353" y="390"/>
                    </a:cubicBezTo>
                    <a:cubicBezTo>
                      <a:pt x="354" y="389"/>
                      <a:pt x="354" y="389"/>
                      <a:pt x="354" y="389"/>
                    </a:cubicBezTo>
                    <a:cubicBezTo>
                      <a:pt x="356" y="392"/>
                      <a:pt x="356" y="392"/>
                      <a:pt x="356" y="392"/>
                    </a:cubicBezTo>
                    <a:cubicBezTo>
                      <a:pt x="354" y="396"/>
                      <a:pt x="354" y="396"/>
                      <a:pt x="354" y="396"/>
                    </a:cubicBezTo>
                    <a:cubicBezTo>
                      <a:pt x="354" y="397"/>
                      <a:pt x="354" y="397"/>
                      <a:pt x="354" y="397"/>
                    </a:cubicBezTo>
                    <a:cubicBezTo>
                      <a:pt x="356" y="399"/>
                      <a:pt x="356" y="399"/>
                      <a:pt x="356" y="399"/>
                    </a:cubicBezTo>
                    <a:cubicBezTo>
                      <a:pt x="358" y="399"/>
                      <a:pt x="358" y="399"/>
                      <a:pt x="358" y="399"/>
                    </a:cubicBezTo>
                    <a:cubicBezTo>
                      <a:pt x="360" y="399"/>
                      <a:pt x="360" y="399"/>
                      <a:pt x="360" y="399"/>
                    </a:cubicBezTo>
                    <a:cubicBezTo>
                      <a:pt x="361" y="400"/>
                      <a:pt x="361" y="400"/>
                      <a:pt x="361" y="400"/>
                    </a:cubicBezTo>
                    <a:cubicBezTo>
                      <a:pt x="361" y="402"/>
                      <a:pt x="361" y="402"/>
                      <a:pt x="361" y="402"/>
                    </a:cubicBezTo>
                    <a:cubicBezTo>
                      <a:pt x="364" y="400"/>
                      <a:pt x="364" y="400"/>
                      <a:pt x="364" y="400"/>
                    </a:cubicBezTo>
                    <a:cubicBezTo>
                      <a:pt x="367" y="399"/>
                      <a:pt x="367" y="399"/>
                      <a:pt x="367" y="399"/>
                    </a:cubicBezTo>
                    <a:cubicBezTo>
                      <a:pt x="370" y="400"/>
                      <a:pt x="370" y="400"/>
                      <a:pt x="370" y="400"/>
                    </a:cubicBezTo>
                    <a:cubicBezTo>
                      <a:pt x="373" y="400"/>
                      <a:pt x="373" y="400"/>
                      <a:pt x="373" y="400"/>
                    </a:cubicBezTo>
                    <a:cubicBezTo>
                      <a:pt x="373" y="402"/>
                      <a:pt x="373" y="402"/>
                      <a:pt x="373" y="402"/>
                    </a:cubicBezTo>
                    <a:cubicBezTo>
                      <a:pt x="374" y="403"/>
                      <a:pt x="374" y="403"/>
                      <a:pt x="374" y="403"/>
                    </a:cubicBezTo>
                    <a:cubicBezTo>
                      <a:pt x="374" y="404"/>
                      <a:pt x="374" y="404"/>
                      <a:pt x="374" y="404"/>
                    </a:cubicBezTo>
                    <a:cubicBezTo>
                      <a:pt x="376" y="403"/>
                      <a:pt x="376" y="403"/>
                      <a:pt x="376" y="403"/>
                    </a:cubicBezTo>
                    <a:cubicBezTo>
                      <a:pt x="377" y="404"/>
                      <a:pt x="377" y="404"/>
                      <a:pt x="377" y="404"/>
                    </a:cubicBezTo>
                    <a:cubicBezTo>
                      <a:pt x="379" y="404"/>
                      <a:pt x="379" y="404"/>
                      <a:pt x="379" y="404"/>
                    </a:cubicBezTo>
                    <a:cubicBezTo>
                      <a:pt x="380" y="406"/>
                      <a:pt x="380" y="406"/>
                      <a:pt x="380" y="406"/>
                    </a:cubicBezTo>
                    <a:cubicBezTo>
                      <a:pt x="381" y="407"/>
                      <a:pt x="381" y="407"/>
                      <a:pt x="381" y="407"/>
                    </a:cubicBezTo>
                    <a:cubicBezTo>
                      <a:pt x="386" y="406"/>
                      <a:pt x="386" y="406"/>
                      <a:pt x="386" y="406"/>
                    </a:cubicBezTo>
                    <a:cubicBezTo>
                      <a:pt x="390" y="404"/>
                      <a:pt x="390" y="404"/>
                      <a:pt x="390" y="404"/>
                    </a:cubicBezTo>
                    <a:cubicBezTo>
                      <a:pt x="390" y="406"/>
                      <a:pt x="390" y="406"/>
                      <a:pt x="390" y="406"/>
                    </a:cubicBezTo>
                    <a:cubicBezTo>
                      <a:pt x="391" y="406"/>
                      <a:pt x="391" y="406"/>
                      <a:pt x="391" y="406"/>
                    </a:cubicBezTo>
                    <a:cubicBezTo>
                      <a:pt x="394" y="406"/>
                      <a:pt x="394" y="406"/>
                      <a:pt x="394" y="406"/>
                    </a:cubicBezTo>
                    <a:cubicBezTo>
                      <a:pt x="395" y="406"/>
                      <a:pt x="395" y="406"/>
                      <a:pt x="395" y="406"/>
                    </a:cubicBezTo>
                    <a:cubicBezTo>
                      <a:pt x="397" y="407"/>
                      <a:pt x="397" y="407"/>
                      <a:pt x="397" y="407"/>
                    </a:cubicBezTo>
                    <a:cubicBezTo>
                      <a:pt x="400" y="407"/>
                      <a:pt x="400" y="407"/>
                      <a:pt x="400" y="407"/>
                    </a:cubicBezTo>
                    <a:cubicBezTo>
                      <a:pt x="404" y="406"/>
                      <a:pt x="404" y="406"/>
                      <a:pt x="404" y="406"/>
                    </a:cubicBezTo>
                    <a:cubicBezTo>
                      <a:pt x="407" y="404"/>
                      <a:pt x="407" y="404"/>
                      <a:pt x="407" y="404"/>
                    </a:cubicBezTo>
                    <a:cubicBezTo>
                      <a:pt x="410" y="402"/>
                      <a:pt x="410" y="402"/>
                      <a:pt x="410" y="402"/>
                    </a:cubicBezTo>
                    <a:cubicBezTo>
                      <a:pt x="414" y="400"/>
                      <a:pt x="414" y="400"/>
                      <a:pt x="414" y="400"/>
                    </a:cubicBezTo>
                    <a:cubicBezTo>
                      <a:pt x="412" y="403"/>
                      <a:pt x="412" y="403"/>
                      <a:pt x="412" y="403"/>
                    </a:cubicBezTo>
                    <a:cubicBezTo>
                      <a:pt x="413" y="403"/>
                      <a:pt x="413" y="403"/>
                      <a:pt x="413" y="403"/>
                    </a:cubicBezTo>
                    <a:cubicBezTo>
                      <a:pt x="414" y="402"/>
                      <a:pt x="414" y="402"/>
                      <a:pt x="414" y="402"/>
                    </a:cubicBezTo>
                    <a:cubicBezTo>
                      <a:pt x="419" y="397"/>
                      <a:pt x="419" y="397"/>
                      <a:pt x="419" y="397"/>
                    </a:cubicBezTo>
                    <a:cubicBezTo>
                      <a:pt x="420" y="397"/>
                      <a:pt x="420" y="397"/>
                      <a:pt x="420" y="397"/>
                    </a:cubicBezTo>
                    <a:cubicBezTo>
                      <a:pt x="419" y="399"/>
                      <a:pt x="419" y="399"/>
                      <a:pt x="419" y="399"/>
                    </a:cubicBezTo>
                    <a:cubicBezTo>
                      <a:pt x="417" y="400"/>
                      <a:pt x="417" y="400"/>
                      <a:pt x="417" y="400"/>
                    </a:cubicBezTo>
                    <a:cubicBezTo>
                      <a:pt x="416" y="402"/>
                      <a:pt x="416" y="402"/>
                      <a:pt x="416" y="402"/>
                    </a:cubicBezTo>
                    <a:cubicBezTo>
                      <a:pt x="419" y="400"/>
                      <a:pt x="419" y="400"/>
                      <a:pt x="419" y="400"/>
                    </a:cubicBezTo>
                    <a:cubicBezTo>
                      <a:pt x="422" y="400"/>
                      <a:pt x="422" y="400"/>
                      <a:pt x="422" y="400"/>
                    </a:cubicBezTo>
                    <a:cubicBezTo>
                      <a:pt x="423" y="399"/>
                      <a:pt x="423" y="399"/>
                      <a:pt x="423" y="399"/>
                    </a:cubicBezTo>
                    <a:cubicBezTo>
                      <a:pt x="423" y="396"/>
                      <a:pt x="423" y="396"/>
                      <a:pt x="423" y="396"/>
                    </a:cubicBezTo>
                    <a:cubicBezTo>
                      <a:pt x="423" y="394"/>
                      <a:pt x="423" y="394"/>
                      <a:pt x="423" y="394"/>
                    </a:cubicBezTo>
                    <a:cubicBezTo>
                      <a:pt x="424" y="394"/>
                      <a:pt x="424" y="394"/>
                      <a:pt x="424" y="394"/>
                    </a:cubicBezTo>
                    <a:cubicBezTo>
                      <a:pt x="430" y="397"/>
                      <a:pt x="430" y="397"/>
                      <a:pt x="430" y="397"/>
                    </a:cubicBezTo>
                    <a:cubicBezTo>
                      <a:pt x="432" y="397"/>
                      <a:pt x="432" y="397"/>
                      <a:pt x="432" y="397"/>
                    </a:cubicBezTo>
                    <a:cubicBezTo>
                      <a:pt x="434" y="397"/>
                      <a:pt x="434" y="397"/>
                      <a:pt x="434" y="397"/>
                    </a:cubicBezTo>
                    <a:cubicBezTo>
                      <a:pt x="437" y="397"/>
                      <a:pt x="437" y="397"/>
                      <a:pt x="437" y="397"/>
                    </a:cubicBezTo>
                    <a:cubicBezTo>
                      <a:pt x="440" y="399"/>
                      <a:pt x="440" y="399"/>
                      <a:pt x="440" y="399"/>
                    </a:cubicBezTo>
                    <a:cubicBezTo>
                      <a:pt x="442" y="399"/>
                      <a:pt x="442" y="399"/>
                      <a:pt x="442" y="399"/>
                    </a:cubicBezTo>
                    <a:cubicBezTo>
                      <a:pt x="442" y="402"/>
                      <a:pt x="442" y="402"/>
                      <a:pt x="442" y="402"/>
                    </a:cubicBezTo>
                    <a:cubicBezTo>
                      <a:pt x="440" y="404"/>
                      <a:pt x="440" y="404"/>
                      <a:pt x="440" y="404"/>
                    </a:cubicBezTo>
                    <a:cubicBezTo>
                      <a:pt x="440" y="406"/>
                      <a:pt x="440" y="406"/>
                      <a:pt x="440" y="406"/>
                    </a:cubicBezTo>
                    <a:cubicBezTo>
                      <a:pt x="442" y="407"/>
                      <a:pt x="442" y="407"/>
                      <a:pt x="442" y="407"/>
                    </a:cubicBezTo>
                    <a:cubicBezTo>
                      <a:pt x="443" y="409"/>
                      <a:pt x="443" y="409"/>
                      <a:pt x="443" y="409"/>
                    </a:cubicBezTo>
                    <a:cubicBezTo>
                      <a:pt x="446" y="409"/>
                      <a:pt x="446" y="409"/>
                      <a:pt x="446" y="409"/>
                    </a:cubicBezTo>
                    <a:cubicBezTo>
                      <a:pt x="452" y="409"/>
                      <a:pt x="452" y="409"/>
                      <a:pt x="452" y="409"/>
                    </a:cubicBezTo>
                    <a:cubicBezTo>
                      <a:pt x="449" y="412"/>
                      <a:pt x="449" y="412"/>
                      <a:pt x="449" y="412"/>
                    </a:cubicBezTo>
                    <a:cubicBezTo>
                      <a:pt x="449" y="413"/>
                      <a:pt x="449" y="413"/>
                      <a:pt x="449" y="413"/>
                    </a:cubicBezTo>
                    <a:cubicBezTo>
                      <a:pt x="449" y="414"/>
                      <a:pt x="449" y="414"/>
                      <a:pt x="449" y="414"/>
                    </a:cubicBezTo>
                    <a:cubicBezTo>
                      <a:pt x="450" y="416"/>
                      <a:pt x="450" y="416"/>
                      <a:pt x="450" y="416"/>
                    </a:cubicBezTo>
                    <a:cubicBezTo>
                      <a:pt x="449" y="419"/>
                      <a:pt x="449" y="419"/>
                      <a:pt x="449" y="419"/>
                    </a:cubicBezTo>
                    <a:cubicBezTo>
                      <a:pt x="447" y="420"/>
                      <a:pt x="447" y="420"/>
                      <a:pt x="447" y="420"/>
                    </a:cubicBezTo>
                    <a:cubicBezTo>
                      <a:pt x="447" y="422"/>
                      <a:pt x="447" y="422"/>
                      <a:pt x="447" y="422"/>
                    </a:cubicBezTo>
                    <a:cubicBezTo>
                      <a:pt x="449" y="422"/>
                      <a:pt x="449" y="422"/>
                      <a:pt x="449" y="422"/>
                    </a:cubicBezTo>
                    <a:cubicBezTo>
                      <a:pt x="450" y="423"/>
                      <a:pt x="450" y="423"/>
                      <a:pt x="450" y="423"/>
                    </a:cubicBezTo>
                    <a:cubicBezTo>
                      <a:pt x="449" y="423"/>
                      <a:pt x="449" y="423"/>
                      <a:pt x="449" y="423"/>
                    </a:cubicBezTo>
                    <a:cubicBezTo>
                      <a:pt x="447" y="424"/>
                      <a:pt x="447" y="424"/>
                      <a:pt x="447" y="424"/>
                    </a:cubicBezTo>
                    <a:cubicBezTo>
                      <a:pt x="449" y="424"/>
                      <a:pt x="449" y="424"/>
                      <a:pt x="449" y="424"/>
                    </a:cubicBezTo>
                    <a:cubicBezTo>
                      <a:pt x="446" y="427"/>
                      <a:pt x="446" y="427"/>
                      <a:pt x="446" y="427"/>
                    </a:cubicBezTo>
                    <a:cubicBezTo>
                      <a:pt x="447" y="427"/>
                      <a:pt x="447" y="427"/>
                      <a:pt x="447" y="427"/>
                    </a:cubicBezTo>
                    <a:cubicBezTo>
                      <a:pt x="449" y="427"/>
                      <a:pt x="449" y="427"/>
                      <a:pt x="449" y="427"/>
                    </a:cubicBezTo>
                    <a:cubicBezTo>
                      <a:pt x="450" y="429"/>
                      <a:pt x="450" y="429"/>
                      <a:pt x="450" y="429"/>
                    </a:cubicBezTo>
                    <a:cubicBezTo>
                      <a:pt x="449" y="430"/>
                      <a:pt x="449" y="430"/>
                      <a:pt x="449" y="430"/>
                    </a:cubicBezTo>
                    <a:cubicBezTo>
                      <a:pt x="452" y="430"/>
                      <a:pt x="452" y="430"/>
                      <a:pt x="452" y="430"/>
                    </a:cubicBezTo>
                    <a:cubicBezTo>
                      <a:pt x="455" y="430"/>
                      <a:pt x="455" y="430"/>
                      <a:pt x="455" y="430"/>
                    </a:cubicBezTo>
                    <a:cubicBezTo>
                      <a:pt x="462" y="432"/>
                      <a:pt x="462" y="432"/>
                      <a:pt x="462" y="432"/>
                    </a:cubicBezTo>
                    <a:cubicBezTo>
                      <a:pt x="465" y="432"/>
                      <a:pt x="465" y="432"/>
                      <a:pt x="465" y="432"/>
                    </a:cubicBezTo>
                    <a:cubicBezTo>
                      <a:pt x="469" y="432"/>
                      <a:pt x="469" y="432"/>
                      <a:pt x="469" y="432"/>
                    </a:cubicBezTo>
                    <a:cubicBezTo>
                      <a:pt x="472" y="433"/>
                      <a:pt x="472" y="433"/>
                      <a:pt x="472" y="433"/>
                    </a:cubicBezTo>
                    <a:cubicBezTo>
                      <a:pt x="473" y="433"/>
                      <a:pt x="473" y="433"/>
                      <a:pt x="473" y="433"/>
                    </a:cubicBezTo>
                    <a:cubicBezTo>
                      <a:pt x="473" y="435"/>
                      <a:pt x="473" y="435"/>
                      <a:pt x="473" y="435"/>
                    </a:cubicBezTo>
                    <a:cubicBezTo>
                      <a:pt x="475" y="435"/>
                      <a:pt x="475" y="435"/>
                      <a:pt x="475" y="435"/>
                    </a:cubicBezTo>
                    <a:cubicBezTo>
                      <a:pt x="476" y="435"/>
                      <a:pt x="476" y="435"/>
                      <a:pt x="476" y="435"/>
                    </a:cubicBezTo>
                    <a:cubicBezTo>
                      <a:pt x="477" y="435"/>
                      <a:pt x="477" y="435"/>
                      <a:pt x="477" y="435"/>
                    </a:cubicBezTo>
                    <a:cubicBezTo>
                      <a:pt x="479" y="435"/>
                      <a:pt x="479" y="435"/>
                      <a:pt x="479" y="435"/>
                    </a:cubicBezTo>
                    <a:cubicBezTo>
                      <a:pt x="479" y="436"/>
                      <a:pt x="479" y="436"/>
                      <a:pt x="479" y="436"/>
                    </a:cubicBezTo>
                    <a:cubicBezTo>
                      <a:pt x="482" y="436"/>
                      <a:pt x="482" y="436"/>
                      <a:pt x="482" y="436"/>
                    </a:cubicBezTo>
                    <a:cubicBezTo>
                      <a:pt x="483" y="437"/>
                      <a:pt x="483" y="437"/>
                      <a:pt x="483" y="437"/>
                    </a:cubicBezTo>
                    <a:cubicBezTo>
                      <a:pt x="483" y="439"/>
                      <a:pt x="483" y="439"/>
                      <a:pt x="483" y="439"/>
                    </a:cubicBezTo>
                    <a:cubicBezTo>
                      <a:pt x="483" y="440"/>
                      <a:pt x="483" y="440"/>
                      <a:pt x="483" y="440"/>
                    </a:cubicBezTo>
                    <a:cubicBezTo>
                      <a:pt x="485" y="440"/>
                      <a:pt x="485" y="440"/>
                      <a:pt x="485" y="440"/>
                    </a:cubicBezTo>
                    <a:cubicBezTo>
                      <a:pt x="485" y="442"/>
                      <a:pt x="485" y="442"/>
                      <a:pt x="485" y="442"/>
                    </a:cubicBezTo>
                    <a:cubicBezTo>
                      <a:pt x="485" y="443"/>
                      <a:pt x="485" y="443"/>
                      <a:pt x="485" y="443"/>
                    </a:cubicBezTo>
                    <a:cubicBezTo>
                      <a:pt x="486" y="443"/>
                      <a:pt x="486" y="443"/>
                      <a:pt x="486" y="443"/>
                    </a:cubicBezTo>
                    <a:cubicBezTo>
                      <a:pt x="486" y="445"/>
                      <a:pt x="486" y="445"/>
                      <a:pt x="486" y="445"/>
                    </a:cubicBezTo>
                    <a:cubicBezTo>
                      <a:pt x="486" y="446"/>
                      <a:pt x="486" y="446"/>
                      <a:pt x="486" y="446"/>
                    </a:cubicBezTo>
                    <a:cubicBezTo>
                      <a:pt x="485" y="446"/>
                      <a:pt x="485" y="446"/>
                      <a:pt x="485" y="446"/>
                    </a:cubicBezTo>
                    <a:cubicBezTo>
                      <a:pt x="486" y="447"/>
                      <a:pt x="486" y="447"/>
                      <a:pt x="486" y="447"/>
                    </a:cubicBezTo>
                    <a:cubicBezTo>
                      <a:pt x="487" y="450"/>
                      <a:pt x="487" y="450"/>
                      <a:pt x="487" y="450"/>
                    </a:cubicBezTo>
                    <a:cubicBezTo>
                      <a:pt x="486" y="450"/>
                      <a:pt x="486" y="450"/>
                      <a:pt x="486" y="450"/>
                    </a:cubicBezTo>
                    <a:cubicBezTo>
                      <a:pt x="485" y="450"/>
                      <a:pt x="485" y="450"/>
                      <a:pt x="485" y="450"/>
                    </a:cubicBezTo>
                    <a:cubicBezTo>
                      <a:pt x="483" y="450"/>
                      <a:pt x="483" y="450"/>
                      <a:pt x="483" y="450"/>
                    </a:cubicBezTo>
                    <a:cubicBezTo>
                      <a:pt x="483" y="453"/>
                      <a:pt x="483" y="453"/>
                      <a:pt x="483" y="453"/>
                    </a:cubicBezTo>
                    <a:cubicBezTo>
                      <a:pt x="483" y="455"/>
                      <a:pt x="483" y="455"/>
                      <a:pt x="483" y="455"/>
                    </a:cubicBezTo>
                    <a:cubicBezTo>
                      <a:pt x="482" y="455"/>
                      <a:pt x="482" y="455"/>
                      <a:pt x="482" y="455"/>
                    </a:cubicBezTo>
                    <a:cubicBezTo>
                      <a:pt x="479" y="455"/>
                      <a:pt x="479" y="455"/>
                      <a:pt x="479" y="455"/>
                    </a:cubicBezTo>
                    <a:cubicBezTo>
                      <a:pt x="477" y="453"/>
                      <a:pt x="477" y="453"/>
                      <a:pt x="477" y="453"/>
                    </a:cubicBezTo>
                    <a:cubicBezTo>
                      <a:pt x="476" y="452"/>
                      <a:pt x="476" y="452"/>
                      <a:pt x="476" y="452"/>
                    </a:cubicBezTo>
                    <a:cubicBezTo>
                      <a:pt x="473" y="453"/>
                      <a:pt x="473" y="453"/>
                      <a:pt x="473" y="453"/>
                    </a:cubicBezTo>
                    <a:cubicBezTo>
                      <a:pt x="475" y="450"/>
                      <a:pt x="475" y="450"/>
                      <a:pt x="475" y="450"/>
                    </a:cubicBezTo>
                    <a:cubicBezTo>
                      <a:pt x="472" y="452"/>
                      <a:pt x="472" y="452"/>
                      <a:pt x="472" y="452"/>
                    </a:cubicBezTo>
                    <a:cubicBezTo>
                      <a:pt x="475" y="449"/>
                      <a:pt x="475" y="449"/>
                      <a:pt x="475" y="449"/>
                    </a:cubicBezTo>
                    <a:cubicBezTo>
                      <a:pt x="473" y="449"/>
                      <a:pt x="473" y="449"/>
                      <a:pt x="473" y="449"/>
                    </a:cubicBezTo>
                    <a:cubicBezTo>
                      <a:pt x="472" y="446"/>
                      <a:pt x="472" y="446"/>
                      <a:pt x="472" y="446"/>
                    </a:cubicBezTo>
                    <a:cubicBezTo>
                      <a:pt x="470" y="445"/>
                      <a:pt x="470" y="445"/>
                      <a:pt x="470" y="445"/>
                    </a:cubicBezTo>
                    <a:cubicBezTo>
                      <a:pt x="469" y="445"/>
                      <a:pt x="469" y="445"/>
                      <a:pt x="469" y="445"/>
                    </a:cubicBezTo>
                    <a:cubicBezTo>
                      <a:pt x="470" y="447"/>
                      <a:pt x="470" y="447"/>
                      <a:pt x="470" y="447"/>
                    </a:cubicBezTo>
                    <a:cubicBezTo>
                      <a:pt x="470" y="450"/>
                      <a:pt x="470" y="450"/>
                      <a:pt x="470" y="450"/>
                    </a:cubicBezTo>
                    <a:cubicBezTo>
                      <a:pt x="469" y="453"/>
                      <a:pt x="469" y="453"/>
                      <a:pt x="469" y="453"/>
                    </a:cubicBezTo>
                    <a:cubicBezTo>
                      <a:pt x="466" y="456"/>
                      <a:pt x="466" y="456"/>
                      <a:pt x="466" y="456"/>
                    </a:cubicBezTo>
                    <a:cubicBezTo>
                      <a:pt x="462" y="460"/>
                      <a:pt x="462" y="460"/>
                      <a:pt x="462" y="460"/>
                    </a:cubicBezTo>
                    <a:cubicBezTo>
                      <a:pt x="459" y="466"/>
                      <a:pt x="459" y="466"/>
                      <a:pt x="459" y="466"/>
                    </a:cubicBezTo>
                    <a:cubicBezTo>
                      <a:pt x="457" y="469"/>
                      <a:pt x="457" y="469"/>
                      <a:pt x="457" y="469"/>
                    </a:cubicBezTo>
                    <a:cubicBezTo>
                      <a:pt x="456" y="470"/>
                      <a:pt x="456" y="470"/>
                      <a:pt x="456" y="470"/>
                    </a:cubicBezTo>
                    <a:cubicBezTo>
                      <a:pt x="449" y="475"/>
                      <a:pt x="449" y="475"/>
                      <a:pt x="449" y="475"/>
                    </a:cubicBezTo>
                    <a:cubicBezTo>
                      <a:pt x="447" y="476"/>
                      <a:pt x="447" y="476"/>
                      <a:pt x="447" y="476"/>
                    </a:cubicBezTo>
                    <a:cubicBezTo>
                      <a:pt x="446" y="478"/>
                      <a:pt x="446" y="478"/>
                      <a:pt x="446" y="478"/>
                    </a:cubicBezTo>
                    <a:cubicBezTo>
                      <a:pt x="444" y="480"/>
                      <a:pt x="444" y="480"/>
                      <a:pt x="444" y="480"/>
                    </a:cubicBezTo>
                    <a:cubicBezTo>
                      <a:pt x="443" y="480"/>
                      <a:pt x="443" y="480"/>
                      <a:pt x="443" y="480"/>
                    </a:cubicBezTo>
                    <a:cubicBezTo>
                      <a:pt x="444" y="483"/>
                      <a:pt x="444" y="483"/>
                      <a:pt x="444" y="483"/>
                    </a:cubicBezTo>
                    <a:cubicBezTo>
                      <a:pt x="443" y="483"/>
                      <a:pt x="443" y="483"/>
                      <a:pt x="443" y="483"/>
                    </a:cubicBezTo>
                    <a:cubicBezTo>
                      <a:pt x="439" y="483"/>
                      <a:pt x="439" y="483"/>
                      <a:pt x="439" y="483"/>
                    </a:cubicBezTo>
                    <a:cubicBezTo>
                      <a:pt x="436" y="486"/>
                      <a:pt x="436" y="486"/>
                      <a:pt x="436" y="486"/>
                    </a:cubicBezTo>
                    <a:cubicBezTo>
                      <a:pt x="434" y="488"/>
                      <a:pt x="434" y="488"/>
                      <a:pt x="434" y="488"/>
                    </a:cubicBezTo>
                    <a:cubicBezTo>
                      <a:pt x="436" y="488"/>
                      <a:pt x="436" y="488"/>
                      <a:pt x="436" y="488"/>
                    </a:cubicBezTo>
                    <a:cubicBezTo>
                      <a:pt x="439" y="488"/>
                      <a:pt x="439" y="488"/>
                      <a:pt x="439" y="488"/>
                    </a:cubicBezTo>
                    <a:cubicBezTo>
                      <a:pt x="440" y="489"/>
                      <a:pt x="440" y="489"/>
                      <a:pt x="440" y="489"/>
                    </a:cubicBezTo>
                    <a:cubicBezTo>
                      <a:pt x="443" y="486"/>
                      <a:pt x="443" y="486"/>
                      <a:pt x="443" y="486"/>
                    </a:cubicBezTo>
                    <a:cubicBezTo>
                      <a:pt x="447" y="485"/>
                      <a:pt x="447" y="485"/>
                      <a:pt x="447" y="485"/>
                    </a:cubicBezTo>
                    <a:cubicBezTo>
                      <a:pt x="452" y="483"/>
                      <a:pt x="452" y="483"/>
                      <a:pt x="452" y="483"/>
                    </a:cubicBezTo>
                    <a:cubicBezTo>
                      <a:pt x="455" y="480"/>
                      <a:pt x="455" y="480"/>
                      <a:pt x="455" y="480"/>
                    </a:cubicBezTo>
                    <a:cubicBezTo>
                      <a:pt x="459" y="480"/>
                      <a:pt x="459" y="480"/>
                      <a:pt x="459" y="480"/>
                    </a:cubicBezTo>
                    <a:cubicBezTo>
                      <a:pt x="463" y="480"/>
                      <a:pt x="463" y="480"/>
                      <a:pt x="463" y="480"/>
                    </a:cubicBezTo>
                    <a:cubicBezTo>
                      <a:pt x="467" y="480"/>
                      <a:pt x="467" y="480"/>
                      <a:pt x="467" y="480"/>
                    </a:cubicBezTo>
                    <a:cubicBezTo>
                      <a:pt x="472" y="478"/>
                      <a:pt x="472" y="478"/>
                      <a:pt x="472" y="478"/>
                    </a:cubicBezTo>
                    <a:cubicBezTo>
                      <a:pt x="476" y="476"/>
                      <a:pt x="476" y="476"/>
                      <a:pt x="476" y="476"/>
                    </a:cubicBezTo>
                    <a:cubicBezTo>
                      <a:pt x="480" y="476"/>
                      <a:pt x="480" y="476"/>
                      <a:pt x="480" y="476"/>
                    </a:cubicBezTo>
                    <a:cubicBezTo>
                      <a:pt x="486" y="476"/>
                      <a:pt x="486" y="476"/>
                      <a:pt x="486" y="476"/>
                    </a:cubicBezTo>
                    <a:cubicBezTo>
                      <a:pt x="485" y="475"/>
                      <a:pt x="485" y="475"/>
                      <a:pt x="485" y="475"/>
                    </a:cubicBezTo>
                    <a:cubicBezTo>
                      <a:pt x="485" y="473"/>
                      <a:pt x="485" y="473"/>
                      <a:pt x="485" y="473"/>
                    </a:cubicBezTo>
                    <a:cubicBezTo>
                      <a:pt x="486" y="472"/>
                      <a:pt x="486" y="472"/>
                      <a:pt x="486" y="472"/>
                    </a:cubicBezTo>
                    <a:cubicBezTo>
                      <a:pt x="480" y="472"/>
                      <a:pt x="480" y="472"/>
                      <a:pt x="480" y="472"/>
                    </a:cubicBezTo>
                    <a:cubicBezTo>
                      <a:pt x="479" y="472"/>
                      <a:pt x="479" y="472"/>
                      <a:pt x="479" y="472"/>
                    </a:cubicBezTo>
                    <a:cubicBezTo>
                      <a:pt x="480" y="469"/>
                      <a:pt x="480" y="469"/>
                      <a:pt x="480" y="469"/>
                    </a:cubicBezTo>
                    <a:cubicBezTo>
                      <a:pt x="485" y="466"/>
                      <a:pt x="485" y="466"/>
                      <a:pt x="485" y="466"/>
                    </a:cubicBezTo>
                    <a:cubicBezTo>
                      <a:pt x="489" y="463"/>
                      <a:pt x="489" y="463"/>
                      <a:pt x="489" y="463"/>
                    </a:cubicBezTo>
                    <a:cubicBezTo>
                      <a:pt x="503" y="462"/>
                      <a:pt x="503" y="462"/>
                      <a:pt x="503" y="462"/>
                    </a:cubicBezTo>
                    <a:cubicBezTo>
                      <a:pt x="508" y="462"/>
                      <a:pt x="508" y="462"/>
                      <a:pt x="508" y="462"/>
                    </a:cubicBezTo>
                    <a:cubicBezTo>
                      <a:pt x="509" y="462"/>
                      <a:pt x="509" y="462"/>
                      <a:pt x="509" y="462"/>
                    </a:cubicBezTo>
                    <a:cubicBezTo>
                      <a:pt x="510" y="463"/>
                      <a:pt x="510" y="463"/>
                      <a:pt x="510" y="463"/>
                    </a:cubicBezTo>
                    <a:cubicBezTo>
                      <a:pt x="513" y="462"/>
                      <a:pt x="513" y="462"/>
                      <a:pt x="513" y="462"/>
                    </a:cubicBezTo>
                    <a:cubicBezTo>
                      <a:pt x="512" y="462"/>
                      <a:pt x="512" y="462"/>
                      <a:pt x="512" y="462"/>
                    </a:cubicBezTo>
                    <a:cubicBezTo>
                      <a:pt x="515" y="460"/>
                      <a:pt x="515" y="460"/>
                      <a:pt x="515" y="460"/>
                    </a:cubicBezTo>
                    <a:cubicBezTo>
                      <a:pt x="513" y="460"/>
                      <a:pt x="513" y="460"/>
                      <a:pt x="513" y="460"/>
                    </a:cubicBezTo>
                    <a:cubicBezTo>
                      <a:pt x="515" y="459"/>
                      <a:pt x="515" y="459"/>
                      <a:pt x="515" y="459"/>
                    </a:cubicBezTo>
                    <a:cubicBezTo>
                      <a:pt x="518" y="459"/>
                      <a:pt x="518" y="459"/>
                      <a:pt x="518" y="459"/>
                    </a:cubicBezTo>
                    <a:cubicBezTo>
                      <a:pt x="522" y="457"/>
                      <a:pt x="522" y="457"/>
                      <a:pt x="522" y="457"/>
                    </a:cubicBezTo>
                    <a:cubicBezTo>
                      <a:pt x="526" y="455"/>
                      <a:pt x="526" y="455"/>
                      <a:pt x="526" y="455"/>
                    </a:cubicBezTo>
                    <a:cubicBezTo>
                      <a:pt x="527" y="455"/>
                      <a:pt x="527" y="455"/>
                      <a:pt x="527" y="455"/>
                    </a:cubicBezTo>
                    <a:cubicBezTo>
                      <a:pt x="532" y="452"/>
                      <a:pt x="532" y="452"/>
                      <a:pt x="532" y="452"/>
                    </a:cubicBezTo>
                    <a:cubicBezTo>
                      <a:pt x="542" y="447"/>
                      <a:pt x="542" y="447"/>
                      <a:pt x="542" y="447"/>
                    </a:cubicBezTo>
                    <a:cubicBezTo>
                      <a:pt x="578" y="447"/>
                      <a:pt x="578" y="447"/>
                      <a:pt x="578" y="447"/>
                    </a:cubicBezTo>
                    <a:cubicBezTo>
                      <a:pt x="581" y="445"/>
                      <a:pt x="581" y="445"/>
                      <a:pt x="581" y="445"/>
                    </a:cubicBezTo>
                    <a:cubicBezTo>
                      <a:pt x="585" y="443"/>
                      <a:pt x="585" y="443"/>
                      <a:pt x="585" y="443"/>
                    </a:cubicBezTo>
                    <a:cubicBezTo>
                      <a:pt x="585" y="445"/>
                      <a:pt x="585" y="445"/>
                      <a:pt x="585" y="445"/>
                    </a:cubicBezTo>
                    <a:cubicBezTo>
                      <a:pt x="586" y="443"/>
                      <a:pt x="586" y="443"/>
                      <a:pt x="586" y="443"/>
                    </a:cubicBezTo>
                    <a:cubicBezTo>
                      <a:pt x="588" y="443"/>
                      <a:pt x="588" y="443"/>
                      <a:pt x="588" y="443"/>
                    </a:cubicBezTo>
                    <a:cubicBezTo>
                      <a:pt x="589" y="440"/>
                      <a:pt x="589" y="440"/>
                      <a:pt x="589" y="440"/>
                    </a:cubicBezTo>
                    <a:cubicBezTo>
                      <a:pt x="592" y="437"/>
                      <a:pt x="592" y="437"/>
                      <a:pt x="592" y="437"/>
                    </a:cubicBezTo>
                    <a:cubicBezTo>
                      <a:pt x="595" y="436"/>
                      <a:pt x="595" y="436"/>
                      <a:pt x="595" y="436"/>
                    </a:cubicBezTo>
                    <a:cubicBezTo>
                      <a:pt x="596" y="433"/>
                      <a:pt x="596" y="433"/>
                      <a:pt x="596" y="433"/>
                    </a:cubicBezTo>
                    <a:cubicBezTo>
                      <a:pt x="599" y="430"/>
                      <a:pt x="599" y="430"/>
                      <a:pt x="599" y="430"/>
                    </a:cubicBezTo>
                    <a:cubicBezTo>
                      <a:pt x="601" y="427"/>
                      <a:pt x="601" y="427"/>
                      <a:pt x="601" y="427"/>
                    </a:cubicBezTo>
                    <a:cubicBezTo>
                      <a:pt x="602" y="424"/>
                      <a:pt x="602" y="424"/>
                      <a:pt x="602" y="424"/>
                    </a:cubicBezTo>
                    <a:cubicBezTo>
                      <a:pt x="609" y="420"/>
                      <a:pt x="609" y="420"/>
                      <a:pt x="609" y="420"/>
                    </a:cubicBezTo>
                    <a:cubicBezTo>
                      <a:pt x="614" y="416"/>
                      <a:pt x="614" y="416"/>
                      <a:pt x="614" y="416"/>
                    </a:cubicBezTo>
                    <a:cubicBezTo>
                      <a:pt x="615" y="414"/>
                      <a:pt x="615" y="414"/>
                      <a:pt x="615" y="414"/>
                    </a:cubicBezTo>
                    <a:cubicBezTo>
                      <a:pt x="617" y="417"/>
                      <a:pt x="617" y="417"/>
                      <a:pt x="617" y="417"/>
                    </a:cubicBezTo>
                    <a:cubicBezTo>
                      <a:pt x="617" y="419"/>
                      <a:pt x="617" y="419"/>
                      <a:pt x="617" y="419"/>
                    </a:cubicBezTo>
                    <a:cubicBezTo>
                      <a:pt x="619" y="417"/>
                      <a:pt x="619" y="417"/>
                      <a:pt x="619" y="417"/>
                    </a:cubicBezTo>
                    <a:cubicBezTo>
                      <a:pt x="624" y="417"/>
                      <a:pt x="624" y="417"/>
                      <a:pt x="624" y="417"/>
                    </a:cubicBezTo>
                    <a:cubicBezTo>
                      <a:pt x="627" y="417"/>
                      <a:pt x="627" y="417"/>
                      <a:pt x="627" y="417"/>
                    </a:cubicBezTo>
                    <a:cubicBezTo>
                      <a:pt x="628" y="419"/>
                      <a:pt x="628" y="419"/>
                      <a:pt x="628" y="419"/>
                    </a:cubicBezTo>
                    <a:cubicBezTo>
                      <a:pt x="627" y="424"/>
                      <a:pt x="627" y="424"/>
                      <a:pt x="627" y="424"/>
                    </a:cubicBezTo>
                    <a:cubicBezTo>
                      <a:pt x="624" y="432"/>
                      <a:pt x="624" y="432"/>
                      <a:pt x="624" y="432"/>
                    </a:cubicBezTo>
                    <a:cubicBezTo>
                      <a:pt x="622" y="436"/>
                      <a:pt x="622" y="436"/>
                      <a:pt x="622" y="436"/>
                    </a:cubicBezTo>
                    <a:cubicBezTo>
                      <a:pt x="622" y="439"/>
                      <a:pt x="622" y="439"/>
                      <a:pt x="622" y="439"/>
                    </a:cubicBezTo>
                    <a:cubicBezTo>
                      <a:pt x="624" y="440"/>
                      <a:pt x="624" y="440"/>
                      <a:pt x="624" y="440"/>
                    </a:cubicBezTo>
                    <a:cubicBezTo>
                      <a:pt x="624" y="442"/>
                      <a:pt x="624" y="442"/>
                      <a:pt x="624" y="442"/>
                    </a:cubicBezTo>
                    <a:cubicBezTo>
                      <a:pt x="622" y="443"/>
                      <a:pt x="622" y="443"/>
                      <a:pt x="622" y="443"/>
                    </a:cubicBezTo>
                    <a:cubicBezTo>
                      <a:pt x="624" y="446"/>
                      <a:pt x="624" y="446"/>
                      <a:pt x="624" y="446"/>
                    </a:cubicBezTo>
                    <a:cubicBezTo>
                      <a:pt x="625" y="446"/>
                      <a:pt x="625" y="446"/>
                      <a:pt x="625" y="446"/>
                    </a:cubicBezTo>
                    <a:cubicBezTo>
                      <a:pt x="628" y="446"/>
                      <a:pt x="628" y="446"/>
                      <a:pt x="628" y="446"/>
                    </a:cubicBezTo>
                    <a:cubicBezTo>
                      <a:pt x="628" y="447"/>
                      <a:pt x="628" y="447"/>
                      <a:pt x="628" y="447"/>
                    </a:cubicBezTo>
                    <a:cubicBezTo>
                      <a:pt x="631" y="446"/>
                      <a:pt x="631" y="446"/>
                      <a:pt x="631" y="446"/>
                    </a:cubicBezTo>
                    <a:cubicBezTo>
                      <a:pt x="632" y="446"/>
                      <a:pt x="632" y="446"/>
                      <a:pt x="632" y="446"/>
                    </a:cubicBezTo>
                    <a:cubicBezTo>
                      <a:pt x="634" y="446"/>
                      <a:pt x="634" y="446"/>
                      <a:pt x="634" y="446"/>
                    </a:cubicBezTo>
                    <a:cubicBezTo>
                      <a:pt x="637" y="445"/>
                      <a:pt x="637" y="445"/>
                      <a:pt x="637" y="445"/>
                    </a:cubicBezTo>
                    <a:cubicBezTo>
                      <a:pt x="637" y="443"/>
                      <a:pt x="637" y="443"/>
                      <a:pt x="637" y="443"/>
                    </a:cubicBezTo>
                    <a:cubicBezTo>
                      <a:pt x="639" y="442"/>
                      <a:pt x="639" y="442"/>
                      <a:pt x="639" y="442"/>
                    </a:cubicBezTo>
                    <a:cubicBezTo>
                      <a:pt x="638" y="445"/>
                      <a:pt x="638" y="445"/>
                      <a:pt x="638" y="445"/>
                    </a:cubicBezTo>
                    <a:cubicBezTo>
                      <a:pt x="639" y="445"/>
                      <a:pt x="639" y="445"/>
                      <a:pt x="639" y="445"/>
                    </a:cubicBezTo>
                    <a:cubicBezTo>
                      <a:pt x="642" y="445"/>
                      <a:pt x="642" y="445"/>
                      <a:pt x="642" y="445"/>
                    </a:cubicBezTo>
                    <a:cubicBezTo>
                      <a:pt x="647" y="442"/>
                      <a:pt x="647" y="442"/>
                      <a:pt x="647" y="442"/>
                    </a:cubicBezTo>
                    <a:cubicBezTo>
                      <a:pt x="651" y="440"/>
                      <a:pt x="651" y="440"/>
                      <a:pt x="651" y="440"/>
                    </a:cubicBezTo>
                    <a:cubicBezTo>
                      <a:pt x="654" y="439"/>
                      <a:pt x="654" y="439"/>
                      <a:pt x="654" y="439"/>
                    </a:cubicBezTo>
                    <a:cubicBezTo>
                      <a:pt x="655" y="437"/>
                      <a:pt x="655" y="437"/>
                      <a:pt x="655" y="437"/>
                    </a:cubicBezTo>
                    <a:cubicBezTo>
                      <a:pt x="657" y="435"/>
                      <a:pt x="657" y="435"/>
                      <a:pt x="657" y="435"/>
                    </a:cubicBezTo>
                    <a:cubicBezTo>
                      <a:pt x="658" y="437"/>
                      <a:pt x="658" y="437"/>
                      <a:pt x="658" y="437"/>
                    </a:cubicBezTo>
                    <a:cubicBezTo>
                      <a:pt x="660" y="437"/>
                      <a:pt x="660" y="437"/>
                      <a:pt x="660" y="437"/>
                    </a:cubicBezTo>
                    <a:cubicBezTo>
                      <a:pt x="652" y="442"/>
                      <a:pt x="652" y="442"/>
                      <a:pt x="652" y="442"/>
                    </a:cubicBezTo>
                    <a:cubicBezTo>
                      <a:pt x="651" y="443"/>
                      <a:pt x="651" y="443"/>
                      <a:pt x="651" y="443"/>
                    </a:cubicBezTo>
                    <a:cubicBezTo>
                      <a:pt x="652" y="443"/>
                      <a:pt x="652" y="443"/>
                      <a:pt x="652" y="443"/>
                    </a:cubicBezTo>
                    <a:cubicBezTo>
                      <a:pt x="655" y="443"/>
                      <a:pt x="655" y="443"/>
                      <a:pt x="655" y="443"/>
                    </a:cubicBezTo>
                    <a:cubicBezTo>
                      <a:pt x="660" y="443"/>
                      <a:pt x="660" y="443"/>
                      <a:pt x="660" y="443"/>
                    </a:cubicBezTo>
                    <a:cubicBezTo>
                      <a:pt x="667" y="443"/>
                      <a:pt x="667" y="443"/>
                      <a:pt x="667" y="443"/>
                    </a:cubicBezTo>
                    <a:cubicBezTo>
                      <a:pt x="661" y="445"/>
                      <a:pt x="661" y="445"/>
                      <a:pt x="661" y="445"/>
                    </a:cubicBezTo>
                    <a:cubicBezTo>
                      <a:pt x="658" y="446"/>
                      <a:pt x="658" y="446"/>
                      <a:pt x="658" y="446"/>
                    </a:cubicBezTo>
                    <a:cubicBezTo>
                      <a:pt x="658" y="447"/>
                      <a:pt x="658" y="447"/>
                      <a:pt x="658" y="447"/>
                    </a:cubicBezTo>
                    <a:cubicBezTo>
                      <a:pt x="657" y="447"/>
                      <a:pt x="657" y="447"/>
                      <a:pt x="657" y="447"/>
                    </a:cubicBezTo>
                    <a:cubicBezTo>
                      <a:pt x="657" y="446"/>
                      <a:pt x="657" y="446"/>
                      <a:pt x="657" y="446"/>
                    </a:cubicBezTo>
                    <a:cubicBezTo>
                      <a:pt x="655" y="446"/>
                      <a:pt x="655" y="446"/>
                      <a:pt x="655" y="446"/>
                    </a:cubicBezTo>
                    <a:cubicBezTo>
                      <a:pt x="655" y="445"/>
                      <a:pt x="655" y="445"/>
                      <a:pt x="655" y="445"/>
                    </a:cubicBezTo>
                    <a:cubicBezTo>
                      <a:pt x="647" y="447"/>
                      <a:pt x="647" y="447"/>
                      <a:pt x="647" y="447"/>
                    </a:cubicBezTo>
                    <a:cubicBezTo>
                      <a:pt x="642" y="449"/>
                      <a:pt x="642" y="449"/>
                      <a:pt x="642" y="449"/>
                    </a:cubicBezTo>
                    <a:cubicBezTo>
                      <a:pt x="639" y="452"/>
                      <a:pt x="639" y="452"/>
                      <a:pt x="639" y="452"/>
                    </a:cubicBezTo>
                    <a:cubicBezTo>
                      <a:pt x="641" y="452"/>
                      <a:pt x="641" y="452"/>
                      <a:pt x="641" y="452"/>
                    </a:cubicBezTo>
                    <a:cubicBezTo>
                      <a:pt x="639" y="453"/>
                      <a:pt x="639" y="453"/>
                      <a:pt x="639" y="453"/>
                    </a:cubicBezTo>
                    <a:cubicBezTo>
                      <a:pt x="638" y="453"/>
                      <a:pt x="638" y="453"/>
                      <a:pt x="638" y="453"/>
                    </a:cubicBezTo>
                    <a:cubicBezTo>
                      <a:pt x="638" y="452"/>
                      <a:pt x="638" y="452"/>
                      <a:pt x="638" y="452"/>
                    </a:cubicBezTo>
                    <a:cubicBezTo>
                      <a:pt x="637" y="453"/>
                      <a:pt x="637" y="453"/>
                      <a:pt x="637" y="453"/>
                    </a:cubicBezTo>
                    <a:cubicBezTo>
                      <a:pt x="634" y="455"/>
                      <a:pt x="634" y="455"/>
                      <a:pt x="634" y="455"/>
                    </a:cubicBezTo>
                    <a:cubicBezTo>
                      <a:pt x="632" y="456"/>
                      <a:pt x="632" y="456"/>
                      <a:pt x="632" y="456"/>
                    </a:cubicBezTo>
                    <a:cubicBezTo>
                      <a:pt x="635" y="455"/>
                      <a:pt x="635" y="455"/>
                      <a:pt x="635" y="455"/>
                    </a:cubicBezTo>
                    <a:cubicBezTo>
                      <a:pt x="631" y="459"/>
                      <a:pt x="631" y="459"/>
                      <a:pt x="631" y="459"/>
                    </a:cubicBezTo>
                    <a:cubicBezTo>
                      <a:pt x="629" y="462"/>
                      <a:pt x="629" y="462"/>
                      <a:pt x="629" y="462"/>
                    </a:cubicBezTo>
                    <a:cubicBezTo>
                      <a:pt x="631" y="466"/>
                      <a:pt x="631" y="466"/>
                      <a:pt x="631" y="466"/>
                    </a:cubicBezTo>
                    <a:cubicBezTo>
                      <a:pt x="632" y="465"/>
                      <a:pt x="632" y="465"/>
                      <a:pt x="632" y="465"/>
                    </a:cubicBezTo>
                    <a:cubicBezTo>
                      <a:pt x="632" y="467"/>
                      <a:pt x="632" y="467"/>
                      <a:pt x="632" y="467"/>
                    </a:cubicBezTo>
                    <a:cubicBezTo>
                      <a:pt x="634" y="467"/>
                      <a:pt x="634" y="467"/>
                      <a:pt x="634" y="467"/>
                    </a:cubicBezTo>
                    <a:cubicBezTo>
                      <a:pt x="635" y="469"/>
                      <a:pt x="635" y="469"/>
                      <a:pt x="635" y="469"/>
                    </a:cubicBezTo>
                    <a:cubicBezTo>
                      <a:pt x="637" y="467"/>
                      <a:pt x="637" y="467"/>
                      <a:pt x="637" y="467"/>
                    </a:cubicBezTo>
                    <a:cubicBezTo>
                      <a:pt x="638" y="465"/>
                      <a:pt x="638" y="465"/>
                      <a:pt x="638" y="465"/>
                    </a:cubicBezTo>
                    <a:cubicBezTo>
                      <a:pt x="639" y="466"/>
                      <a:pt x="639" y="466"/>
                      <a:pt x="639" y="466"/>
                    </a:cubicBezTo>
                    <a:cubicBezTo>
                      <a:pt x="639" y="465"/>
                      <a:pt x="639" y="465"/>
                      <a:pt x="639" y="465"/>
                    </a:cubicBezTo>
                    <a:cubicBezTo>
                      <a:pt x="641" y="466"/>
                      <a:pt x="641" y="466"/>
                      <a:pt x="641" y="466"/>
                    </a:cubicBezTo>
                    <a:cubicBezTo>
                      <a:pt x="642" y="465"/>
                      <a:pt x="642" y="465"/>
                      <a:pt x="642" y="465"/>
                    </a:cubicBezTo>
                    <a:cubicBezTo>
                      <a:pt x="645" y="462"/>
                      <a:pt x="645" y="462"/>
                      <a:pt x="645" y="462"/>
                    </a:cubicBezTo>
                    <a:cubicBezTo>
                      <a:pt x="648" y="460"/>
                      <a:pt x="648" y="460"/>
                      <a:pt x="648" y="460"/>
                    </a:cubicBezTo>
                    <a:cubicBezTo>
                      <a:pt x="649" y="459"/>
                      <a:pt x="649" y="459"/>
                      <a:pt x="649" y="459"/>
                    </a:cubicBezTo>
                    <a:cubicBezTo>
                      <a:pt x="651" y="457"/>
                      <a:pt x="651" y="457"/>
                      <a:pt x="651" y="457"/>
                    </a:cubicBezTo>
                    <a:cubicBezTo>
                      <a:pt x="652" y="457"/>
                      <a:pt x="652" y="457"/>
                      <a:pt x="652" y="457"/>
                    </a:cubicBezTo>
                    <a:cubicBezTo>
                      <a:pt x="654" y="455"/>
                      <a:pt x="654" y="455"/>
                      <a:pt x="654" y="455"/>
                    </a:cubicBezTo>
                    <a:cubicBezTo>
                      <a:pt x="655" y="455"/>
                      <a:pt x="655" y="455"/>
                      <a:pt x="655" y="455"/>
                    </a:cubicBezTo>
                    <a:cubicBezTo>
                      <a:pt x="655" y="453"/>
                      <a:pt x="655" y="453"/>
                      <a:pt x="655" y="453"/>
                    </a:cubicBezTo>
                    <a:cubicBezTo>
                      <a:pt x="657" y="453"/>
                      <a:pt x="657" y="453"/>
                      <a:pt x="657" y="453"/>
                    </a:cubicBezTo>
                    <a:cubicBezTo>
                      <a:pt x="658" y="452"/>
                      <a:pt x="658" y="452"/>
                      <a:pt x="658" y="452"/>
                    </a:cubicBezTo>
                    <a:cubicBezTo>
                      <a:pt x="658" y="453"/>
                      <a:pt x="658" y="453"/>
                      <a:pt x="658" y="453"/>
                    </a:cubicBezTo>
                    <a:cubicBezTo>
                      <a:pt x="660" y="455"/>
                      <a:pt x="660" y="455"/>
                      <a:pt x="660" y="455"/>
                    </a:cubicBezTo>
                    <a:cubicBezTo>
                      <a:pt x="661" y="455"/>
                      <a:pt x="661" y="455"/>
                      <a:pt x="661" y="455"/>
                    </a:cubicBezTo>
                    <a:cubicBezTo>
                      <a:pt x="661" y="452"/>
                      <a:pt x="661" y="452"/>
                      <a:pt x="661" y="452"/>
                    </a:cubicBezTo>
                    <a:cubicBezTo>
                      <a:pt x="662" y="453"/>
                      <a:pt x="662" y="453"/>
                      <a:pt x="662" y="453"/>
                    </a:cubicBezTo>
                    <a:cubicBezTo>
                      <a:pt x="664" y="453"/>
                      <a:pt x="664" y="453"/>
                      <a:pt x="664" y="453"/>
                    </a:cubicBezTo>
                    <a:cubicBezTo>
                      <a:pt x="668" y="452"/>
                      <a:pt x="668" y="452"/>
                      <a:pt x="668" y="452"/>
                    </a:cubicBezTo>
                    <a:cubicBezTo>
                      <a:pt x="672" y="450"/>
                      <a:pt x="672" y="450"/>
                      <a:pt x="672" y="450"/>
                    </a:cubicBezTo>
                    <a:cubicBezTo>
                      <a:pt x="677" y="449"/>
                      <a:pt x="677" y="449"/>
                      <a:pt x="677" y="449"/>
                    </a:cubicBezTo>
                    <a:cubicBezTo>
                      <a:pt x="681" y="447"/>
                      <a:pt x="681" y="447"/>
                      <a:pt x="681" y="447"/>
                    </a:cubicBezTo>
                    <a:cubicBezTo>
                      <a:pt x="687" y="446"/>
                      <a:pt x="687" y="446"/>
                      <a:pt x="687" y="446"/>
                    </a:cubicBezTo>
                    <a:cubicBezTo>
                      <a:pt x="690" y="446"/>
                      <a:pt x="690" y="446"/>
                      <a:pt x="690" y="446"/>
                    </a:cubicBezTo>
                    <a:cubicBezTo>
                      <a:pt x="691" y="445"/>
                      <a:pt x="691" y="445"/>
                      <a:pt x="691" y="445"/>
                    </a:cubicBezTo>
                    <a:cubicBezTo>
                      <a:pt x="692" y="443"/>
                      <a:pt x="692" y="443"/>
                      <a:pt x="692" y="443"/>
                    </a:cubicBezTo>
                    <a:cubicBezTo>
                      <a:pt x="690" y="443"/>
                      <a:pt x="690" y="443"/>
                      <a:pt x="690" y="443"/>
                    </a:cubicBezTo>
                    <a:cubicBezTo>
                      <a:pt x="688" y="443"/>
                      <a:pt x="688" y="443"/>
                      <a:pt x="688" y="443"/>
                    </a:cubicBezTo>
                    <a:cubicBezTo>
                      <a:pt x="690" y="442"/>
                      <a:pt x="690" y="442"/>
                      <a:pt x="690" y="442"/>
                    </a:cubicBezTo>
                    <a:cubicBezTo>
                      <a:pt x="690" y="440"/>
                      <a:pt x="690" y="440"/>
                      <a:pt x="690" y="440"/>
                    </a:cubicBezTo>
                    <a:cubicBezTo>
                      <a:pt x="697" y="440"/>
                      <a:pt x="697" y="440"/>
                      <a:pt x="697" y="440"/>
                    </a:cubicBezTo>
                    <a:cubicBezTo>
                      <a:pt x="701" y="439"/>
                      <a:pt x="701" y="439"/>
                      <a:pt x="701" y="439"/>
                    </a:cubicBezTo>
                    <a:cubicBezTo>
                      <a:pt x="704" y="437"/>
                      <a:pt x="704" y="437"/>
                      <a:pt x="704" y="437"/>
                    </a:cubicBezTo>
                    <a:cubicBezTo>
                      <a:pt x="707" y="436"/>
                      <a:pt x="707" y="436"/>
                      <a:pt x="707" y="436"/>
                    </a:cubicBezTo>
                    <a:cubicBezTo>
                      <a:pt x="708" y="436"/>
                      <a:pt x="708" y="436"/>
                      <a:pt x="708" y="436"/>
                    </a:cubicBezTo>
                    <a:cubicBezTo>
                      <a:pt x="707" y="435"/>
                      <a:pt x="707" y="435"/>
                      <a:pt x="707" y="435"/>
                    </a:cubicBezTo>
                    <a:cubicBezTo>
                      <a:pt x="708" y="433"/>
                      <a:pt x="708" y="433"/>
                      <a:pt x="708" y="433"/>
                    </a:cubicBezTo>
                    <a:cubicBezTo>
                      <a:pt x="707" y="432"/>
                      <a:pt x="707" y="432"/>
                      <a:pt x="707" y="432"/>
                    </a:cubicBezTo>
                    <a:cubicBezTo>
                      <a:pt x="705" y="432"/>
                      <a:pt x="705" y="432"/>
                      <a:pt x="705" y="432"/>
                    </a:cubicBezTo>
                    <a:cubicBezTo>
                      <a:pt x="705" y="430"/>
                      <a:pt x="705" y="430"/>
                      <a:pt x="705" y="430"/>
                    </a:cubicBezTo>
                    <a:cubicBezTo>
                      <a:pt x="704" y="432"/>
                      <a:pt x="704" y="432"/>
                      <a:pt x="704" y="432"/>
                    </a:cubicBezTo>
                    <a:cubicBezTo>
                      <a:pt x="698" y="436"/>
                      <a:pt x="698" y="436"/>
                      <a:pt x="698" y="436"/>
                    </a:cubicBezTo>
                    <a:cubicBezTo>
                      <a:pt x="699" y="436"/>
                      <a:pt x="699" y="436"/>
                      <a:pt x="699" y="436"/>
                    </a:cubicBezTo>
                    <a:cubicBezTo>
                      <a:pt x="695" y="439"/>
                      <a:pt x="695" y="439"/>
                      <a:pt x="695" y="439"/>
                    </a:cubicBezTo>
                    <a:cubicBezTo>
                      <a:pt x="695" y="437"/>
                      <a:pt x="695" y="437"/>
                      <a:pt x="695" y="437"/>
                    </a:cubicBezTo>
                    <a:cubicBezTo>
                      <a:pt x="694" y="439"/>
                      <a:pt x="694" y="439"/>
                      <a:pt x="694" y="439"/>
                    </a:cubicBezTo>
                    <a:cubicBezTo>
                      <a:pt x="694" y="437"/>
                      <a:pt x="694" y="437"/>
                      <a:pt x="694" y="437"/>
                    </a:cubicBezTo>
                    <a:cubicBezTo>
                      <a:pt x="695" y="436"/>
                      <a:pt x="695" y="436"/>
                      <a:pt x="695" y="436"/>
                    </a:cubicBezTo>
                    <a:cubicBezTo>
                      <a:pt x="698" y="435"/>
                      <a:pt x="698" y="435"/>
                      <a:pt x="698" y="435"/>
                    </a:cubicBezTo>
                    <a:cubicBezTo>
                      <a:pt x="700" y="433"/>
                      <a:pt x="700" y="433"/>
                      <a:pt x="700" y="433"/>
                    </a:cubicBezTo>
                    <a:cubicBezTo>
                      <a:pt x="701" y="432"/>
                      <a:pt x="701" y="432"/>
                      <a:pt x="701" y="432"/>
                    </a:cubicBezTo>
                    <a:cubicBezTo>
                      <a:pt x="704" y="427"/>
                      <a:pt x="704" y="427"/>
                      <a:pt x="704" y="427"/>
                    </a:cubicBezTo>
                    <a:cubicBezTo>
                      <a:pt x="707" y="423"/>
                      <a:pt x="707" y="423"/>
                      <a:pt x="707" y="423"/>
                    </a:cubicBezTo>
                    <a:cubicBezTo>
                      <a:pt x="705" y="423"/>
                      <a:pt x="705" y="423"/>
                      <a:pt x="705" y="423"/>
                    </a:cubicBezTo>
                    <a:cubicBezTo>
                      <a:pt x="705" y="422"/>
                      <a:pt x="705" y="422"/>
                      <a:pt x="705" y="422"/>
                    </a:cubicBezTo>
                    <a:cubicBezTo>
                      <a:pt x="704" y="422"/>
                      <a:pt x="704" y="422"/>
                      <a:pt x="704" y="422"/>
                    </a:cubicBezTo>
                    <a:cubicBezTo>
                      <a:pt x="703" y="423"/>
                      <a:pt x="703" y="423"/>
                      <a:pt x="703" y="423"/>
                    </a:cubicBezTo>
                    <a:cubicBezTo>
                      <a:pt x="697" y="429"/>
                      <a:pt x="697" y="429"/>
                      <a:pt x="697" y="429"/>
                    </a:cubicBezTo>
                    <a:cubicBezTo>
                      <a:pt x="691" y="433"/>
                      <a:pt x="691" y="433"/>
                      <a:pt x="691" y="433"/>
                    </a:cubicBezTo>
                    <a:cubicBezTo>
                      <a:pt x="690" y="436"/>
                      <a:pt x="690" y="436"/>
                      <a:pt x="690" y="436"/>
                    </a:cubicBezTo>
                    <a:cubicBezTo>
                      <a:pt x="690" y="439"/>
                      <a:pt x="690" y="439"/>
                      <a:pt x="690" y="439"/>
                    </a:cubicBezTo>
                    <a:cubicBezTo>
                      <a:pt x="688" y="439"/>
                      <a:pt x="688" y="439"/>
                      <a:pt x="688" y="439"/>
                    </a:cubicBezTo>
                    <a:cubicBezTo>
                      <a:pt x="687" y="439"/>
                      <a:pt x="687" y="439"/>
                      <a:pt x="687" y="439"/>
                    </a:cubicBezTo>
                    <a:cubicBezTo>
                      <a:pt x="685" y="439"/>
                      <a:pt x="685" y="439"/>
                      <a:pt x="685" y="439"/>
                    </a:cubicBezTo>
                    <a:cubicBezTo>
                      <a:pt x="684" y="436"/>
                      <a:pt x="684" y="436"/>
                      <a:pt x="684" y="436"/>
                    </a:cubicBezTo>
                    <a:cubicBezTo>
                      <a:pt x="680" y="439"/>
                      <a:pt x="680" y="439"/>
                      <a:pt x="680" y="439"/>
                    </a:cubicBezTo>
                    <a:cubicBezTo>
                      <a:pt x="675" y="440"/>
                      <a:pt x="675" y="440"/>
                      <a:pt x="675" y="440"/>
                    </a:cubicBezTo>
                    <a:cubicBezTo>
                      <a:pt x="677" y="439"/>
                      <a:pt x="677" y="439"/>
                      <a:pt x="677" y="439"/>
                    </a:cubicBezTo>
                    <a:cubicBezTo>
                      <a:pt x="674" y="437"/>
                      <a:pt x="674" y="437"/>
                      <a:pt x="674" y="437"/>
                    </a:cubicBezTo>
                    <a:cubicBezTo>
                      <a:pt x="671" y="437"/>
                      <a:pt x="671" y="437"/>
                      <a:pt x="671" y="437"/>
                    </a:cubicBezTo>
                    <a:cubicBezTo>
                      <a:pt x="668" y="436"/>
                      <a:pt x="668" y="436"/>
                      <a:pt x="668" y="436"/>
                    </a:cubicBezTo>
                    <a:cubicBezTo>
                      <a:pt x="665" y="436"/>
                      <a:pt x="665" y="436"/>
                      <a:pt x="665" y="436"/>
                    </a:cubicBezTo>
                    <a:cubicBezTo>
                      <a:pt x="662" y="435"/>
                      <a:pt x="662" y="435"/>
                      <a:pt x="662" y="435"/>
                    </a:cubicBezTo>
                    <a:cubicBezTo>
                      <a:pt x="665" y="433"/>
                      <a:pt x="665" y="433"/>
                      <a:pt x="665" y="433"/>
                    </a:cubicBezTo>
                    <a:cubicBezTo>
                      <a:pt x="667" y="433"/>
                      <a:pt x="667" y="433"/>
                      <a:pt x="667" y="433"/>
                    </a:cubicBezTo>
                    <a:cubicBezTo>
                      <a:pt x="660" y="432"/>
                      <a:pt x="660" y="432"/>
                      <a:pt x="660" y="432"/>
                    </a:cubicBezTo>
                    <a:cubicBezTo>
                      <a:pt x="658" y="430"/>
                      <a:pt x="658" y="430"/>
                      <a:pt x="658" y="430"/>
                    </a:cubicBezTo>
                    <a:cubicBezTo>
                      <a:pt x="658" y="429"/>
                      <a:pt x="658" y="429"/>
                      <a:pt x="658" y="429"/>
                    </a:cubicBezTo>
                    <a:cubicBezTo>
                      <a:pt x="658" y="426"/>
                      <a:pt x="658" y="426"/>
                      <a:pt x="658" y="426"/>
                    </a:cubicBezTo>
                    <a:cubicBezTo>
                      <a:pt x="658" y="422"/>
                      <a:pt x="658" y="422"/>
                      <a:pt x="658" y="422"/>
                    </a:cubicBezTo>
                    <a:cubicBezTo>
                      <a:pt x="660" y="420"/>
                      <a:pt x="660" y="420"/>
                      <a:pt x="660" y="420"/>
                    </a:cubicBezTo>
                    <a:cubicBezTo>
                      <a:pt x="658" y="420"/>
                      <a:pt x="658" y="420"/>
                      <a:pt x="658" y="420"/>
                    </a:cubicBezTo>
                    <a:cubicBezTo>
                      <a:pt x="654" y="420"/>
                      <a:pt x="654" y="420"/>
                      <a:pt x="654" y="420"/>
                    </a:cubicBezTo>
                    <a:cubicBezTo>
                      <a:pt x="658" y="419"/>
                      <a:pt x="658" y="419"/>
                      <a:pt x="658" y="419"/>
                    </a:cubicBezTo>
                    <a:cubicBezTo>
                      <a:pt x="660" y="416"/>
                      <a:pt x="660" y="416"/>
                      <a:pt x="660" y="416"/>
                    </a:cubicBezTo>
                    <a:cubicBezTo>
                      <a:pt x="665" y="412"/>
                      <a:pt x="665" y="412"/>
                      <a:pt x="665" y="412"/>
                    </a:cubicBezTo>
                    <a:cubicBezTo>
                      <a:pt x="664" y="412"/>
                      <a:pt x="664" y="412"/>
                      <a:pt x="664" y="412"/>
                    </a:cubicBezTo>
                    <a:cubicBezTo>
                      <a:pt x="662" y="410"/>
                      <a:pt x="662" y="410"/>
                      <a:pt x="662" y="410"/>
                    </a:cubicBezTo>
                    <a:cubicBezTo>
                      <a:pt x="660" y="410"/>
                      <a:pt x="660" y="410"/>
                      <a:pt x="660" y="410"/>
                    </a:cubicBezTo>
                    <a:cubicBezTo>
                      <a:pt x="654" y="413"/>
                      <a:pt x="654" y="413"/>
                      <a:pt x="654" y="413"/>
                    </a:cubicBezTo>
                    <a:cubicBezTo>
                      <a:pt x="654" y="410"/>
                      <a:pt x="654" y="410"/>
                      <a:pt x="654" y="410"/>
                    </a:cubicBezTo>
                    <a:cubicBezTo>
                      <a:pt x="649" y="409"/>
                      <a:pt x="649" y="409"/>
                      <a:pt x="649" y="409"/>
                    </a:cubicBezTo>
                    <a:cubicBezTo>
                      <a:pt x="647" y="407"/>
                      <a:pt x="647" y="407"/>
                      <a:pt x="647" y="407"/>
                    </a:cubicBezTo>
                    <a:cubicBezTo>
                      <a:pt x="649" y="406"/>
                      <a:pt x="649" y="406"/>
                      <a:pt x="649" y="406"/>
                    </a:cubicBezTo>
                    <a:cubicBezTo>
                      <a:pt x="654" y="406"/>
                      <a:pt x="654" y="406"/>
                      <a:pt x="654" y="406"/>
                    </a:cubicBezTo>
                    <a:cubicBezTo>
                      <a:pt x="657" y="407"/>
                      <a:pt x="657" y="407"/>
                      <a:pt x="657" y="407"/>
                    </a:cubicBezTo>
                    <a:cubicBezTo>
                      <a:pt x="660" y="407"/>
                      <a:pt x="660" y="407"/>
                      <a:pt x="660" y="407"/>
                    </a:cubicBezTo>
                    <a:cubicBezTo>
                      <a:pt x="661" y="407"/>
                      <a:pt x="661" y="407"/>
                      <a:pt x="661" y="407"/>
                    </a:cubicBezTo>
                    <a:cubicBezTo>
                      <a:pt x="672" y="402"/>
                      <a:pt x="672" y="402"/>
                      <a:pt x="672" y="402"/>
                    </a:cubicBezTo>
                    <a:cubicBezTo>
                      <a:pt x="674" y="400"/>
                      <a:pt x="674" y="400"/>
                      <a:pt x="674" y="400"/>
                    </a:cubicBezTo>
                    <a:cubicBezTo>
                      <a:pt x="674" y="399"/>
                      <a:pt x="674" y="399"/>
                      <a:pt x="674" y="399"/>
                    </a:cubicBezTo>
                    <a:cubicBezTo>
                      <a:pt x="672" y="397"/>
                      <a:pt x="672" y="397"/>
                      <a:pt x="672" y="397"/>
                    </a:cubicBezTo>
                    <a:cubicBezTo>
                      <a:pt x="674" y="397"/>
                      <a:pt x="674" y="397"/>
                      <a:pt x="674" y="397"/>
                    </a:cubicBezTo>
                    <a:cubicBezTo>
                      <a:pt x="675" y="397"/>
                      <a:pt x="675" y="397"/>
                      <a:pt x="675" y="397"/>
                    </a:cubicBezTo>
                    <a:cubicBezTo>
                      <a:pt x="675" y="394"/>
                      <a:pt x="675" y="394"/>
                      <a:pt x="675" y="394"/>
                    </a:cubicBezTo>
                    <a:cubicBezTo>
                      <a:pt x="672" y="393"/>
                      <a:pt x="672" y="393"/>
                      <a:pt x="672" y="393"/>
                    </a:cubicBezTo>
                    <a:cubicBezTo>
                      <a:pt x="667" y="392"/>
                      <a:pt x="667" y="392"/>
                      <a:pt x="667" y="392"/>
                    </a:cubicBezTo>
                    <a:cubicBezTo>
                      <a:pt x="662" y="392"/>
                      <a:pt x="662" y="392"/>
                      <a:pt x="662" y="392"/>
                    </a:cubicBezTo>
                    <a:cubicBezTo>
                      <a:pt x="657" y="392"/>
                      <a:pt x="657" y="392"/>
                      <a:pt x="657" y="392"/>
                    </a:cubicBezTo>
                    <a:cubicBezTo>
                      <a:pt x="645" y="396"/>
                      <a:pt x="645" y="396"/>
                      <a:pt x="645" y="396"/>
                    </a:cubicBezTo>
                    <a:cubicBezTo>
                      <a:pt x="635" y="399"/>
                      <a:pt x="635" y="399"/>
                      <a:pt x="635" y="399"/>
                    </a:cubicBezTo>
                    <a:cubicBezTo>
                      <a:pt x="622" y="404"/>
                      <a:pt x="622" y="404"/>
                      <a:pt x="622" y="404"/>
                    </a:cubicBezTo>
                    <a:cubicBezTo>
                      <a:pt x="617" y="407"/>
                      <a:pt x="617" y="407"/>
                      <a:pt x="617" y="407"/>
                    </a:cubicBezTo>
                    <a:cubicBezTo>
                      <a:pt x="612" y="412"/>
                      <a:pt x="612" y="412"/>
                      <a:pt x="612" y="412"/>
                    </a:cubicBezTo>
                    <a:cubicBezTo>
                      <a:pt x="601" y="420"/>
                      <a:pt x="601" y="420"/>
                      <a:pt x="601" y="420"/>
                    </a:cubicBezTo>
                    <a:cubicBezTo>
                      <a:pt x="595" y="423"/>
                      <a:pt x="595" y="423"/>
                      <a:pt x="595" y="423"/>
                    </a:cubicBezTo>
                    <a:cubicBezTo>
                      <a:pt x="589" y="424"/>
                      <a:pt x="589" y="424"/>
                      <a:pt x="589" y="424"/>
                    </a:cubicBezTo>
                    <a:cubicBezTo>
                      <a:pt x="596" y="420"/>
                      <a:pt x="596" y="420"/>
                      <a:pt x="596" y="420"/>
                    </a:cubicBezTo>
                    <a:cubicBezTo>
                      <a:pt x="599" y="417"/>
                      <a:pt x="599" y="417"/>
                      <a:pt x="599" y="417"/>
                    </a:cubicBezTo>
                    <a:cubicBezTo>
                      <a:pt x="602" y="416"/>
                      <a:pt x="602" y="416"/>
                      <a:pt x="602" y="416"/>
                    </a:cubicBezTo>
                    <a:cubicBezTo>
                      <a:pt x="608" y="412"/>
                      <a:pt x="608" y="412"/>
                      <a:pt x="608" y="412"/>
                    </a:cubicBezTo>
                    <a:cubicBezTo>
                      <a:pt x="614" y="406"/>
                      <a:pt x="614" y="406"/>
                      <a:pt x="614" y="406"/>
                    </a:cubicBezTo>
                    <a:cubicBezTo>
                      <a:pt x="615" y="406"/>
                      <a:pt x="615" y="406"/>
                      <a:pt x="615" y="406"/>
                    </a:cubicBezTo>
                    <a:cubicBezTo>
                      <a:pt x="618" y="404"/>
                      <a:pt x="618" y="404"/>
                      <a:pt x="618" y="404"/>
                    </a:cubicBezTo>
                    <a:cubicBezTo>
                      <a:pt x="622" y="400"/>
                      <a:pt x="622" y="400"/>
                      <a:pt x="622" y="400"/>
                    </a:cubicBezTo>
                    <a:cubicBezTo>
                      <a:pt x="627" y="397"/>
                      <a:pt x="627" y="397"/>
                      <a:pt x="627" y="397"/>
                    </a:cubicBezTo>
                    <a:cubicBezTo>
                      <a:pt x="629" y="394"/>
                      <a:pt x="629" y="394"/>
                      <a:pt x="629" y="394"/>
                    </a:cubicBezTo>
                    <a:cubicBezTo>
                      <a:pt x="632" y="393"/>
                      <a:pt x="632" y="393"/>
                      <a:pt x="632" y="393"/>
                    </a:cubicBezTo>
                    <a:cubicBezTo>
                      <a:pt x="632" y="394"/>
                      <a:pt x="632" y="394"/>
                      <a:pt x="632" y="394"/>
                    </a:cubicBezTo>
                    <a:cubicBezTo>
                      <a:pt x="635" y="393"/>
                      <a:pt x="635" y="393"/>
                      <a:pt x="635" y="393"/>
                    </a:cubicBezTo>
                    <a:cubicBezTo>
                      <a:pt x="635" y="392"/>
                      <a:pt x="635" y="392"/>
                      <a:pt x="635" y="392"/>
                    </a:cubicBezTo>
                    <a:cubicBezTo>
                      <a:pt x="637" y="392"/>
                      <a:pt x="637" y="392"/>
                      <a:pt x="637" y="392"/>
                    </a:cubicBezTo>
                    <a:cubicBezTo>
                      <a:pt x="641" y="390"/>
                      <a:pt x="641" y="390"/>
                      <a:pt x="641" y="390"/>
                    </a:cubicBezTo>
                    <a:cubicBezTo>
                      <a:pt x="645" y="390"/>
                      <a:pt x="645" y="390"/>
                      <a:pt x="645" y="390"/>
                    </a:cubicBezTo>
                    <a:cubicBezTo>
                      <a:pt x="647" y="387"/>
                      <a:pt x="647" y="387"/>
                      <a:pt x="647" y="387"/>
                    </a:cubicBezTo>
                    <a:cubicBezTo>
                      <a:pt x="652" y="381"/>
                      <a:pt x="652" y="381"/>
                      <a:pt x="652" y="381"/>
                    </a:cubicBezTo>
                    <a:cubicBezTo>
                      <a:pt x="655" y="380"/>
                      <a:pt x="655" y="380"/>
                      <a:pt x="655" y="380"/>
                    </a:cubicBezTo>
                    <a:cubicBezTo>
                      <a:pt x="660" y="380"/>
                      <a:pt x="660" y="380"/>
                      <a:pt x="660" y="380"/>
                    </a:cubicBezTo>
                    <a:cubicBezTo>
                      <a:pt x="658" y="379"/>
                      <a:pt x="658" y="379"/>
                      <a:pt x="658" y="379"/>
                    </a:cubicBezTo>
                    <a:cubicBezTo>
                      <a:pt x="660" y="379"/>
                      <a:pt x="660" y="379"/>
                      <a:pt x="660" y="379"/>
                    </a:cubicBezTo>
                    <a:cubicBezTo>
                      <a:pt x="662" y="379"/>
                      <a:pt x="662" y="379"/>
                      <a:pt x="662" y="379"/>
                    </a:cubicBezTo>
                    <a:cubicBezTo>
                      <a:pt x="667" y="377"/>
                      <a:pt x="667" y="377"/>
                      <a:pt x="667" y="377"/>
                    </a:cubicBezTo>
                    <a:cubicBezTo>
                      <a:pt x="671" y="377"/>
                      <a:pt x="671" y="377"/>
                      <a:pt x="671" y="377"/>
                    </a:cubicBezTo>
                    <a:cubicBezTo>
                      <a:pt x="678" y="377"/>
                      <a:pt x="678" y="377"/>
                      <a:pt x="678" y="377"/>
                    </a:cubicBezTo>
                    <a:cubicBezTo>
                      <a:pt x="685" y="377"/>
                      <a:pt x="685" y="377"/>
                      <a:pt x="685" y="377"/>
                    </a:cubicBezTo>
                    <a:cubicBezTo>
                      <a:pt x="688" y="379"/>
                      <a:pt x="688" y="379"/>
                      <a:pt x="688" y="379"/>
                    </a:cubicBezTo>
                    <a:cubicBezTo>
                      <a:pt x="692" y="379"/>
                      <a:pt x="692" y="379"/>
                      <a:pt x="692" y="379"/>
                    </a:cubicBezTo>
                    <a:cubicBezTo>
                      <a:pt x="700" y="377"/>
                      <a:pt x="700" y="377"/>
                      <a:pt x="700" y="377"/>
                    </a:cubicBezTo>
                    <a:cubicBezTo>
                      <a:pt x="707" y="379"/>
                      <a:pt x="707" y="379"/>
                      <a:pt x="707" y="379"/>
                    </a:cubicBezTo>
                    <a:cubicBezTo>
                      <a:pt x="708" y="380"/>
                      <a:pt x="708" y="380"/>
                      <a:pt x="708" y="380"/>
                    </a:cubicBezTo>
                    <a:cubicBezTo>
                      <a:pt x="714" y="379"/>
                      <a:pt x="714" y="379"/>
                      <a:pt x="714" y="379"/>
                    </a:cubicBezTo>
                    <a:cubicBezTo>
                      <a:pt x="720" y="379"/>
                      <a:pt x="720" y="379"/>
                      <a:pt x="720" y="379"/>
                    </a:cubicBezTo>
                    <a:cubicBezTo>
                      <a:pt x="724" y="379"/>
                      <a:pt x="724" y="379"/>
                      <a:pt x="724" y="379"/>
                    </a:cubicBezTo>
                    <a:lnTo>
                      <a:pt x="727" y="379"/>
                    </a:lnTo>
                    <a:close/>
                    <a:moveTo>
                      <a:pt x="220" y="195"/>
                    </a:moveTo>
                    <a:cubicBezTo>
                      <a:pt x="219" y="195"/>
                      <a:pt x="219" y="195"/>
                      <a:pt x="219" y="195"/>
                    </a:cubicBezTo>
                    <a:cubicBezTo>
                      <a:pt x="219" y="196"/>
                      <a:pt x="219" y="196"/>
                      <a:pt x="219" y="196"/>
                    </a:cubicBezTo>
                    <a:cubicBezTo>
                      <a:pt x="219" y="197"/>
                      <a:pt x="219" y="197"/>
                      <a:pt x="219" y="197"/>
                    </a:cubicBezTo>
                    <a:cubicBezTo>
                      <a:pt x="217" y="198"/>
                      <a:pt x="217" y="198"/>
                      <a:pt x="217" y="198"/>
                    </a:cubicBezTo>
                    <a:cubicBezTo>
                      <a:pt x="217" y="199"/>
                      <a:pt x="217" y="199"/>
                      <a:pt x="217" y="199"/>
                    </a:cubicBezTo>
                    <a:cubicBezTo>
                      <a:pt x="220" y="201"/>
                      <a:pt x="220" y="201"/>
                      <a:pt x="220" y="201"/>
                    </a:cubicBezTo>
                    <a:cubicBezTo>
                      <a:pt x="220" y="202"/>
                      <a:pt x="220" y="202"/>
                      <a:pt x="220" y="202"/>
                    </a:cubicBezTo>
                    <a:cubicBezTo>
                      <a:pt x="217" y="202"/>
                      <a:pt x="217" y="202"/>
                      <a:pt x="217" y="202"/>
                    </a:cubicBezTo>
                    <a:cubicBezTo>
                      <a:pt x="217" y="204"/>
                      <a:pt x="217" y="204"/>
                      <a:pt x="217" y="204"/>
                    </a:cubicBezTo>
                    <a:cubicBezTo>
                      <a:pt x="215" y="205"/>
                      <a:pt x="215" y="205"/>
                      <a:pt x="215" y="205"/>
                    </a:cubicBezTo>
                    <a:cubicBezTo>
                      <a:pt x="214" y="206"/>
                      <a:pt x="214" y="206"/>
                      <a:pt x="214" y="206"/>
                    </a:cubicBezTo>
                    <a:cubicBezTo>
                      <a:pt x="212" y="207"/>
                      <a:pt x="212" y="207"/>
                      <a:pt x="212" y="207"/>
                    </a:cubicBezTo>
                    <a:cubicBezTo>
                      <a:pt x="210" y="209"/>
                      <a:pt x="210" y="209"/>
                      <a:pt x="210" y="209"/>
                    </a:cubicBezTo>
                    <a:cubicBezTo>
                      <a:pt x="209" y="209"/>
                      <a:pt x="209" y="209"/>
                      <a:pt x="209" y="209"/>
                    </a:cubicBezTo>
                    <a:cubicBezTo>
                      <a:pt x="208" y="208"/>
                      <a:pt x="208" y="208"/>
                      <a:pt x="208" y="208"/>
                    </a:cubicBezTo>
                    <a:cubicBezTo>
                      <a:pt x="209" y="206"/>
                      <a:pt x="209" y="206"/>
                      <a:pt x="209" y="206"/>
                    </a:cubicBezTo>
                    <a:cubicBezTo>
                      <a:pt x="210" y="206"/>
                      <a:pt x="210" y="206"/>
                      <a:pt x="210" y="206"/>
                    </a:cubicBezTo>
                    <a:cubicBezTo>
                      <a:pt x="211" y="206"/>
                      <a:pt x="211" y="206"/>
                      <a:pt x="211" y="206"/>
                    </a:cubicBezTo>
                    <a:cubicBezTo>
                      <a:pt x="211" y="205"/>
                      <a:pt x="211" y="205"/>
                      <a:pt x="211" y="205"/>
                    </a:cubicBezTo>
                    <a:cubicBezTo>
                      <a:pt x="212" y="204"/>
                      <a:pt x="212" y="204"/>
                      <a:pt x="212" y="204"/>
                    </a:cubicBezTo>
                    <a:cubicBezTo>
                      <a:pt x="214" y="203"/>
                      <a:pt x="214" y="203"/>
                      <a:pt x="214" y="203"/>
                    </a:cubicBezTo>
                    <a:cubicBezTo>
                      <a:pt x="215" y="201"/>
                      <a:pt x="215" y="201"/>
                      <a:pt x="215" y="201"/>
                    </a:cubicBezTo>
                    <a:cubicBezTo>
                      <a:pt x="214" y="199"/>
                      <a:pt x="214" y="199"/>
                      <a:pt x="214" y="199"/>
                    </a:cubicBezTo>
                    <a:cubicBezTo>
                      <a:pt x="214" y="198"/>
                      <a:pt x="214" y="198"/>
                      <a:pt x="214" y="198"/>
                    </a:cubicBezTo>
                    <a:cubicBezTo>
                      <a:pt x="212" y="198"/>
                      <a:pt x="212" y="198"/>
                      <a:pt x="212" y="198"/>
                    </a:cubicBezTo>
                    <a:cubicBezTo>
                      <a:pt x="211" y="198"/>
                      <a:pt x="211" y="198"/>
                      <a:pt x="211" y="198"/>
                    </a:cubicBezTo>
                    <a:cubicBezTo>
                      <a:pt x="208" y="201"/>
                      <a:pt x="208" y="201"/>
                      <a:pt x="208" y="201"/>
                    </a:cubicBezTo>
                    <a:cubicBezTo>
                      <a:pt x="208" y="202"/>
                      <a:pt x="208" y="202"/>
                      <a:pt x="208" y="202"/>
                    </a:cubicBezTo>
                    <a:cubicBezTo>
                      <a:pt x="208" y="203"/>
                      <a:pt x="208" y="203"/>
                      <a:pt x="208" y="203"/>
                    </a:cubicBezTo>
                    <a:cubicBezTo>
                      <a:pt x="208" y="205"/>
                      <a:pt x="208" y="205"/>
                      <a:pt x="208" y="205"/>
                    </a:cubicBezTo>
                    <a:cubicBezTo>
                      <a:pt x="206" y="207"/>
                      <a:pt x="206" y="207"/>
                      <a:pt x="206" y="207"/>
                    </a:cubicBezTo>
                    <a:cubicBezTo>
                      <a:pt x="204" y="207"/>
                      <a:pt x="204" y="207"/>
                      <a:pt x="204" y="207"/>
                    </a:cubicBezTo>
                    <a:cubicBezTo>
                      <a:pt x="204" y="206"/>
                      <a:pt x="204" y="206"/>
                      <a:pt x="204" y="206"/>
                    </a:cubicBezTo>
                    <a:cubicBezTo>
                      <a:pt x="200" y="206"/>
                      <a:pt x="200" y="206"/>
                      <a:pt x="200" y="206"/>
                    </a:cubicBezTo>
                    <a:cubicBezTo>
                      <a:pt x="199" y="205"/>
                      <a:pt x="199" y="205"/>
                      <a:pt x="199" y="205"/>
                    </a:cubicBezTo>
                    <a:cubicBezTo>
                      <a:pt x="198" y="205"/>
                      <a:pt x="198" y="205"/>
                      <a:pt x="198" y="205"/>
                    </a:cubicBezTo>
                    <a:cubicBezTo>
                      <a:pt x="198" y="204"/>
                      <a:pt x="198" y="204"/>
                      <a:pt x="198" y="204"/>
                    </a:cubicBezTo>
                    <a:cubicBezTo>
                      <a:pt x="199" y="204"/>
                      <a:pt x="199" y="204"/>
                      <a:pt x="199" y="204"/>
                    </a:cubicBezTo>
                    <a:cubicBezTo>
                      <a:pt x="201" y="203"/>
                      <a:pt x="201" y="203"/>
                      <a:pt x="201" y="203"/>
                    </a:cubicBezTo>
                    <a:cubicBezTo>
                      <a:pt x="201" y="202"/>
                      <a:pt x="201" y="202"/>
                      <a:pt x="201" y="202"/>
                    </a:cubicBezTo>
                    <a:cubicBezTo>
                      <a:pt x="201" y="200"/>
                      <a:pt x="201" y="200"/>
                      <a:pt x="201" y="200"/>
                    </a:cubicBezTo>
                    <a:cubicBezTo>
                      <a:pt x="201" y="199"/>
                      <a:pt x="201" y="199"/>
                      <a:pt x="201" y="199"/>
                    </a:cubicBezTo>
                    <a:cubicBezTo>
                      <a:pt x="202" y="198"/>
                      <a:pt x="202" y="198"/>
                      <a:pt x="202" y="198"/>
                    </a:cubicBezTo>
                    <a:cubicBezTo>
                      <a:pt x="203" y="198"/>
                      <a:pt x="203" y="198"/>
                      <a:pt x="203" y="198"/>
                    </a:cubicBezTo>
                    <a:cubicBezTo>
                      <a:pt x="204" y="197"/>
                      <a:pt x="204" y="197"/>
                      <a:pt x="204" y="197"/>
                    </a:cubicBezTo>
                    <a:cubicBezTo>
                      <a:pt x="204" y="195"/>
                      <a:pt x="204" y="195"/>
                      <a:pt x="204" y="195"/>
                    </a:cubicBezTo>
                    <a:cubicBezTo>
                      <a:pt x="204" y="194"/>
                      <a:pt x="204" y="194"/>
                      <a:pt x="204" y="194"/>
                    </a:cubicBezTo>
                    <a:cubicBezTo>
                      <a:pt x="203" y="194"/>
                      <a:pt x="203" y="194"/>
                      <a:pt x="203" y="194"/>
                    </a:cubicBezTo>
                    <a:cubicBezTo>
                      <a:pt x="202" y="192"/>
                      <a:pt x="202" y="192"/>
                      <a:pt x="202" y="192"/>
                    </a:cubicBezTo>
                    <a:cubicBezTo>
                      <a:pt x="203" y="192"/>
                      <a:pt x="203" y="192"/>
                      <a:pt x="203" y="192"/>
                    </a:cubicBezTo>
                    <a:cubicBezTo>
                      <a:pt x="204" y="192"/>
                      <a:pt x="204" y="192"/>
                      <a:pt x="204" y="192"/>
                    </a:cubicBezTo>
                    <a:cubicBezTo>
                      <a:pt x="205" y="193"/>
                      <a:pt x="205" y="193"/>
                      <a:pt x="205" y="193"/>
                    </a:cubicBezTo>
                    <a:cubicBezTo>
                      <a:pt x="207" y="194"/>
                      <a:pt x="207" y="194"/>
                      <a:pt x="207" y="194"/>
                    </a:cubicBezTo>
                    <a:cubicBezTo>
                      <a:pt x="209" y="193"/>
                      <a:pt x="209" y="193"/>
                      <a:pt x="209" y="193"/>
                    </a:cubicBezTo>
                    <a:cubicBezTo>
                      <a:pt x="210" y="193"/>
                      <a:pt x="210" y="193"/>
                      <a:pt x="210" y="193"/>
                    </a:cubicBezTo>
                    <a:cubicBezTo>
                      <a:pt x="210" y="192"/>
                      <a:pt x="210" y="192"/>
                      <a:pt x="210" y="192"/>
                    </a:cubicBezTo>
                    <a:cubicBezTo>
                      <a:pt x="210" y="191"/>
                      <a:pt x="210" y="191"/>
                      <a:pt x="210" y="191"/>
                    </a:cubicBezTo>
                    <a:cubicBezTo>
                      <a:pt x="208" y="191"/>
                      <a:pt x="208" y="191"/>
                      <a:pt x="208" y="191"/>
                    </a:cubicBezTo>
                    <a:cubicBezTo>
                      <a:pt x="207" y="191"/>
                      <a:pt x="207" y="191"/>
                      <a:pt x="207" y="191"/>
                    </a:cubicBezTo>
                    <a:cubicBezTo>
                      <a:pt x="207" y="190"/>
                      <a:pt x="207" y="190"/>
                      <a:pt x="207" y="190"/>
                    </a:cubicBezTo>
                    <a:cubicBezTo>
                      <a:pt x="206" y="189"/>
                      <a:pt x="206" y="189"/>
                      <a:pt x="206" y="189"/>
                    </a:cubicBezTo>
                    <a:cubicBezTo>
                      <a:pt x="204" y="189"/>
                      <a:pt x="204" y="189"/>
                      <a:pt x="204" y="189"/>
                    </a:cubicBezTo>
                    <a:cubicBezTo>
                      <a:pt x="202" y="189"/>
                      <a:pt x="202" y="189"/>
                      <a:pt x="202" y="189"/>
                    </a:cubicBezTo>
                    <a:cubicBezTo>
                      <a:pt x="199" y="188"/>
                      <a:pt x="199" y="188"/>
                      <a:pt x="199" y="188"/>
                    </a:cubicBezTo>
                    <a:cubicBezTo>
                      <a:pt x="200" y="189"/>
                      <a:pt x="200" y="189"/>
                      <a:pt x="200" y="189"/>
                    </a:cubicBezTo>
                    <a:cubicBezTo>
                      <a:pt x="200" y="190"/>
                      <a:pt x="200" y="190"/>
                      <a:pt x="200" y="190"/>
                    </a:cubicBezTo>
                    <a:cubicBezTo>
                      <a:pt x="199" y="191"/>
                      <a:pt x="199" y="191"/>
                      <a:pt x="199" y="191"/>
                    </a:cubicBezTo>
                    <a:cubicBezTo>
                      <a:pt x="199" y="190"/>
                      <a:pt x="199" y="190"/>
                      <a:pt x="199" y="190"/>
                    </a:cubicBezTo>
                    <a:cubicBezTo>
                      <a:pt x="198" y="189"/>
                      <a:pt x="198" y="189"/>
                      <a:pt x="198" y="189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194" y="191"/>
                      <a:pt x="194" y="191"/>
                      <a:pt x="194" y="191"/>
                    </a:cubicBezTo>
                    <a:cubicBezTo>
                      <a:pt x="193" y="190"/>
                      <a:pt x="193" y="190"/>
                      <a:pt x="193" y="190"/>
                    </a:cubicBezTo>
                    <a:cubicBezTo>
                      <a:pt x="193" y="189"/>
                      <a:pt x="193" y="189"/>
                      <a:pt x="193" y="189"/>
                    </a:cubicBezTo>
                    <a:cubicBezTo>
                      <a:pt x="191" y="189"/>
                      <a:pt x="191" y="189"/>
                      <a:pt x="191" y="189"/>
                    </a:cubicBezTo>
                    <a:cubicBezTo>
                      <a:pt x="191" y="190"/>
                      <a:pt x="191" y="190"/>
                      <a:pt x="191" y="190"/>
                    </a:cubicBezTo>
                    <a:cubicBezTo>
                      <a:pt x="191" y="191"/>
                      <a:pt x="191" y="191"/>
                      <a:pt x="191" y="191"/>
                    </a:cubicBezTo>
                    <a:cubicBezTo>
                      <a:pt x="190" y="192"/>
                      <a:pt x="190" y="192"/>
                      <a:pt x="190" y="192"/>
                    </a:cubicBezTo>
                    <a:cubicBezTo>
                      <a:pt x="189" y="193"/>
                      <a:pt x="189" y="193"/>
                      <a:pt x="189" y="193"/>
                    </a:cubicBezTo>
                    <a:cubicBezTo>
                      <a:pt x="188" y="191"/>
                      <a:pt x="188" y="191"/>
                      <a:pt x="188" y="191"/>
                    </a:cubicBezTo>
                    <a:cubicBezTo>
                      <a:pt x="188" y="190"/>
                      <a:pt x="188" y="190"/>
                      <a:pt x="188" y="190"/>
                    </a:cubicBezTo>
                    <a:cubicBezTo>
                      <a:pt x="188" y="188"/>
                      <a:pt x="188" y="188"/>
                      <a:pt x="188" y="188"/>
                    </a:cubicBezTo>
                    <a:cubicBezTo>
                      <a:pt x="189" y="187"/>
                      <a:pt x="189" y="187"/>
                      <a:pt x="189" y="187"/>
                    </a:cubicBezTo>
                    <a:cubicBezTo>
                      <a:pt x="190" y="188"/>
                      <a:pt x="190" y="188"/>
                      <a:pt x="190" y="188"/>
                    </a:cubicBezTo>
                    <a:cubicBezTo>
                      <a:pt x="192" y="188"/>
                      <a:pt x="192" y="188"/>
                      <a:pt x="192" y="188"/>
                    </a:cubicBezTo>
                    <a:cubicBezTo>
                      <a:pt x="193" y="186"/>
                      <a:pt x="193" y="186"/>
                      <a:pt x="193" y="186"/>
                    </a:cubicBezTo>
                    <a:cubicBezTo>
                      <a:pt x="194" y="188"/>
                      <a:pt x="194" y="188"/>
                      <a:pt x="194" y="188"/>
                    </a:cubicBezTo>
                    <a:cubicBezTo>
                      <a:pt x="197" y="186"/>
                      <a:pt x="197" y="186"/>
                      <a:pt x="197" y="186"/>
                    </a:cubicBezTo>
                    <a:cubicBezTo>
                      <a:pt x="198" y="185"/>
                      <a:pt x="198" y="185"/>
                      <a:pt x="198" y="185"/>
                    </a:cubicBezTo>
                    <a:cubicBezTo>
                      <a:pt x="199" y="184"/>
                      <a:pt x="199" y="184"/>
                      <a:pt x="199" y="184"/>
                    </a:cubicBezTo>
                    <a:cubicBezTo>
                      <a:pt x="199" y="185"/>
                      <a:pt x="199" y="185"/>
                      <a:pt x="199" y="185"/>
                    </a:cubicBezTo>
                    <a:cubicBezTo>
                      <a:pt x="200" y="185"/>
                      <a:pt x="200" y="185"/>
                      <a:pt x="200" y="185"/>
                    </a:cubicBezTo>
                    <a:cubicBezTo>
                      <a:pt x="201" y="185"/>
                      <a:pt x="201" y="185"/>
                      <a:pt x="201" y="185"/>
                    </a:cubicBezTo>
                    <a:cubicBezTo>
                      <a:pt x="201" y="184"/>
                      <a:pt x="201" y="184"/>
                      <a:pt x="201" y="184"/>
                    </a:cubicBezTo>
                    <a:cubicBezTo>
                      <a:pt x="203" y="184"/>
                      <a:pt x="203" y="184"/>
                      <a:pt x="203" y="184"/>
                    </a:cubicBezTo>
                    <a:cubicBezTo>
                      <a:pt x="204" y="184"/>
                      <a:pt x="204" y="184"/>
                      <a:pt x="204" y="184"/>
                    </a:cubicBezTo>
                    <a:cubicBezTo>
                      <a:pt x="206" y="184"/>
                      <a:pt x="206" y="184"/>
                      <a:pt x="206" y="184"/>
                    </a:cubicBezTo>
                    <a:cubicBezTo>
                      <a:pt x="207" y="182"/>
                      <a:pt x="207" y="182"/>
                      <a:pt x="207" y="182"/>
                    </a:cubicBezTo>
                    <a:cubicBezTo>
                      <a:pt x="208" y="183"/>
                      <a:pt x="208" y="183"/>
                      <a:pt x="208" y="183"/>
                    </a:cubicBezTo>
                    <a:cubicBezTo>
                      <a:pt x="210" y="182"/>
                      <a:pt x="210" y="182"/>
                      <a:pt x="210" y="182"/>
                    </a:cubicBezTo>
                    <a:cubicBezTo>
                      <a:pt x="210" y="181"/>
                      <a:pt x="210" y="181"/>
                      <a:pt x="210" y="181"/>
                    </a:cubicBezTo>
                    <a:cubicBezTo>
                      <a:pt x="211" y="181"/>
                      <a:pt x="211" y="181"/>
                      <a:pt x="211" y="181"/>
                    </a:cubicBezTo>
                    <a:cubicBezTo>
                      <a:pt x="211" y="180"/>
                      <a:pt x="211" y="180"/>
                      <a:pt x="211" y="180"/>
                    </a:cubicBezTo>
                    <a:cubicBezTo>
                      <a:pt x="214" y="179"/>
                      <a:pt x="214" y="179"/>
                      <a:pt x="214" y="179"/>
                    </a:cubicBezTo>
                    <a:cubicBezTo>
                      <a:pt x="215" y="178"/>
                      <a:pt x="215" y="178"/>
                      <a:pt x="215" y="178"/>
                    </a:cubicBezTo>
                    <a:cubicBezTo>
                      <a:pt x="216" y="177"/>
                      <a:pt x="216" y="177"/>
                      <a:pt x="216" y="177"/>
                    </a:cubicBezTo>
                    <a:cubicBezTo>
                      <a:pt x="217" y="176"/>
                      <a:pt x="217" y="176"/>
                      <a:pt x="217" y="176"/>
                    </a:cubicBezTo>
                    <a:cubicBezTo>
                      <a:pt x="217" y="177"/>
                      <a:pt x="217" y="177"/>
                      <a:pt x="217" y="177"/>
                    </a:cubicBezTo>
                    <a:cubicBezTo>
                      <a:pt x="218" y="178"/>
                      <a:pt x="218" y="178"/>
                      <a:pt x="218" y="178"/>
                    </a:cubicBezTo>
                    <a:cubicBezTo>
                      <a:pt x="219" y="178"/>
                      <a:pt x="219" y="178"/>
                      <a:pt x="219" y="178"/>
                    </a:cubicBezTo>
                    <a:cubicBezTo>
                      <a:pt x="219" y="177"/>
                      <a:pt x="219" y="177"/>
                      <a:pt x="219" y="177"/>
                    </a:cubicBezTo>
                    <a:cubicBezTo>
                      <a:pt x="220" y="177"/>
                      <a:pt x="220" y="177"/>
                      <a:pt x="220" y="177"/>
                    </a:cubicBezTo>
                    <a:cubicBezTo>
                      <a:pt x="220" y="178"/>
                      <a:pt x="220" y="178"/>
                      <a:pt x="220" y="178"/>
                    </a:cubicBezTo>
                    <a:cubicBezTo>
                      <a:pt x="221" y="178"/>
                      <a:pt x="221" y="178"/>
                      <a:pt x="221" y="178"/>
                    </a:cubicBezTo>
                    <a:cubicBezTo>
                      <a:pt x="222" y="178"/>
                      <a:pt x="222" y="178"/>
                      <a:pt x="222" y="178"/>
                    </a:cubicBezTo>
                    <a:cubicBezTo>
                      <a:pt x="222" y="179"/>
                      <a:pt x="222" y="179"/>
                      <a:pt x="222" y="179"/>
                    </a:cubicBezTo>
                    <a:cubicBezTo>
                      <a:pt x="221" y="179"/>
                      <a:pt x="221" y="179"/>
                      <a:pt x="221" y="179"/>
                    </a:cubicBezTo>
                    <a:cubicBezTo>
                      <a:pt x="221" y="180"/>
                      <a:pt x="221" y="180"/>
                      <a:pt x="221" y="180"/>
                    </a:cubicBezTo>
                    <a:cubicBezTo>
                      <a:pt x="219" y="182"/>
                      <a:pt x="219" y="182"/>
                      <a:pt x="219" y="182"/>
                    </a:cubicBezTo>
                    <a:cubicBezTo>
                      <a:pt x="216" y="182"/>
                      <a:pt x="216" y="182"/>
                      <a:pt x="216" y="182"/>
                    </a:cubicBezTo>
                    <a:cubicBezTo>
                      <a:pt x="216" y="183"/>
                      <a:pt x="216" y="183"/>
                      <a:pt x="216" y="183"/>
                    </a:cubicBezTo>
                    <a:cubicBezTo>
                      <a:pt x="215" y="184"/>
                      <a:pt x="215" y="184"/>
                      <a:pt x="215" y="184"/>
                    </a:cubicBezTo>
                    <a:cubicBezTo>
                      <a:pt x="215" y="185"/>
                      <a:pt x="215" y="185"/>
                      <a:pt x="215" y="185"/>
                    </a:cubicBezTo>
                    <a:cubicBezTo>
                      <a:pt x="215" y="186"/>
                      <a:pt x="215" y="186"/>
                      <a:pt x="215" y="186"/>
                    </a:cubicBezTo>
                    <a:cubicBezTo>
                      <a:pt x="217" y="186"/>
                      <a:pt x="217" y="186"/>
                      <a:pt x="217" y="186"/>
                    </a:cubicBezTo>
                    <a:cubicBezTo>
                      <a:pt x="218" y="186"/>
                      <a:pt x="218" y="186"/>
                      <a:pt x="218" y="186"/>
                    </a:cubicBezTo>
                    <a:cubicBezTo>
                      <a:pt x="219" y="186"/>
                      <a:pt x="219" y="186"/>
                      <a:pt x="219" y="186"/>
                    </a:cubicBezTo>
                    <a:cubicBezTo>
                      <a:pt x="219" y="187"/>
                      <a:pt x="219" y="187"/>
                      <a:pt x="219" y="187"/>
                    </a:cubicBezTo>
                    <a:cubicBezTo>
                      <a:pt x="221" y="187"/>
                      <a:pt x="221" y="187"/>
                      <a:pt x="221" y="187"/>
                    </a:cubicBezTo>
                    <a:cubicBezTo>
                      <a:pt x="222" y="188"/>
                      <a:pt x="222" y="188"/>
                      <a:pt x="222" y="188"/>
                    </a:cubicBezTo>
                    <a:cubicBezTo>
                      <a:pt x="225" y="187"/>
                      <a:pt x="225" y="187"/>
                      <a:pt x="225" y="187"/>
                    </a:cubicBezTo>
                    <a:cubicBezTo>
                      <a:pt x="226" y="186"/>
                      <a:pt x="226" y="186"/>
                      <a:pt x="226" y="186"/>
                    </a:cubicBezTo>
                    <a:cubicBezTo>
                      <a:pt x="227" y="185"/>
                      <a:pt x="227" y="185"/>
                      <a:pt x="227" y="185"/>
                    </a:cubicBezTo>
                    <a:cubicBezTo>
                      <a:pt x="226" y="185"/>
                      <a:pt x="226" y="185"/>
                      <a:pt x="226" y="185"/>
                    </a:cubicBezTo>
                    <a:cubicBezTo>
                      <a:pt x="229" y="182"/>
                      <a:pt x="229" y="182"/>
                      <a:pt x="229" y="182"/>
                    </a:cubicBezTo>
                    <a:cubicBezTo>
                      <a:pt x="230" y="182"/>
                      <a:pt x="230" y="182"/>
                      <a:pt x="230" y="182"/>
                    </a:cubicBezTo>
                    <a:cubicBezTo>
                      <a:pt x="230" y="183"/>
                      <a:pt x="230" y="183"/>
                      <a:pt x="230" y="183"/>
                    </a:cubicBezTo>
                    <a:cubicBezTo>
                      <a:pt x="230" y="184"/>
                      <a:pt x="230" y="184"/>
                      <a:pt x="230" y="184"/>
                    </a:cubicBezTo>
                    <a:cubicBezTo>
                      <a:pt x="230" y="185"/>
                      <a:pt x="230" y="185"/>
                      <a:pt x="230" y="185"/>
                    </a:cubicBezTo>
                    <a:cubicBezTo>
                      <a:pt x="231" y="184"/>
                      <a:pt x="231" y="184"/>
                      <a:pt x="231" y="184"/>
                    </a:cubicBezTo>
                    <a:cubicBezTo>
                      <a:pt x="231" y="186"/>
                      <a:pt x="231" y="186"/>
                      <a:pt x="231" y="186"/>
                    </a:cubicBezTo>
                    <a:cubicBezTo>
                      <a:pt x="230" y="186"/>
                      <a:pt x="230" y="186"/>
                      <a:pt x="230" y="186"/>
                    </a:cubicBezTo>
                    <a:cubicBezTo>
                      <a:pt x="230" y="187"/>
                      <a:pt x="230" y="187"/>
                      <a:pt x="230" y="187"/>
                    </a:cubicBezTo>
                    <a:cubicBezTo>
                      <a:pt x="229" y="188"/>
                      <a:pt x="229" y="188"/>
                      <a:pt x="229" y="188"/>
                    </a:cubicBezTo>
                    <a:cubicBezTo>
                      <a:pt x="230" y="188"/>
                      <a:pt x="230" y="188"/>
                      <a:pt x="230" y="188"/>
                    </a:cubicBezTo>
                    <a:cubicBezTo>
                      <a:pt x="230" y="189"/>
                      <a:pt x="230" y="189"/>
                      <a:pt x="230" y="189"/>
                    </a:cubicBezTo>
                    <a:cubicBezTo>
                      <a:pt x="229" y="191"/>
                      <a:pt x="229" y="191"/>
                      <a:pt x="229" y="191"/>
                    </a:cubicBezTo>
                    <a:cubicBezTo>
                      <a:pt x="229" y="192"/>
                      <a:pt x="229" y="192"/>
                      <a:pt x="229" y="192"/>
                    </a:cubicBezTo>
                    <a:cubicBezTo>
                      <a:pt x="228" y="192"/>
                      <a:pt x="228" y="192"/>
                      <a:pt x="228" y="192"/>
                    </a:cubicBezTo>
                    <a:cubicBezTo>
                      <a:pt x="227" y="193"/>
                      <a:pt x="227" y="193"/>
                      <a:pt x="227" y="193"/>
                    </a:cubicBezTo>
                    <a:cubicBezTo>
                      <a:pt x="228" y="194"/>
                      <a:pt x="228" y="194"/>
                      <a:pt x="228" y="194"/>
                    </a:cubicBezTo>
                    <a:cubicBezTo>
                      <a:pt x="225" y="196"/>
                      <a:pt x="225" y="196"/>
                      <a:pt x="225" y="196"/>
                    </a:cubicBezTo>
                    <a:cubicBezTo>
                      <a:pt x="226" y="196"/>
                      <a:pt x="226" y="196"/>
                      <a:pt x="226" y="196"/>
                    </a:cubicBezTo>
                    <a:cubicBezTo>
                      <a:pt x="228" y="195"/>
                      <a:pt x="228" y="195"/>
                      <a:pt x="228" y="195"/>
                    </a:cubicBezTo>
                    <a:cubicBezTo>
                      <a:pt x="229" y="196"/>
                      <a:pt x="229" y="196"/>
                      <a:pt x="229" y="196"/>
                    </a:cubicBezTo>
                    <a:cubicBezTo>
                      <a:pt x="225" y="198"/>
                      <a:pt x="225" y="198"/>
                      <a:pt x="225" y="198"/>
                    </a:cubicBezTo>
                    <a:cubicBezTo>
                      <a:pt x="224" y="197"/>
                      <a:pt x="224" y="197"/>
                      <a:pt x="224" y="197"/>
                    </a:cubicBezTo>
                    <a:cubicBezTo>
                      <a:pt x="224" y="196"/>
                      <a:pt x="224" y="196"/>
                      <a:pt x="224" y="196"/>
                    </a:cubicBezTo>
                    <a:cubicBezTo>
                      <a:pt x="222" y="195"/>
                      <a:pt x="222" y="195"/>
                      <a:pt x="222" y="195"/>
                    </a:cubicBezTo>
                    <a:cubicBezTo>
                      <a:pt x="220" y="195"/>
                      <a:pt x="220" y="195"/>
                      <a:pt x="220" y="195"/>
                    </a:cubicBezTo>
                    <a:close/>
                    <a:moveTo>
                      <a:pt x="263" y="243"/>
                    </a:moveTo>
                    <a:cubicBezTo>
                      <a:pt x="263" y="246"/>
                      <a:pt x="263" y="246"/>
                      <a:pt x="263" y="246"/>
                    </a:cubicBezTo>
                    <a:cubicBezTo>
                      <a:pt x="259" y="250"/>
                      <a:pt x="259" y="250"/>
                      <a:pt x="259" y="250"/>
                    </a:cubicBezTo>
                    <a:cubicBezTo>
                      <a:pt x="258" y="251"/>
                      <a:pt x="258" y="251"/>
                      <a:pt x="258" y="251"/>
                    </a:cubicBezTo>
                    <a:cubicBezTo>
                      <a:pt x="257" y="251"/>
                      <a:pt x="257" y="251"/>
                      <a:pt x="257" y="251"/>
                    </a:cubicBezTo>
                    <a:cubicBezTo>
                      <a:pt x="256" y="251"/>
                      <a:pt x="256" y="251"/>
                      <a:pt x="256" y="251"/>
                    </a:cubicBezTo>
                    <a:cubicBezTo>
                      <a:pt x="255" y="251"/>
                      <a:pt x="255" y="251"/>
                      <a:pt x="255" y="251"/>
                    </a:cubicBezTo>
                    <a:cubicBezTo>
                      <a:pt x="254" y="251"/>
                      <a:pt x="254" y="251"/>
                      <a:pt x="254" y="251"/>
                    </a:cubicBezTo>
                    <a:cubicBezTo>
                      <a:pt x="254" y="252"/>
                      <a:pt x="254" y="252"/>
                      <a:pt x="254" y="252"/>
                    </a:cubicBezTo>
                    <a:cubicBezTo>
                      <a:pt x="254" y="253"/>
                      <a:pt x="254" y="253"/>
                      <a:pt x="254" y="253"/>
                    </a:cubicBezTo>
                    <a:cubicBezTo>
                      <a:pt x="252" y="253"/>
                      <a:pt x="252" y="253"/>
                      <a:pt x="252" y="253"/>
                    </a:cubicBezTo>
                    <a:cubicBezTo>
                      <a:pt x="251" y="256"/>
                      <a:pt x="251" y="256"/>
                      <a:pt x="251" y="256"/>
                    </a:cubicBezTo>
                    <a:cubicBezTo>
                      <a:pt x="250" y="257"/>
                      <a:pt x="250" y="257"/>
                      <a:pt x="250" y="257"/>
                    </a:cubicBezTo>
                    <a:cubicBezTo>
                      <a:pt x="249" y="257"/>
                      <a:pt x="249" y="257"/>
                      <a:pt x="249" y="257"/>
                    </a:cubicBezTo>
                    <a:cubicBezTo>
                      <a:pt x="248" y="256"/>
                      <a:pt x="248" y="256"/>
                      <a:pt x="248" y="256"/>
                    </a:cubicBezTo>
                    <a:cubicBezTo>
                      <a:pt x="242" y="259"/>
                      <a:pt x="242" y="259"/>
                      <a:pt x="242" y="259"/>
                    </a:cubicBezTo>
                    <a:cubicBezTo>
                      <a:pt x="241" y="259"/>
                      <a:pt x="241" y="259"/>
                      <a:pt x="241" y="259"/>
                    </a:cubicBezTo>
                    <a:cubicBezTo>
                      <a:pt x="240" y="259"/>
                      <a:pt x="240" y="259"/>
                      <a:pt x="240" y="259"/>
                    </a:cubicBezTo>
                    <a:cubicBezTo>
                      <a:pt x="238" y="259"/>
                      <a:pt x="238" y="259"/>
                      <a:pt x="238" y="259"/>
                    </a:cubicBezTo>
                    <a:cubicBezTo>
                      <a:pt x="237" y="259"/>
                      <a:pt x="237" y="259"/>
                      <a:pt x="237" y="259"/>
                    </a:cubicBezTo>
                    <a:cubicBezTo>
                      <a:pt x="237" y="258"/>
                      <a:pt x="237" y="258"/>
                      <a:pt x="237" y="258"/>
                    </a:cubicBezTo>
                    <a:cubicBezTo>
                      <a:pt x="233" y="256"/>
                      <a:pt x="233" y="256"/>
                      <a:pt x="233" y="256"/>
                    </a:cubicBezTo>
                    <a:cubicBezTo>
                      <a:pt x="233" y="255"/>
                      <a:pt x="233" y="255"/>
                      <a:pt x="233" y="255"/>
                    </a:cubicBezTo>
                    <a:cubicBezTo>
                      <a:pt x="232" y="255"/>
                      <a:pt x="232" y="255"/>
                      <a:pt x="232" y="255"/>
                    </a:cubicBezTo>
                    <a:cubicBezTo>
                      <a:pt x="229" y="253"/>
                      <a:pt x="229" y="253"/>
                      <a:pt x="229" y="253"/>
                    </a:cubicBezTo>
                    <a:cubicBezTo>
                      <a:pt x="229" y="252"/>
                      <a:pt x="229" y="252"/>
                      <a:pt x="229" y="252"/>
                    </a:cubicBezTo>
                    <a:cubicBezTo>
                      <a:pt x="228" y="252"/>
                      <a:pt x="228" y="252"/>
                      <a:pt x="228" y="252"/>
                    </a:cubicBezTo>
                    <a:cubicBezTo>
                      <a:pt x="227" y="252"/>
                      <a:pt x="227" y="252"/>
                      <a:pt x="227" y="252"/>
                    </a:cubicBezTo>
                    <a:cubicBezTo>
                      <a:pt x="226" y="252"/>
                      <a:pt x="226" y="252"/>
                      <a:pt x="226" y="252"/>
                    </a:cubicBezTo>
                    <a:cubicBezTo>
                      <a:pt x="226" y="253"/>
                      <a:pt x="226" y="253"/>
                      <a:pt x="226" y="253"/>
                    </a:cubicBezTo>
                    <a:cubicBezTo>
                      <a:pt x="224" y="253"/>
                      <a:pt x="224" y="253"/>
                      <a:pt x="224" y="253"/>
                    </a:cubicBezTo>
                    <a:cubicBezTo>
                      <a:pt x="224" y="252"/>
                      <a:pt x="224" y="252"/>
                      <a:pt x="224" y="252"/>
                    </a:cubicBezTo>
                    <a:cubicBezTo>
                      <a:pt x="226" y="250"/>
                      <a:pt x="226" y="250"/>
                      <a:pt x="226" y="250"/>
                    </a:cubicBezTo>
                    <a:cubicBezTo>
                      <a:pt x="227" y="250"/>
                      <a:pt x="227" y="250"/>
                      <a:pt x="227" y="250"/>
                    </a:cubicBezTo>
                    <a:cubicBezTo>
                      <a:pt x="232" y="253"/>
                      <a:pt x="232" y="253"/>
                      <a:pt x="232" y="253"/>
                    </a:cubicBezTo>
                    <a:cubicBezTo>
                      <a:pt x="235" y="253"/>
                      <a:pt x="235" y="253"/>
                      <a:pt x="235" y="253"/>
                    </a:cubicBezTo>
                    <a:cubicBezTo>
                      <a:pt x="236" y="253"/>
                      <a:pt x="236" y="253"/>
                      <a:pt x="236" y="253"/>
                    </a:cubicBezTo>
                    <a:cubicBezTo>
                      <a:pt x="236" y="252"/>
                      <a:pt x="236" y="252"/>
                      <a:pt x="236" y="252"/>
                    </a:cubicBezTo>
                    <a:cubicBezTo>
                      <a:pt x="238" y="253"/>
                      <a:pt x="238" y="253"/>
                      <a:pt x="238" y="253"/>
                    </a:cubicBezTo>
                    <a:cubicBezTo>
                      <a:pt x="239" y="254"/>
                      <a:pt x="239" y="254"/>
                      <a:pt x="239" y="254"/>
                    </a:cubicBezTo>
                    <a:cubicBezTo>
                      <a:pt x="240" y="254"/>
                      <a:pt x="240" y="254"/>
                      <a:pt x="240" y="254"/>
                    </a:cubicBezTo>
                    <a:cubicBezTo>
                      <a:pt x="240" y="253"/>
                      <a:pt x="240" y="253"/>
                      <a:pt x="240" y="253"/>
                    </a:cubicBezTo>
                    <a:cubicBezTo>
                      <a:pt x="241" y="253"/>
                      <a:pt x="241" y="253"/>
                      <a:pt x="241" y="253"/>
                    </a:cubicBezTo>
                    <a:cubicBezTo>
                      <a:pt x="241" y="252"/>
                      <a:pt x="241" y="252"/>
                      <a:pt x="241" y="252"/>
                    </a:cubicBezTo>
                    <a:cubicBezTo>
                      <a:pt x="240" y="252"/>
                      <a:pt x="240" y="252"/>
                      <a:pt x="240" y="252"/>
                    </a:cubicBezTo>
                    <a:cubicBezTo>
                      <a:pt x="240" y="251"/>
                      <a:pt x="240" y="251"/>
                      <a:pt x="240" y="251"/>
                    </a:cubicBezTo>
                    <a:cubicBezTo>
                      <a:pt x="241" y="252"/>
                      <a:pt x="241" y="252"/>
                      <a:pt x="241" y="252"/>
                    </a:cubicBezTo>
                    <a:cubicBezTo>
                      <a:pt x="242" y="251"/>
                      <a:pt x="242" y="251"/>
                      <a:pt x="242" y="251"/>
                    </a:cubicBezTo>
                    <a:cubicBezTo>
                      <a:pt x="242" y="252"/>
                      <a:pt x="242" y="252"/>
                      <a:pt x="242" y="252"/>
                    </a:cubicBezTo>
                    <a:cubicBezTo>
                      <a:pt x="243" y="251"/>
                      <a:pt x="243" y="251"/>
                      <a:pt x="243" y="251"/>
                    </a:cubicBezTo>
                    <a:cubicBezTo>
                      <a:pt x="242" y="250"/>
                      <a:pt x="242" y="250"/>
                      <a:pt x="242" y="250"/>
                    </a:cubicBezTo>
                    <a:cubicBezTo>
                      <a:pt x="243" y="249"/>
                      <a:pt x="243" y="249"/>
                      <a:pt x="243" y="249"/>
                    </a:cubicBezTo>
                    <a:cubicBezTo>
                      <a:pt x="243" y="248"/>
                      <a:pt x="243" y="248"/>
                      <a:pt x="243" y="248"/>
                    </a:cubicBezTo>
                    <a:cubicBezTo>
                      <a:pt x="243" y="247"/>
                      <a:pt x="243" y="247"/>
                      <a:pt x="243" y="247"/>
                    </a:cubicBezTo>
                    <a:cubicBezTo>
                      <a:pt x="243" y="246"/>
                      <a:pt x="243" y="246"/>
                      <a:pt x="243" y="246"/>
                    </a:cubicBezTo>
                    <a:cubicBezTo>
                      <a:pt x="246" y="247"/>
                      <a:pt x="246" y="247"/>
                      <a:pt x="246" y="247"/>
                    </a:cubicBezTo>
                    <a:cubicBezTo>
                      <a:pt x="247" y="247"/>
                      <a:pt x="247" y="247"/>
                      <a:pt x="247" y="247"/>
                    </a:cubicBezTo>
                    <a:cubicBezTo>
                      <a:pt x="247" y="246"/>
                      <a:pt x="247" y="246"/>
                      <a:pt x="247" y="246"/>
                    </a:cubicBezTo>
                    <a:cubicBezTo>
                      <a:pt x="247" y="245"/>
                      <a:pt x="247" y="245"/>
                      <a:pt x="247" y="245"/>
                    </a:cubicBezTo>
                    <a:cubicBezTo>
                      <a:pt x="247" y="244"/>
                      <a:pt x="247" y="244"/>
                      <a:pt x="247" y="244"/>
                    </a:cubicBezTo>
                    <a:cubicBezTo>
                      <a:pt x="244" y="243"/>
                      <a:pt x="244" y="243"/>
                      <a:pt x="244" y="243"/>
                    </a:cubicBezTo>
                    <a:cubicBezTo>
                      <a:pt x="245" y="243"/>
                      <a:pt x="245" y="243"/>
                      <a:pt x="245" y="243"/>
                    </a:cubicBezTo>
                    <a:cubicBezTo>
                      <a:pt x="245" y="242"/>
                      <a:pt x="245" y="242"/>
                      <a:pt x="245" y="242"/>
                    </a:cubicBezTo>
                    <a:cubicBezTo>
                      <a:pt x="244" y="242"/>
                      <a:pt x="244" y="242"/>
                      <a:pt x="244" y="242"/>
                    </a:cubicBezTo>
                    <a:cubicBezTo>
                      <a:pt x="243" y="241"/>
                      <a:pt x="243" y="241"/>
                      <a:pt x="243" y="241"/>
                    </a:cubicBezTo>
                    <a:cubicBezTo>
                      <a:pt x="243" y="240"/>
                      <a:pt x="243" y="240"/>
                      <a:pt x="243" y="240"/>
                    </a:cubicBezTo>
                    <a:cubicBezTo>
                      <a:pt x="242" y="238"/>
                      <a:pt x="242" y="238"/>
                      <a:pt x="242" y="238"/>
                    </a:cubicBezTo>
                    <a:cubicBezTo>
                      <a:pt x="241" y="238"/>
                      <a:pt x="241" y="238"/>
                      <a:pt x="241" y="238"/>
                    </a:cubicBezTo>
                    <a:cubicBezTo>
                      <a:pt x="240" y="236"/>
                      <a:pt x="240" y="236"/>
                      <a:pt x="240" y="236"/>
                    </a:cubicBezTo>
                    <a:cubicBezTo>
                      <a:pt x="238" y="235"/>
                      <a:pt x="238" y="235"/>
                      <a:pt x="238" y="235"/>
                    </a:cubicBezTo>
                    <a:cubicBezTo>
                      <a:pt x="239" y="234"/>
                      <a:pt x="239" y="234"/>
                      <a:pt x="239" y="234"/>
                    </a:cubicBezTo>
                    <a:cubicBezTo>
                      <a:pt x="238" y="233"/>
                      <a:pt x="238" y="233"/>
                      <a:pt x="238" y="233"/>
                    </a:cubicBezTo>
                    <a:cubicBezTo>
                      <a:pt x="237" y="232"/>
                      <a:pt x="237" y="232"/>
                      <a:pt x="237" y="232"/>
                    </a:cubicBezTo>
                    <a:cubicBezTo>
                      <a:pt x="238" y="232"/>
                      <a:pt x="238" y="232"/>
                      <a:pt x="238" y="232"/>
                    </a:cubicBezTo>
                    <a:cubicBezTo>
                      <a:pt x="239" y="232"/>
                      <a:pt x="239" y="232"/>
                      <a:pt x="239" y="232"/>
                    </a:cubicBezTo>
                    <a:cubicBezTo>
                      <a:pt x="240" y="232"/>
                      <a:pt x="240" y="232"/>
                      <a:pt x="240" y="232"/>
                    </a:cubicBezTo>
                    <a:cubicBezTo>
                      <a:pt x="241" y="231"/>
                      <a:pt x="241" y="231"/>
                      <a:pt x="241" y="231"/>
                    </a:cubicBezTo>
                    <a:cubicBezTo>
                      <a:pt x="240" y="234"/>
                      <a:pt x="240" y="234"/>
                      <a:pt x="240" y="234"/>
                    </a:cubicBezTo>
                    <a:cubicBezTo>
                      <a:pt x="241" y="235"/>
                      <a:pt x="241" y="235"/>
                      <a:pt x="241" y="235"/>
                    </a:cubicBezTo>
                    <a:cubicBezTo>
                      <a:pt x="243" y="237"/>
                      <a:pt x="243" y="237"/>
                      <a:pt x="243" y="237"/>
                    </a:cubicBezTo>
                    <a:cubicBezTo>
                      <a:pt x="244" y="238"/>
                      <a:pt x="244" y="238"/>
                      <a:pt x="244" y="238"/>
                    </a:cubicBezTo>
                    <a:cubicBezTo>
                      <a:pt x="245" y="239"/>
                      <a:pt x="245" y="239"/>
                      <a:pt x="245" y="239"/>
                    </a:cubicBezTo>
                    <a:cubicBezTo>
                      <a:pt x="247" y="239"/>
                      <a:pt x="247" y="239"/>
                      <a:pt x="247" y="239"/>
                    </a:cubicBezTo>
                    <a:cubicBezTo>
                      <a:pt x="248" y="238"/>
                      <a:pt x="248" y="238"/>
                      <a:pt x="248" y="238"/>
                    </a:cubicBezTo>
                    <a:cubicBezTo>
                      <a:pt x="248" y="236"/>
                      <a:pt x="248" y="236"/>
                      <a:pt x="248" y="236"/>
                    </a:cubicBezTo>
                    <a:cubicBezTo>
                      <a:pt x="248" y="235"/>
                      <a:pt x="248" y="235"/>
                      <a:pt x="248" y="235"/>
                    </a:cubicBezTo>
                    <a:cubicBezTo>
                      <a:pt x="249" y="236"/>
                      <a:pt x="249" y="236"/>
                      <a:pt x="249" y="236"/>
                    </a:cubicBezTo>
                    <a:cubicBezTo>
                      <a:pt x="249" y="239"/>
                      <a:pt x="249" y="239"/>
                      <a:pt x="249" y="239"/>
                    </a:cubicBezTo>
                    <a:cubicBezTo>
                      <a:pt x="251" y="242"/>
                      <a:pt x="251" y="242"/>
                      <a:pt x="251" y="242"/>
                    </a:cubicBezTo>
                    <a:cubicBezTo>
                      <a:pt x="251" y="243"/>
                      <a:pt x="251" y="243"/>
                      <a:pt x="251" y="243"/>
                    </a:cubicBezTo>
                    <a:cubicBezTo>
                      <a:pt x="252" y="243"/>
                      <a:pt x="252" y="243"/>
                      <a:pt x="252" y="243"/>
                    </a:cubicBezTo>
                    <a:cubicBezTo>
                      <a:pt x="252" y="242"/>
                      <a:pt x="252" y="242"/>
                      <a:pt x="252" y="242"/>
                    </a:cubicBezTo>
                    <a:cubicBezTo>
                      <a:pt x="253" y="240"/>
                      <a:pt x="253" y="240"/>
                      <a:pt x="253" y="240"/>
                    </a:cubicBezTo>
                    <a:cubicBezTo>
                      <a:pt x="254" y="241"/>
                      <a:pt x="254" y="241"/>
                      <a:pt x="254" y="241"/>
                    </a:cubicBezTo>
                    <a:cubicBezTo>
                      <a:pt x="254" y="242"/>
                      <a:pt x="254" y="242"/>
                      <a:pt x="254" y="242"/>
                    </a:cubicBezTo>
                    <a:cubicBezTo>
                      <a:pt x="253" y="243"/>
                      <a:pt x="253" y="243"/>
                      <a:pt x="253" y="243"/>
                    </a:cubicBezTo>
                    <a:cubicBezTo>
                      <a:pt x="254" y="243"/>
                      <a:pt x="254" y="243"/>
                      <a:pt x="254" y="243"/>
                    </a:cubicBezTo>
                    <a:cubicBezTo>
                      <a:pt x="254" y="244"/>
                      <a:pt x="254" y="244"/>
                      <a:pt x="254" y="244"/>
                    </a:cubicBezTo>
                    <a:cubicBezTo>
                      <a:pt x="255" y="244"/>
                      <a:pt x="255" y="244"/>
                      <a:pt x="255" y="244"/>
                    </a:cubicBezTo>
                    <a:cubicBezTo>
                      <a:pt x="259" y="243"/>
                      <a:pt x="259" y="243"/>
                      <a:pt x="259" y="243"/>
                    </a:cubicBezTo>
                    <a:cubicBezTo>
                      <a:pt x="262" y="240"/>
                      <a:pt x="262" y="240"/>
                      <a:pt x="262" y="240"/>
                    </a:cubicBezTo>
                    <a:cubicBezTo>
                      <a:pt x="263" y="237"/>
                      <a:pt x="263" y="237"/>
                      <a:pt x="263" y="237"/>
                    </a:cubicBezTo>
                    <a:cubicBezTo>
                      <a:pt x="264" y="235"/>
                      <a:pt x="264" y="235"/>
                      <a:pt x="264" y="235"/>
                    </a:cubicBezTo>
                    <a:cubicBezTo>
                      <a:pt x="270" y="233"/>
                      <a:pt x="270" y="233"/>
                      <a:pt x="270" y="233"/>
                    </a:cubicBezTo>
                    <a:cubicBezTo>
                      <a:pt x="277" y="234"/>
                      <a:pt x="277" y="234"/>
                      <a:pt x="277" y="234"/>
                    </a:cubicBezTo>
                    <a:cubicBezTo>
                      <a:pt x="277" y="235"/>
                      <a:pt x="277" y="235"/>
                      <a:pt x="277" y="235"/>
                    </a:cubicBezTo>
                    <a:cubicBezTo>
                      <a:pt x="278" y="235"/>
                      <a:pt x="278" y="235"/>
                      <a:pt x="278" y="235"/>
                    </a:cubicBezTo>
                    <a:cubicBezTo>
                      <a:pt x="278" y="236"/>
                      <a:pt x="278" y="236"/>
                      <a:pt x="278" y="236"/>
                    </a:cubicBezTo>
                    <a:cubicBezTo>
                      <a:pt x="276" y="238"/>
                      <a:pt x="276" y="238"/>
                      <a:pt x="276" y="238"/>
                    </a:cubicBezTo>
                    <a:cubicBezTo>
                      <a:pt x="276" y="237"/>
                      <a:pt x="276" y="237"/>
                      <a:pt x="276" y="237"/>
                    </a:cubicBezTo>
                    <a:cubicBezTo>
                      <a:pt x="276" y="236"/>
                      <a:pt x="276" y="236"/>
                      <a:pt x="276" y="236"/>
                    </a:cubicBezTo>
                    <a:cubicBezTo>
                      <a:pt x="273" y="235"/>
                      <a:pt x="273" y="235"/>
                      <a:pt x="273" y="235"/>
                    </a:cubicBezTo>
                    <a:cubicBezTo>
                      <a:pt x="270" y="235"/>
                      <a:pt x="270" y="235"/>
                      <a:pt x="270" y="235"/>
                    </a:cubicBezTo>
                    <a:cubicBezTo>
                      <a:pt x="269" y="235"/>
                      <a:pt x="269" y="235"/>
                      <a:pt x="269" y="235"/>
                    </a:cubicBezTo>
                    <a:cubicBezTo>
                      <a:pt x="272" y="236"/>
                      <a:pt x="272" y="236"/>
                      <a:pt x="272" y="236"/>
                    </a:cubicBezTo>
                    <a:cubicBezTo>
                      <a:pt x="270" y="236"/>
                      <a:pt x="270" y="236"/>
                      <a:pt x="270" y="236"/>
                    </a:cubicBezTo>
                    <a:cubicBezTo>
                      <a:pt x="270" y="237"/>
                      <a:pt x="270" y="237"/>
                      <a:pt x="270" y="237"/>
                    </a:cubicBezTo>
                    <a:cubicBezTo>
                      <a:pt x="271" y="237"/>
                      <a:pt x="271" y="237"/>
                      <a:pt x="271" y="237"/>
                    </a:cubicBezTo>
                    <a:cubicBezTo>
                      <a:pt x="272" y="238"/>
                      <a:pt x="272" y="238"/>
                      <a:pt x="272" y="238"/>
                    </a:cubicBezTo>
                    <a:cubicBezTo>
                      <a:pt x="273" y="238"/>
                      <a:pt x="273" y="238"/>
                      <a:pt x="273" y="238"/>
                    </a:cubicBezTo>
                    <a:cubicBezTo>
                      <a:pt x="273" y="239"/>
                      <a:pt x="273" y="239"/>
                      <a:pt x="273" y="239"/>
                    </a:cubicBezTo>
                    <a:cubicBezTo>
                      <a:pt x="272" y="238"/>
                      <a:pt x="272" y="238"/>
                      <a:pt x="272" y="238"/>
                    </a:cubicBezTo>
                    <a:cubicBezTo>
                      <a:pt x="271" y="238"/>
                      <a:pt x="271" y="238"/>
                      <a:pt x="271" y="238"/>
                    </a:cubicBezTo>
                    <a:cubicBezTo>
                      <a:pt x="270" y="239"/>
                      <a:pt x="270" y="239"/>
                      <a:pt x="270" y="239"/>
                    </a:cubicBezTo>
                    <a:cubicBezTo>
                      <a:pt x="269" y="239"/>
                      <a:pt x="269" y="239"/>
                      <a:pt x="269" y="239"/>
                    </a:cubicBezTo>
                    <a:cubicBezTo>
                      <a:pt x="268" y="239"/>
                      <a:pt x="268" y="239"/>
                      <a:pt x="268" y="239"/>
                    </a:cubicBezTo>
                    <a:cubicBezTo>
                      <a:pt x="267" y="238"/>
                      <a:pt x="267" y="238"/>
                      <a:pt x="267" y="238"/>
                    </a:cubicBezTo>
                    <a:cubicBezTo>
                      <a:pt x="267" y="241"/>
                      <a:pt x="267" y="241"/>
                      <a:pt x="267" y="241"/>
                    </a:cubicBezTo>
                    <a:cubicBezTo>
                      <a:pt x="266" y="241"/>
                      <a:pt x="266" y="241"/>
                      <a:pt x="266" y="241"/>
                    </a:cubicBezTo>
                    <a:cubicBezTo>
                      <a:pt x="263" y="243"/>
                      <a:pt x="263" y="243"/>
                      <a:pt x="263" y="243"/>
                    </a:cubicBezTo>
                    <a:close/>
                    <a:moveTo>
                      <a:pt x="292" y="277"/>
                    </a:moveTo>
                    <a:cubicBezTo>
                      <a:pt x="286" y="277"/>
                      <a:pt x="286" y="277"/>
                      <a:pt x="286" y="277"/>
                    </a:cubicBezTo>
                    <a:cubicBezTo>
                      <a:pt x="286" y="276"/>
                      <a:pt x="286" y="276"/>
                      <a:pt x="286" y="276"/>
                    </a:cubicBezTo>
                    <a:cubicBezTo>
                      <a:pt x="285" y="278"/>
                      <a:pt x="285" y="278"/>
                      <a:pt x="285" y="278"/>
                    </a:cubicBezTo>
                    <a:cubicBezTo>
                      <a:pt x="283" y="279"/>
                      <a:pt x="283" y="279"/>
                      <a:pt x="283" y="279"/>
                    </a:cubicBezTo>
                    <a:cubicBezTo>
                      <a:pt x="278" y="279"/>
                      <a:pt x="278" y="279"/>
                      <a:pt x="278" y="279"/>
                    </a:cubicBezTo>
                    <a:cubicBezTo>
                      <a:pt x="278" y="278"/>
                      <a:pt x="278" y="278"/>
                      <a:pt x="278" y="278"/>
                    </a:cubicBezTo>
                    <a:cubicBezTo>
                      <a:pt x="273" y="281"/>
                      <a:pt x="273" y="281"/>
                      <a:pt x="273" y="281"/>
                    </a:cubicBezTo>
                    <a:cubicBezTo>
                      <a:pt x="272" y="281"/>
                      <a:pt x="272" y="281"/>
                      <a:pt x="272" y="281"/>
                    </a:cubicBezTo>
                    <a:cubicBezTo>
                      <a:pt x="272" y="282"/>
                      <a:pt x="272" y="282"/>
                      <a:pt x="272" y="282"/>
                    </a:cubicBezTo>
                    <a:cubicBezTo>
                      <a:pt x="272" y="283"/>
                      <a:pt x="272" y="283"/>
                      <a:pt x="272" y="283"/>
                    </a:cubicBezTo>
                    <a:cubicBezTo>
                      <a:pt x="270" y="284"/>
                      <a:pt x="270" y="284"/>
                      <a:pt x="270" y="284"/>
                    </a:cubicBezTo>
                    <a:cubicBezTo>
                      <a:pt x="270" y="283"/>
                      <a:pt x="270" y="283"/>
                      <a:pt x="270" y="283"/>
                    </a:cubicBezTo>
                    <a:cubicBezTo>
                      <a:pt x="268" y="284"/>
                      <a:pt x="268" y="284"/>
                      <a:pt x="268" y="284"/>
                    </a:cubicBezTo>
                    <a:cubicBezTo>
                      <a:pt x="267" y="283"/>
                      <a:pt x="267" y="283"/>
                      <a:pt x="267" y="283"/>
                    </a:cubicBezTo>
                    <a:cubicBezTo>
                      <a:pt x="267" y="282"/>
                      <a:pt x="267" y="282"/>
                      <a:pt x="267" y="282"/>
                    </a:cubicBezTo>
                    <a:cubicBezTo>
                      <a:pt x="268" y="282"/>
                      <a:pt x="268" y="282"/>
                      <a:pt x="268" y="282"/>
                    </a:cubicBezTo>
                    <a:cubicBezTo>
                      <a:pt x="269" y="281"/>
                      <a:pt x="269" y="281"/>
                      <a:pt x="269" y="281"/>
                    </a:cubicBezTo>
                    <a:cubicBezTo>
                      <a:pt x="269" y="279"/>
                      <a:pt x="269" y="279"/>
                      <a:pt x="269" y="279"/>
                    </a:cubicBezTo>
                    <a:cubicBezTo>
                      <a:pt x="270" y="278"/>
                      <a:pt x="270" y="278"/>
                      <a:pt x="270" y="278"/>
                    </a:cubicBezTo>
                    <a:cubicBezTo>
                      <a:pt x="271" y="278"/>
                      <a:pt x="271" y="278"/>
                      <a:pt x="271" y="278"/>
                    </a:cubicBezTo>
                    <a:cubicBezTo>
                      <a:pt x="274" y="275"/>
                      <a:pt x="274" y="275"/>
                      <a:pt x="274" y="275"/>
                    </a:cubicBezTo>
                    <a:cubicBezTo>
                      <a:pt x="274" y="272"/>
                      <a:pt x="274" y="272"/>
                      <a:pt x="274" y="272"/>
                    </a:cubicBezTo>
                    <a:cubicBezTo>
                      <a:pt x="276" y="272"/>
                      <a:pt x="276" y="272"/>
                      <a:pt x="276" y="272"/>
                    </a:cubicBezTo>
                    <a:cubicBezTo>
                      <a:pt x="277" y="272"/>
                      <a:pt x="277" y="272"/>
                      <a:pt x="277" y="272"/>
                    </a:cubicBezTo>
                    <a:cubicBezTo>
                      <a:pt x="277" y="271"/>
                      <a:pt x="277" y="271"/>
                      <a:pt x="277" y="271"/>
                    </a:cubicBezTo>
                    <a:cubicBezTo>
                      <a:pt x="276" y="270"/>
                      <a:pt x="276" y="270"/>
                      <a:pt x="276" y="270"/>
                    </a:cubicBezTo>
                    <a:cubicBezTo>
                      <a:pt x="277" y="270"/>
                      <a:pt x="277" y="270"/>
                      <a:pt x="277" y="270"/>
                    </a:cubicBezTo>
                    <a:cubicBezTo>
                      <a:pt x="277" y="269"/>
                      <a:pt x="277" y="269"/>
                      <a:pt x="277" y="269"/>
                    </a:cubicBezTo>
                    <a:cubicBezTo>
                      <a:pt x="279" y="269"/>
                      <a:pt x="279" y="269"/>
                      <a:pt x="279" y="269"/>
                    </a:cubicBezTo>
                    <a:cubicBezTo>
                      <a:pt x="279" y="270"/>
                      <a:pt x="279" y="270"/>
                      <a:pt x="279" y="270"/>
                    </a:cubicBezTo>
                    <a:cubicBezTo>
                      <a:pt x="281" y="269"/>
                      <a:pt x="281" y="269"/>
                      <a:pt x="281" y="269"/>
                    </a:cubicBezTo>
                    <a:cubicBezTo>
                      <a:pt x="281" y="270"/>
                      <a:pt x="281" y="270"/>
                      <a:pt x="281" y="270"/>
                    </a:cubicBezTo>
                    <a:cubicBezTo>
                      <a:pt x="281" y="271"/>
                      <a:pt x="281" y="271"/>
                      <a:pt x="281" y="271"/>
                    </a:cubicBezTo>
                    <a:cubicBezTo>
                      <a:pt x="280" y="271"/>
                      <a:pt x="280" y="271"/>
                      <a:pt x="280" y="271"/>
                    </a:cubicBezTo>
                    <a:cubicBezTo>
                      <a:pt x="278" y="272"/>
                      <a:pt x="278" y="272"/>
                      <a:pt x="278" y="272"/>
                    </a:cubicBezTo>
                    <a:cubicBezTo>
                      <a:pt x="277" y="273"/>
                      <a:pt x="277" y="273"/>
                      <a:pt x="277" y="273"/>
                    </a:cubicBezTo>
                    <a:cubicBezTo>
                      <a:pt x="278" y="274"/>
                      <a:pt x="278" y="274"/>
                      <a:pt x="278" y="274"/>
                    </a:cubicBezTo>
                    <a:cubicBezTo>
                      <a:pt x="279" y="273"/>
                      <a:pt x="279" y="273"/>
                      <a:pt x="279" y="273"/>
                    </a:cubicBezTo>
                    <a:cubicBezTo>
                      <a:pt x="281" y="273"/>
                      <a:pt x="281" y="273"/>
                      <a:pt x="281" y="273"/>
                    </a:cubicBezTo>
                    <a:cubicBezTo>
                      <a:pt x="281" y="274"/>
                      <a:pt x="281" y="274"/>
                      <a:pt x="281" y="274"/>
                    </a:cubicBezTo>
                    <a:cubicBezTo>
                      <a:pt x="280" y="274"/>
                      <a:pt x="280" y="274"/>
                      <a:pt x="280" y="274"/>
                    </a:cubicBezTo>
                    <a:cubicBezTo>
                      <a:pt x="280" y="275"/>
                      <a:pt x="280" y="275"/>
                      <a:pt x="280" y="275"/>
                    </a:cubicBezTo>
                    <a:cubicBezTo>
                      <a:pt x="280" y="276"/>
                      <a:pt x="280" y="276"/>
                      <a:pt x="280" y="276"/>
                    </a:cubicBezTo>
                    <a:cubicBezTo>
                      <a:pt x="281" y="276"/>
                      <a:pt x="281" y="276"/>
                      <a:pt x="281" y="276"/>
                    </a:cubicBezTo>
                    <a:cubicBezTo>
                      <a:pt x="282" y="275"/>
                      <a:pt x="282" y="275"/>
                      <a:pt x="282" y="275"/>
                    </a:cubicBezTo>
                    <a:cubicBezTo>
                      <a:pt x="285" y="275"/>
                      <a:pt x="285" y="275"/>
                      <a:pt x="285" y="275"/>
                    </a:cubicBezTo>
                    <a:cubicBezTo>
                      <a:pt x="286" y="275"/>
                      <a:pt x="286" y="275"/>
                      <a:pt x="286" y="275"/>
                    </a:cubicBezTo>
                    <a:cubicBezTo>
                      <a:pt x="287" y="275"/>
                      <a:pt x="287" y="275"/>
                      <a:pt x="287" y="275"/>
                    </a:cubicBezTo>
                    <a:cubicBezTo>
                      <a:pt x="287" y="276"/>
                      <a:pt x="287" y="276"/>
                      <a:pt x="287" y="276"/>
                    </a:cubicBezTo>
                    <a:cubicBezTo>
                      <a:pt x="293" y="276"/>
                      <a:pt x="293" y="276"/>
                      <a:pt x="293" y="276"/>
                    </a:cubicBezTo>
                    <a:lnTo>
                      <a:pt x="292" y="277"/>
                    </a:lnTo>
                    <a:close/>
                    <a:moveTo>
                      <a:pt x="333" y="342"/>
                    </a:moveTo>
                    <a:cubicBezTo>
                      <a:pt x="333" y="343"/>
                      <a:pt x="333" y="343"/>
                      <a:pt x="333" y="343"/>
                    </a:cubicBezTo>
                    <a:cubicBezTo>
                      <a:pt x="331" y="343"/>
                      <a:pt x="331" y="343"/>
                      <a:pt x="331" y="343"/>
                    </a:cubicBezTo>
                    <a:cubicBezTo>
                      <a:pt x="331" y="342"/>
                      <a:pt x="331" y="342"/>
                      <a:pt x="331" y="342"/>
                    </a:cubicBezTo>
                    <a:cubicBezTo>
                      <a:pt x="330" y="343"/>
                      <a:pt x="330" y="343"/>
                      <a:pt x="330" y="343"/>
                    </a:cubicBezTo>
                    <a:cubicBezTo>
                      <a:pt x="331" y="344"/>
                      <a:pt x="331" y="344"/>
                      <a:pt x="331" y="344"/>
                    </a:cubicBezTo>
                    <a:cubicBezTo>
                      <a:pt x="330" y="345"/>
                      <a:pt x="330" y="345"/>
                      <a:pt x="330" y="345"/>
                    </a:cubicBezTo>
                    <a:cubicBezTo>
                      <a:pt x="331" y="348"/>
                      <a:pt x="331" y="348"/>
                      <a:pt x="331" y="348"/>
                    </a:cubicBezTo>
                    <a:cubicBezTo>
                      <a:pt x="330" y="349"/>
                      <a:pt x="330" y="349"/>
                      <a:pt x="330" y="349"/>
                    </a:cubicBezTo>
                    <a:cubicBezTo>
                      <a:pt x="330" y="350"/>
                      <a:pt x="330" y="350"/>
                      <a:pt x="330" y="350"/>
                    </a:cubicBezTo>
                    <a:cubicBezTo>
                      <a:pt x="330" y="352"/>
                      <a:pt x="330" y="352"/>
                      <a:pt x="330" y="352"/>
                    </a:cubicBezTo>
                    <a:cubicBezTo>
                      <a:pt x="330" y="353"/>
                      <a:pt x="330" y="353"/>
                      <a:pt x="330" y="353"/>
                    </a:cubicBezTo>
                    <a:cubicBezTo>
                      <a:pt x="331" y="354"/>
                      <a:pt x="331" y="354"/>
                      <a:pt x="331" y="354"/>
                    </a:cubicBezTo>
                    <a:cubicBezTo>
                      <a:pt x="331" y="356"/>
                      <a:pt x="331" y="356"/>
                      <a:pt x="331" y="356"/>
                    </a:cubicBezTo>
                    <a:cubicBezTo>
                      <a:pt x="330" y="356"/>
                      <a:pt x="330" y="356"/>
                      <a:pt x="330" y="356"/>
                    </a:cubicBezTo>
                    <a:cubicBezTo>
                      <a:pt x="329" y="355"/>
                      <a:pt x="329" y="355"/>
                      <a:pt x="329" y="355"/>
                    </a:cubicBezTo>
                    <a:cubicBezTo>
                      <a:pt x="327" y="350"/>
                      <a:pt x="327" y="350"/>
                      <a:pt x="327" y="350"/>
                    </a:cubicBezTo>
                    <a:cubicBezTo>
                      <a:pt x="329" y="348"/>
                      <a:pt x="329" y="348"/>
                      <a:pt x="329" y="348"/>
                    </a:cubicBezTo>
                    <a:cubicBezTo>
                      <a:pt x="329" y="345"/>
                      <a:pt x="329" y="345"/>
                      <a:pt x="329" y="345"/>
                    </a:cubicBezTo>
                    <a:cubicBezTo>
                      <a:pt x="327" y="345"/>
                      <a:pt x="327" y="345"/>
                      <a:pt x="327" y="345"/>
                    </a:cubicBezTo>
                    <a:cubicBezTo>
                      <a:pt x="327" y="346"/>
                      <a:pt x="327" y="346"/>
                      <a:pt x="327" y="346"/>
                    </a:cubicBezTo>
                    <a:cubicBezTo>
                      <a:pt x="326" y="345"/>
                      <a:pt x="326" y="345"/>
                      <a:pt x="326" y="345"/>
                    </a:cubicBezTo>
                    <a:cubicBezTo>
                      <a:pt x="326" y="343"/>
                      <a:pt x="326" y="343"/>
                      <a:pt x="326" y="343"/>
                    </a:cubicBezTo>
                    <a:cubicBezTo>
                      <a:pt x="325" y="343"/>
                      <a:pt x="325" y="343"/>
                      <a:pt x="325" y="343"/>
                    </a:cubicBezTo>
                    <a:cubicBezTo>
                      <a:pt x="325" y="344"/>
                      <a:pt x="325" y="344"/>
                      <a:pt x="325" y="344"/>
                    </a:cubicBezTo>
                    <a:cubicBezTo>
                      <a:pt x="325" y="345"/>
                      <a:pt x="325" y="345"/>
                      <a:pt x="325" y="345"/>
                    </a:cubicBezTo>
                    <a:cubicBezTo>
                      <a:pt x="324" y="345"/>
                      <a:pt x="324" y="345"/>
                      <a:pt x="324" y="345"/>
                    </a:cubicBezTo>
                    <a:cubicBezTo>
                      <a:pt x="323" y="345"/>
                      <a:pt x="323" y="345"/>
                      <a:pt x="323" y="345"/>
                    </a:cubicBezTo>
                    <a:cubicBezTo>
                      <a:pt x="323" y="344"/>
                      <a:pt x="323" y="344"/>
                      <a:pt x="323" y="344"/>
                    </a:cubicBezTo>
                    <a:cubicBezTo>
                      <a:pt x="323" y="343"/>
                      <a:pt x="323" y="343"/>
                      <a:pt x="323" y="343"/>
                    </a:cubicBezTo>
                    <a:cubicBezTo>
                      <a:pt x="322" y="342"/>
                      <a:pt x="322" y="342"/>
                      <a:pt x="322" y="342"/>
                    </a:cubicBezTo>
                    <a:cubicBezTo>
                      <a:pt x="323" y="341"/>
                      <a:pt x="323" y="341"/>
                      <a:pt x="323" y="341"/>
                    </a:cubicBezTo>
                    <a:cubicBezTo>
                      <a:pt x="323" y="342"/>
                      <a:pt x="323" y="342"/>
                      <a:pt x="323" y="342"/>
                    </a:cubicBezTo>
                    <a:cubicBezTo>
                      <a:pt x="325" y="342"/>
                      <a:pt x="325" y="342"/>
                      <a:pt x="325" y="342"/>
                    </a:cubicBezTo>
                    <a:cubicBezTo>
                      <a:pt x="326" y="341"/>
                      <a:pt x="326" y="341"/>
                      <a:pt x="326" y="341"/>
                    </a:cubicBezTo>
                    <a:cubicBezTo>
                      <a:pt x="324" y="339"/>
                      <a:pt x="324" y="339"/>
                      <a:pt x="324" y="339"/>
                    </a:cubicBezTo>
                    <a:cubicBezTo>
                      <a:pt x="324" y="338"/>
                      <a:pt x="324" y="338"/>
                      <a:pt x="324" y="338"/>
                    </a:cubicBezTo>
                    <a:cubicBezTo>
                      <a:pt x="325" y="338"/>
                      <a:pt x="325" y="338"/>
                      <a:pt x="325" y="338"/>
                    </a:cubicBezTo>
                    <a:cubicBezTo>
                      <a:pt x="327" y="338"/>
                      <a:pt x="327" y="338"/>
                      <a:pt x="327" y="338"/>
                    </a:cubicBezTo>
                    <a:cubicBezTo>
                      <a:pt x="327" y="337"/>
                      <a:pt x="327" y="337"/>
                      <a:pt x="327" y="337"/>
                    </a:cubicBezTo>
                    <a:cubicBezTo>
                      <a:pt x="329" y="338"/>
                      <a:pt x="329" y="338"/>
                      <a:pt x="329" y="338"/>
                    </a:cubicBezTo>
                    <a:cubicBezTo>
                      <a:pt x="330" y="339"/>
                      <a:pt x="330" y="339"/>
                      <a:pt x="330" y="339"/>
                    </a:cubicBezTo>
                    <a:cubicBezTo>
                      <a:pt x="330" y="340"/>
                      <a:pt x="330" y="340"/>
                      <a:pt x="330" y="340"/>
                    </a:cubicBezTo>
                    <a:cubicBezTo>
                      <a:pt x="332" y="340"/>
                      <a:pt x="332" y="340"/>
                      <a:pt x="332" y="340"/>
                    </a:cubicBezTo>
                    <a:cubicBezTo>
                      <a:pt x="333" y="340"/>
                      <a:pt x="333" y="340"/>
                      <a:pt x="333" y="340"/>
                    </a:cubicBezTo>
                    <a:cubicBezTo>
                      <a:pt x="333" y="342"/>
                      <a:pt x="333" y="342"/>
                      <a:pt x="333" y="342"/>
                    </a:cubicBezTo>
                    <a:close/>
                    <a:moveTo>
                      <a:pt x="350" y="363"/>
                    </a:moveTo>
                    <a:cubicBezTo>
                      <a:pt x="349" y="366"/>
                      <a:pt x="349" y="366"/>
                      <a:pt x="349" y="366"/>
                    </a:cubicBezTo>
                    <a:cubicBezTo>
                      <a:pt x="348" y="365"/>
                      <a:pt x="348" y="365"/>
                      <a:pt x="348" y="365"/>
                    </a:cubicBezTo>
                    <a:cubicBezTo>
                      <a:pt x="348" y="368"/>
                      <a:pt x="348" y="368"/>
                      <a:pt x="348" y="368"/>
                    </a:cubicBezTo>
                    <a:cubicBezTo>
                      <a:pt x="347" y="368"/>
                      <a:pt x="347" y="368"/>
                      <a:pt x="347" y="368"/>
                    </a:cubicBezTo>
                    <a:cubicBezTo>
                      <a:pt x="346" y="365"/>
                      <a:pt x="346" y="365"/>
                      <a:pt x="346" y="365"/>
                    </a:cubicBezTo>
                    <a:cubicBezTo>
                      <a:pt x="347" y="362"/>
                      <a:pt x="347" y="362"/>
                      <a:pt x="347" y="362"/>
                    </a:cubicBezTo>
                    <a:cubicBezTo>
                      <a:pt x="348" y="359"/>
                      <a:pt x="348" y="359"/>
                      <a:pt x="348" y="359"/>
                    </a:cubicBezTo>
                    <a:cubicBezTo>
                      <a:pt x="347" y="360"/>
                      <a:pt x="347" y="360"/>
                      <a:pt x="347" y="360"/>
                    </a:cubicBezTo>
                    <a:cubicBezTo>
                      <a:pt x="347" y="359"/>
                      <a:pt x="347" y="359"/>
                      <a:pt x="347" y="359"/>
                    </a:cubicBezTo>
                    <a:cubicBezTo>
                      <a:pt x="347" y="357"/>
                      <a:pt x="347" y="357"/>
                      <a:pt x="347" y="357"/>
                    </a:cubicBezTo>
                    <a:cubicBezTo>
                      <a:pt x="347" y="356"/>
                      <a:pt x="347" y="356"/>
                      <a:pt x="347" y="356"/>
                    </a:cubicBezTo>
                    <a:cubicBezTo>
                      <a:pt x="346" y="355"/>
                      <a:pt x="346" y="355"/>
                      <a:pt x="346" y="355"/>
                    </a:cubicBezTo>
                    <a:cubicBezTo>
                      <a:pt x="345" y="355"/>
                      <a:pt x="345" y="355"/>
                      <a:pt x="345" y="355"/>
                    </a:cubicBezTo>
                    <a:cubicBezTo>
                      <a:pt x="345" y="356"/>
                      <a:pt x="345" y="356"/>
                      <a:pt x="345" y="356"/>
                    </a:cubicBezTo>
                    <a:cubicBezTo>
                      <a:pt x="345" y="358"/>
                      <a:pt x="345" y="358"/>
                      <a:pt x="345" y="358"/>
                    </a:cubicBezTo>
                    <a:cubicBezTo>
                      <a:pt x="344" y="358"/>
                      <a:pt x="344" y="358"/>
                      <a:pt x="344" y="358"/>
                    </a:cubicBezTo>
                    <a:cubicBezTo>
                      <a:pt x="344" y="356"/>
                      <a:pt x="344" y="356"/>
                      <a:pt x="344" y="356"/>
                    </a:cubicBezTo>
                    <a:cubicBezTo>
                      <a:pt x="344" y="355"/>
                      <a:pt x="344" y="355"/>
                      <a:pt x="344" y="355"/>
                    </a:cubicBezTo>
                    <a:cubicBezTo>
                      <a:pt x="344" y="354"/>
                      <a:pt x="344" y="354"/>
                      <a:pt x="344" y="354"/>
                    </a:cubicBezTo>
                    <a:cubicBezTo>
                      <a:pt x="342" y="352"/>
                      <a:pt x="342" y="352"/>
                      <a:pt x="342" y="352"/>
                    </a:cubicBezTo>
                    <a:cubicBezTo>
                      <a:pt x="342" y="353"/>
                      <a:pt x="342" y="353"/>
                      <a:pt x="342" y="353"/>
                    </a:cubicBezTo>
                    <a:cubicBezTo>
                      <a:pt x="341" y="354"/>
                      <a:pt x="341" y="354"/>
                      <a:pt x="341" y="354"/>
                    </a:cubicBezTo>
                    <a:cubicBezTo>
                      <a:pt x="340" y="353"/>
                      <a:pt x="340" y="353"/>
                      <a:pt x="340" y="353"/>
                    </a:cubicBezTo>
                    <a:cubicBezTo>
                      <a:pt x="339" y="350"/>
                      <a:pt x="339" y="350"/>
                      <a:pt x="339" y="350"/>
                    </a:cubicBezTo>
                    <a:cubicBezTo>
                      <a:pt x="339" y="349"/>
                      <a:pt x="339" y="349"/>
                      <a:pt x="339" y="349"/>
                    </a:cubicBezTo>
                    <a:cubicBezTo>
                      <a:pt x="338" y="349"/>
                      <a:pt x="338" y="349"/>
                      <a:pt x="338" y="349"/>
                    </a:cubicBezTo>
                    <a:cubicBezTo>
                      <a:pt x="338" y="348"/>
                      <a:pt x="338" y="348"/>
                      <a:pt x="338" y="348"/>
                    </a:cubicBezTo>
                    <a:cubicBezTo>
                      <a:pt x="336" y="346"/>
                      <a:pt x="336" y="346"/>
                      <a:pt x="336" y="346"/>
                    </a:cubicBezTo>
                    <a:cubicBezTo>
                      <a:pt x="336" y="344"/>
                      <a:pt x="336" y="344"/>
                      <a:pt x="336" y="344"/>
                    </a:cubicBezTo>
                    <a:cubicBezTo>
                      <a:pt x="336" y="343"/>
                      <a:pt x="336" y="343"/>
                      <a:pt x="336" y="343"/>
                    </a:cubicBezTo>
                    <a:cubicBezTo>
                      <a:pt x="337" y="343"/>
                      <a:pt x="337" y="343"/>
                      <a:pt x="337" y="343"/>
                    </a:cubicBezTo>
                    <a:cubicBezTo>
                      <a:pt x="338" y="342"/>
                      <a:pt x="338" y="342"/>
                      <a:pt x="338" y="342"/>
                    </a:cubicBezTo>
                    <a:cubicBezTo>
                      <a:pt x="335" y="342"/>
                      <a:pt x="335" y="342"/>
                      <a:pt x="335" y="342"/>
                    </a:cubicBezTo>
                    <a:cubicBezTo>
                      <a:pt x="334" y="342"/>
                      <a:pt x="334" y="342"/>
                      <a:pt x="334" y="342"/>
                    </a:cubicBezTo>
                    <a:cubicBezTo>
                      <a:pt x="333" y="339"/>
                      <a:pt x="333" y="339"/>
                      <a:pt x="333" y="339"/>
                    </a:cubicBezTo>
                    <a:cubicBezTo>
                      <a:pt x="334" y="338"/>
                      <a:pt x="334" y="338"/>
                      <a:pt x="334" y="338"/>
                    </a:cubicBezTo>
                    <a:cubicBezTo>
                      <a:pt x="335" y="336"/>
                      <a:pt x="335" y="336"/>
                      <a:pt x="335" y="336"/>
                    </a:cubicBezTo>
                    <a:cubicBezTo>
                      <a:pt x="335" y="335"/>
                      <a:pt x="335" y="335"/>
                      <a:pt x="335" y="335"/>
                    </a:cubicBezTo>
                    <a:cubicBezTo>
                      <a:pt x="336" y="335"/>
                      <a:pt x="336" y="335"/>
                      <a:pt x="336" y="335"/>
                    </a:cubicBezTo>
                    <a:cubicBezTo>
                      <a:pt x="339" y="336"/>
                      <a:pt x="339" y="336"/>
                      <a:pt x="339" y="336"/>
                    </a:cubicBezTo>
                    <a:cubicBezTo>
                      <a:pt x="340" y="336"/>
                      <a:pt x="340" y="336"/>
                      <a:pt x="340" y="336"/>
                    </a:cubicBezTo>
                    <a:cubicBezTo>
                      <a:pt x="340" y="335"/>
                      <a:pt x="340" y="335"/>
                      <a:pt x="340" y="335"/>
                    </a:cubicBezTo>
                    <a:cubicBezTo>
                      <a:pt x="339" y="334"/>
                      <a:pt x="339" y="334"/>
                      <a:pt x="339" y="334"/>
                    </a:cubicBezTo>
                    <a:cubicBezTo>
                      <a:pt x="339" y="333"/>
                      <a:pt x="339" y="333"/>
                      <a:pt x="339" y="333"/>
                    </a:cubicBezTo>
                    <a:cubicBezTo>
                      <a:pt x="340" y="331"/>
                      <a:pt x="340" y="331"/>
                      <a:pt x="340" y="331"/>
                    </a:cubicBezTo>
                    <a:cubicBezTo>
                      <a:pt x="339" y="332"/>
                      <a:pt x="339" y="332"/>
                      <a:pt x="339" y="332"/>
                    </a:cubicBezTo>
                    <a:cubicBezTo>
                      <a:pt x="339" y="331"/>
                      <a:pt x="339" y="331"/>
                      <a:pt x="339" y="331"/>
                    </a:cubicBezTo>
                    <a:cubicBezTo>
                      <a:pt x="339" y="330"/>
                      <a:pt x="339" y="330"/>
                      <a:pt x="339" y="330"/>
                    </a:cubicBezTo>
                    <a:cubicBezTo>
                      <a:pt x="338" y="330"/>
                      <a:pt x="338" y="330"/>
                      <a:pt x="338" y="330"/>
                    </a:cubicBezTo>
                    <a:cubicBezTo>
                      <a:pt x="337" y="330"/>
                      <a:pt x="337" y="330"/>
                      <a:pt x="337" y="330"/>
                    </a:cubicBezTo>
                    <a:cubicBezTo>
                      <a:pt x="338" y="329"/>
                      <a:pt x="338" y="329"/>
                      <a:pt x="338" y="329"/>
                    </a:cubicBezTo>
                    <a:cubicBezTo>
                      <a:pt x="339" y="329"/>
                      <a:pt x="339" y="329"/>
                      <a:pt x="339" y="329"/>
                    </a:cubicBezTo>
                    <a:cubicBezTo>
                      <a:pt x="340" y="329"/>
                      <a:pt x="340" y="329"/>
                      <a:pt x="340" y="329"/>
                    </a:cubicBezTo>
                    <a:cubicBezTo>
                      <a:pt x="340" y="330"/>
                      <a:pt x="340" y="330"/>
                      <a:pt x="340" y="330"/>
                    </a:cubicBezTo>
                    <a:cubicBezTo>
                      <a:pt x="341" y="330"/>
                      <a:pt x="341" y="330"/>
                      <a:pt x="341" y="330"/>
                    </a:cubicBezTo>
                    <a:cubicBezTo>
                      <a:pt x="341" y="331"/>
                      <a:pt x="341" y="331"/>
                      <a:pt x="341" y="331"/>
                    </a:cubicBezTo>
                    <a:cubicBezTo>
                      <a:pt x="340" y="332"/>
                      <a:pt x="340" y="332"/>
                      <a:pt x="340" y="332"/>
                    </a:cubicBezTo>
                    <a:cubicBezTo>
                      <a:pt x="340" y="333"/>
                      <a:pt x="340" y="333"/>
                      <a:pt x="340" y="333"/>
                    </a:cubicBezTo>
                    <a:cubicBezTo>
                      <a:pt x="341" y="332"/>
                      <a:pt x="341" y="332"/>
                      <a:pt x="341" y="332"/>
                    </a:cubicBezTo>
                    <a:cubicBezTo>
                      <a:pt x="342" y="332"/>
                      <a:pt x="342" y="332"/>
                      <a:pt x="342" y="332"/>
                    </a:cubicBezTo>
                    <a:cubicBezTo>
                      <a:pt x="343" y="333"/>
                      <a:pt x="343" y="333"/>
                      <a:pt x="343" y="333"/>
                    </a:cubicBezTo>
                    <a:cubicBezTo>
                      <a:pt x="342" y="333"/>
                      <a:pt x="342" y="333"/>
                      <a:pt x="342" y="333"/>
                    </a:cubicBezTo>
                    <a:cubicBezTo>
                      <a:pt x="341" y="334"/>
                      <a:pt x="341" y="334"/>
                      <a:pt x="341" y="334"/>
                    </a:cubicBezTo>
                    <a:cubicBezTo>
                      <a:pt x="342" y="337"/>
                      <a:pt x="342" y="337"/>
                      <a:pt x="342" y="337"/>
                    </a:cubicBezTo>
                    <a:cubicBezTo>
                      <a:pt x="342" y="338"/>
                      <a:pt x="342" y="338"/>
                      <a:pt x="342" y="338"/>
                    </a:cubicBezTo>
                    <a:cubicBezTo>
                      <a:pt x="343" y="341"/>
                      <a:pt x="343" y="341"/>
                      <a:pt x="343" y="341"/>
                    </a:cubicBezTo>
                    <a:cubicBezTo>
                      <a:pt x="344" y="343"/>
                      <a:pt x="344" y="343"/>
                      <a:pt x="344" y="343"/>
                    </a:cubicBezTo>
                    <a:cubicBezTo>
                      <a:pt x="344" y="344"/>
                      <a:pt x="344" y="344"/>
                      <a:pt x="344" y="344"/>
                    </a:cubicBezTo>
                    <a:cubicBezTo>
                      <a:pt x="344" y="346"/>
                      <a:pt x="344" y="346"/>
                      <a:pt x="344" y="346"/>
                    </a:cubicBezTo>
                    <a:cubicBezTo>
                      <a:pt x="345" y="348"/>
                      <a:pt x="345" y="348"/>
                      <a:pt x="345" y="348"/>
                    </a:cubicBezTo>
                    <a:cubicBezTo>
                      <a:pt x="345" y="351"/>
                      <a:pt x="345" y="351"/>
                      <a:pt x="345" y="351"/>
                    </a:cubicBezTo>
                    <a:cubicBezTo>
                      <a:pt x="347" y="353"/>
                      <a:pt x="347" y="353"/>
                      <a:pt x="347" y="353"/>
                    </a:cubicBezTo>
                    <a:cubicBezTo>
                      <a:pt x="347" y="355"/>
                      <a:pt x="347" y="355"/>
                      <a:pt x="347" y="355"/>
                    </a:cubicBezTo>
                    <a:cubicBezTo>
                      <a:pt x="350" y="360"/>
                      <a:pt x="350" y="360"/>
                      <a:pt x="350" y="360"/>
                    </a:cubicBezTo>
                    <a:cubicBezTo>
                      <a:pt x="349" y="361"/>
                      <a:pt x="349" y="361"/>
                      <a:pt x="349" y="361"/>
                    </a:cubicBezTo>
                    <a:cubicBezTo>
                      <a:pt x="349" y="362"/>
                      <a:pt x="349" y="362"/>
                      <a:pt x="349" y="362"/>
                    </a:cubicBezTo>
                    <a:cubicBezTo>
                      <a:pt x="350" y="363"/>
                      <a:pt x="350" y="363"/>
                      <a:pt x="350" y="363"/>
                    </a:cubicBezTo>
                    <a:close/>
                    <a:moveTo>
                      <a:pt x="36" y="334"/>
                    </a:moveTo>
                    <a:cubicBezTo>
                      <a:pt x="35" y="330"/>
                      <a:pt x="35" y="330"/>
                      <a:pt x="35" y="330"/>
                    </a:cubicBezTo>
                    <a:cubicBezTo>
                      <a:pt x="33" y="330"/>
                      <a:pt x="33" y="330"/>
                      <a:pt x="33" y="330"/>
                    </a:cubicBezTo>
                    <a:cubicBezTo>
                      <a:pt x="33" y="331"/>
                      <a:pt x="33" y="331"/>
                      <a:pt x="33" y="331"/>
                    </a:cubicBezTo>
                    <a:cubicBezTo>
                      <a:pt x="32" y="334"/>
                      <a:pt x="32" y="334"/>
                      <a:pt x="32" y="334"/>
                    </a:cubicBezTo>
                    <a:cubicBezTo>
                      <a:pt x="33" y="334"/>
                      <a:pt x="33" y="334"/>
                      <a:pt x="33" y="334"/>
                    </a:cubicBezTo>
                    <a:cubicBezTo>
                      <a:pt x="33" y="338"/>
                      <a:pt x="33" y="338"/>
                      <a:pt x="33" y="338"/>
                    </a:cubicBezTo>
                    <a:cubicBezTo>
                      <a:pt x="36" y="337"/>
                      <a:pt x="36" y="337"/>
                      <a:pt x="36" y="337"/>
                    </a:cubicBezTo>
                    <a:cubicBezTo>
                      <a:pt x="35" y="336"/>
                      <a:pt x="35" y="336"/>
                      <a:pt x="35" y="336"/>
                    </a:cubicBezTo>
                    <a:cubicBezTo>
                      <a:pt x="36" y="336"/>
                      <a:pt x="36" y="336"/>
                      <a:pt x="36" y="336"/>
                    </a:cubicBezTo>
                    <a:lnTo>
                      <a:pt x="36" y="334"/>
                    </a:lnTo>
                    <a:close/>
                    <a:moveTo>
                      <a:pt x="634" y="209"/>
                    </a:moveTo>
                    <a:cubicBezTo>
                      <a:pt x="635" y="212"/>
                      <a:pt x="635" y="212"/>
                      <a:pt x="635" y="212"/>
                    </a:cubicBezTo>
                    <a:cubicBezTo>
                      <a:pt x="637" y="214"/>
                      <a:pt x="637" y="214"/>
                      <a:pt x="637" y="214"/>
                    </a:cubicBezTo>
                    <a:cubicBezTo>
                      <a:pt x="638" y="214"/>
                      <a:pt x="638" y="214"/>
                      <a:pt x="638" y="214"/>
                    </a:cubicBezTo>
                    <a:cubicBezTo>
                      <a:pt x="641" y="214"/>
                      <a:pt x="641" y="214"/>
                      <a:pt x="641" y="214"/>
                    </a:cubicBezTo>
                    <a:cubicBezTo>
                      <a:pt x="642" y="211"/>
                      <a:pt x="642" y="211"/>
                      <a:pt x="642" y="211"/>
                    </a:cubicBezTo>
                    <a:cubicBezTo>
                      <a:pt x="641" y="211"/>
                      <a:pt x="641" y="211"/>
                      <a:pt x="641" y="211"/>
                    </a:cubicBezTo>
                    <a:cubicBezTo>
                      <a:pt x="638" y="209"/>
                      <a:pt x="638" y="209"/>
                      <a:pt x="638" y="209"/>
                    </a:cubicBezTo>
                    <a:lnTo>
                      <a:pt x="634" y="209"/>
                    </a:lnTo>
                    <a:close/>
                    <a:moveTo>
                      <a:pt x="572" y="303"/>
                    </a:moveTo>
                    <a:cubicBezTo>
                      <a:pt x="574" y="300"/>
                      <a:pt x="574" y="300"/>
                      <a:pt x="574" y="300"/>
                    </a:cubicBezTo>
                    <a:cubicBezTo>
                      <a:pt x="575" y="298"/>
                      <a:pt x="575" y="298"/>
                      <a:pt x="575" y="298"/>
                    </a:cubicBezTo>
                    <a:cubicBezTo>
                      <a:pt x="575" y="297"/>
                      <a:pt x="575" y="297"/>
                      <a:pt x="575" y="297"/>
                    </a:cubicBezTo>
                    <a:cubicBezTo>
                      <a:pt x="575" y="295"/>
                      <a:pt x="575" y="295"/>
                      <a:pt x="575" y="295"/>
                    </a:cubicBezTo>
                    <a:cubicBezTo>
                      <a:pt x="575" y="293"/>
                      <a:pt x="575" y="293"/>
                      <a:pt x="575" y="293"/>
                    </a:cubicBezTo>
                    <a:cubicBezTo>
                      <a:pt x="565" y="301"/>
                      <a:pt x="565" y="301"/>
                      <a:pt x="565" y="301"/>
                    </a:cubicBezTo>
                    <a:cubicBezTo>
                      <a:pt x="568" y="298"/>
                      <a:pt x="568" y="298"/>
                      <a:pt x="568" y="298"/>
                    </a:cubicBezTo>
                    <a:cubicBezTo>
                      <a:pt x="571" y="294"/>
                      <a:pt x="571" y="294"/>
                      <a:pt x="571" y="294"/>
                    </a:cubicBezTo>
                    <a:cubicBezTo>
                      <a:pt x="563" y="300"/>
                      <a:pt x="563" y="300"/>
                      <a:pt x="563" y="300"/>
                    </a:cubicBezTo>
                    <a:cubicBezTo>
                      <a:pt x="559" y="304"/>
                      <a:pt x="559" y="304"/>
                      <a:pt x="559" y="304"/>
                    </a:cubicBezTo>
                    <a:cubicBezTo>
                      <a:pt x="556" y="307"/>
                      <a:pt x="556" y="307"/>
                      <a:pt x="556" y="307"/>
                    </a:cubicBezTo>
                    <a:cubicBezTo>
                      <a:pt x="558" y="307"/>
                      <a:pt x="558" y="307"/>
                      <a:pt x="558" y="307"/>
                    </a:cubicBezTo>
                    <a:cubicBezTo>
                      <a:pt x="561" y="307"/>
                      <a:pt x="561" y="307"/>
                      <a:pt x="561" y="307"/>
                    </a:cubicBezTo>
                    <a:cubicBezTo>
                      <a:pt x="559" y="308"/>
                      <a:pt x="559" y="308"/>
                      <a:pt x="559" y="308"/>
                    </a:cubicBezTo>
                    <a:cubicBezTo>
                      <a:pt x="561" y="308"/>
                      <a:pt x="561" y="308"/>
                      <a:pt x="561" y="308"/>
                    </a:cubicBezTo>
                    <a:cubicBezTo>
                      <a:pt x="563" y="307"/>
                      <a:pt x="563" y="307"/>
                      <a:pt x="563" y="307"/>
                    </a:cubicBezTo>
                    <a:cubicBezTo>
                      <a:pt x="566" y="304"/>
                      <a:pt x="566" y="304"/>
                      <a:pt x="566" y="304"/>
                    </a:cubicBezTo>
                    <a:cubicBezTo>
                      <a:pt x="569" y="301"/>
                      <a:pt x="569" y="301"/>
                      <a:pt x="569" y="301"/>
                    </a:cubicBezTo>
                    <a:cubicBezTo>
                      <a:pt x="569" y="304"/>
                      <a:pt x="569" y="304"/>
                      <a:pt x="569" y="304"/>
                    </a:cubicBezTo>
                    <a:cubicBezTo>
                      <a:pt x="566" y="307"/>
                      <a:pt x="566" y="307"/>
                      <a:pt x="566" y="307"/>
                    </a:cubicBezTo>
                    <a:cubicBezTo>
                      <a:pt x="571" y="303"/>
                      <a:pt x="571" y="303"/>
                      <a:pt x="571" y="303"/>
                    </a:cubicBezTo>
                    <a:cubicBezTo>
                      <a:pt x="568" y="307"/>
                      <a:pt x="568" y="307"/>
                      <a:pt x="568" y="307"/>
                    </a:cubicBezTo>
                    <a:lnTo>
                      <a:pt x="572" y="303"/>
                    </a:lnTo>
                    <a:close/>
                    <a:moveTo>
                      <a:pt x="598" y="182"/>
                    </a:moveTo>
                    <a:cubicBezTo>
                      <a:pt x="598" y="179"/>
                      <a:pt x="598" y="179"/>
                      <a:pt x="598" y="179"/>
                    </a:cubicBezTo>
                    <a:cubicBezTo>
                      <a:pt x="596" y="179"/>
                      <a:pt x="596" y="179"/>
                      <a:pt x="596" y="179"/>
                    </a:cubicBezTo>
                    <a:cubicBezTo>
                      <a:pt x="595" y="181"/>
                      <a:pt x="595" y="181"/>
                      <a:pt x="595" y="181"/>
                    </a:cubicBezTo>
                    <a:cubicBezTo>
                      <a:pt x="595" y="182"/>
                      <a:pt x="595" y="182"/>
                      <a:pt x="595" y="182"/>
                    </a:cubicBezTo>
                    <a:cubicBezTo>
                      <a:pt x="595" y="184"/>
                      <a:pt x="595" y="184"/>
                      <a:pt x="595" y="184"/>
                    </a:cubicBezTo>
                    <a:cubicBezTo>
                      <a:pt x="596" y="184"/>
                      <a:pt x="596" y="184"/>
                      <a:pt x="596" y="184"/>
                    </a:cubicBezTo>
                    <a:lnTo>
                      <a:pt x="598" y="182"/>
                    </a:lnTo>
                    <a:close/>
                    <a:moveTo>
                      <a:pt x="619" y="205"/>
                    </a:moveTo>
                    <a:cubicBezTo>
                      <a:pt x="618" y="205"/>
                      <a:pt x="618" y="205"/>
                      <a:pt x="618" y="205"/>
                    </a:cubicBezTo>
                    <a:cubicBezTo>
                      <a:pt x="619" y="204"/>
                      <a:pt x="619" y="204"/>
                      <a:pt x="619" y="204"/>
                    </a:cubicBezTo>
                    <a:cubicBezTo>
                      <a:pt x="618" y="202"/>
                      <a:pt x="618" y="202"/>
                      <a:pt x="618" y="202"/>
                    </a:cubicBezTo>
                    <a:cubicBezTo>
                      <a:pt x="615" y="202"/>
                      <a:pt x="615" y="202"/>
                      <a:pt x="615" y="202"/>
                    </a:cubicBezTo>
                    <a:cubicBezTo>
                      <a:pt x="608" y="204"/>
                      <a:pt x="608" y="204"/>
                      <a:pt x="608" y="204"/>
                    </a:cubicBezTo>
                    <a:cubicBezTo>
                      <a:pt x="608" y="202"/>
                      <a:pt x="608" y="202"/>
                      <a:pt x="608" y="202"/>
                    </a:cubicBezTo>
                    <a:cubicBezTo>
                      <a:pt x="609" y="202"/>
                      <a:pt x="609" y="202"/>
                      <a:pt x="609" y="202"/>
                    </a:cubicBezTo>
                    <a:cubicBezTo>
                      <a:pt x="611" y="201"/>
                      <a:pt x="611" y="201"/>
                      <a:pt x="611" y="201"/>
                    </a:cubicBezTo>
                    <a:cubicBezTo>
                      <a:pt x="611" y="199"/>
                      <a:pt x="611" y="199"/>
                      <a:pt x="611" y="199"/>
                    </a:cubicBezTo>
                    <a:cubicBezTo>
                      <a:pt x="612" y="198"/>
                      <a:pt x="612" y="198"/>
                      <a:pt x="612" y="198"/>
                    </a:cubicBezTo>
                    <a:cubicBezTo>
                      <a:pt x="612" y="197"/>
                      <a:pt x="612" y="197"/>
                      <a:pt x="612" y="197"/>
                    </a:cubicBezTo>
                    <a:cubicBezTo>
                      <a:pt x="612" y="195"/>
                      <a:pt x="612" y="195"/>
                      <a:pt x="612" y="195"/>
                    </a:cubicBezTo>
                    <a:cubicBezTo>
                      <a:pt x="611" y="194"/>
                      <a:pt x="611" y="194"/>
                      <a:pt x="611" y="194"/>
                    </a:cubicBezTo>
                    <a:cubicBezTo>
                      <a:pt x="608" y="194"/>
                      <a:pt x="608" y="194"/>
                      <a:pt x="608" y="194"/>
                    </a:cubicBezTo>
                    <a:cubicBezTo>
                      <a:pt x="605" y="192"/>
                      <a:pt x="605" y="192"/>
                      <a:pt x="605" y="192"/>
                    </a:cubicBezTo>
                    <a:cubicBezTo>
                      <a:pt x="604" y="191"/>
                      <a:pt x="604" y="191"/>
                      <a:pt x="604" y="191"/>
                    </a:cubicBezTo>
                    <a:cubicBezTo>
                      <a:pt x="604" y="189"/>
                      <a:pt x="604" y="189"/>
                      <a:pt x="604" y="189"/>
                    </a:cubicBezTo>
                    <a:cubicBezTo>
                      <a:pt x="598" y="188"/>
                      <a:pt x="598" y="188"/>
                      <a:pt x="598" y="188"/>
                    </a:cubicBezTo>
                    <a:cubicBezTo>
                      <a:pt x="598" y="187"/>
                      <a:pt x="598" y="187"/>
                      <a:pt x="598" y="187"/>
                    </a:cubicBezTo>
                    <a:cubicBezTo>
                      <a:pt x="596" y="185"/>
                      <a:pt x="596" y="185"/>
                      <a:pt x="596" y="185"/>
                    </a:cubicBezTo>
                    <a:cubicBezTo>
                      <a:pt x="594" y="187"/>
                      <a:pt x="594" y="187"/>
                      <a:pt x="594" y="187"/>
                    </a:cubicBezTo>
                    <a:cubicBezTo>
                      <a:pt x="591" y="188"/>
                      <a:pt x="591" y="188"/>
                      <a:pt x="591" y="188"/>
                    </a:cubicBezTo>
                    <a:cubicBezTo>
                      <a:pt x="591" y="187"/>
                      <a:pt x="591" y="187"/>
                      <a:pt x="591" y="187"/>
                    </a:cubicBezTo>
                    <a:cubicBezTo>
                      <a:pt x="591" y="185"/>
                      <a:pt x="591" y="185"/>
                      <a:pt x="591" y="185"/>
                    </a:cubicBezTo>
                    <a:cubicBezTo>
                      <a:pt x="592" y="184"/>
                      <a:pt x="592" y="184"/>
                      <a:pt x="592" y="184"/>
                    </a:cubicBezTo>
                    <a:cubicBezTo>
                      <a:pt x="594" y="182"/>
                      <a:pt x="594" y="182"/>
                      <a:pt x="594" y="182"/>
                    </a:cubicBezTo>
                    <a:cubicBezTo>
                      <a:pt x="591" y="182"/>
                      <a:pt x="591" y="182"/>
                      <a:pt x="591" y="182"/>
                    </a:cubicBezTo>
                    <a:cubicBezTo>
                      <a:pt x="592" y="181"/>
                      <a:pt x="592" y="181"/>
                      <a:pt x="592" y="181"/>
                    </a:cubicBezTo>
                    <a:cubicBezTo>
                      <a:pt x="591" y="181"/>
                      <a:pt x="591" y="181"/>
                      <a:pt x="591" y="181"/>
                    </a:cubicBezTo>
                    <a:cubicBezTo>
                      <a:pt x="588" y="181"/>
                      <a:pt x="588" y="181"/>
                      <a:pt x="588" y="181"/>
                    </a:cubicBezTo>
                    <a:cubicBezTo>
                      <a:pt x="582" y="185"/>
                      <a:pt x="582" y="185"/>
                      <a:pt x="582" y="185"/>
                    </a:cubicBezTo>
                    <a:cubicBezTo>
                      <a:pt x="574" y="194"/>
                      <a:pt x="574" y="194"/>
                      <a:pt x="574" y="194"/>
                    </a:cubicBezTo>
                    <a:cubicBezTo>
                      <a:pt x="569" y="198"/>
                      <a:pt x="569" y="198"/>
                      <a:pt x="569" y="198"/>
                    </a:cubicBezTo>
                    <a:cubicBezTo>
                      <a:pt x="569" y="201"/>
                      <a:pt x="569" y="201"/>
                      <a:pt x="569" y="201"/>
                    </a:cubicBezTo>
                    <a:cubicBezTo>
                      <a:pt x="569" y="202"/>
                      <a:pt x="569" y="202"/>
                      <a:pt x="569" y="202"/>
                    </a:cubicBezTo>
                    <a:cubicBezTo>
                      <a:pt x="568" y="202"/>
                      <a:pt x="568" y="202"/>
                      <a:pt x="568" y="202"/>
                    </a:cubicBezTo>
                    <a:cubicBezTo>
                      <a:pt x="561" y="204"/>
                      <a:pt x="561" y="204"/>
                      <a:pt x="561" y="204"/>
                    </a:cubicBezTo>
                    <a:cubicBezTo>
                      <a:pt x="558" y="205"/>
                      <a:pt x="558" y="205"/>
                      <a:pt x="558" y="205"/>
                    </a:cubicBezTo>
                    <a:cubicBezTo>
                      <a:pt x="555" y="208"/>
                      <a:pt x="555" y="208"/>
                      <a:pt x="555" y="208"/>
                    </a:cubicBezTo>
                    <a:cubicBezTo>
                      <a:pt x="556" y="208"/>
                      <a:pt x="556" y="208"/>
                      <a:pt x="556" y="208"/>
                    </a:cubicBezTo>
                    <a:cubicBezTo>
                      <a:pt x="558" y="208"/>
                      <a:pt x="558" y="208"/>
                      <a:pt x="558" y="208"/>
                    </a:cubicBezTo>
                    <a:cubicBezTo>
                      <a:pt x="561" y="208"/>
                      <a:pt x="561" y="208"/>
                      <a:pt x="561" y="208"/>
                    </a:cubicBezTo>
                    <a:cubicBezTo>
                      <a:pt x="565" y="207"/>
                      <a:pt x="565" y="207"/>
                      <a:pt x="565" y="207"/>
                    </a:cubicBezTo>
                    <a:cubicBezTo>
                      <a:pt x="571" y="207"/>
                      <a:pt x="571" y="207"/>
                      <a:pt x="571" y="207"/>
                    </a:cubicBezTo>
                    <a:cubicBezTo>
                      <a:pt x="569" y="208"/>
                      <a:pt x="569" y="208"/>
                      <a:pt x="569" y="208"/>
                    </a:cubicBezTo>
                    <a:cubicBezTo>
                      <a:pt x="568" y="209"/>
                      <a:pt x="568" y="209"/>
                      <a:pt x="568" y="209"/>
                    </a:cubicBezTo>
                    <a:cubicBezTo>
                      <a:pt x="566" y="212"/>
                      <a:pt x="566" y="212"/>
                      <a:pt x="566" y="212"/>
                    </a:cubicBezTo>
                    <a:cubicBezTo>
                      <a:pt x="566" y="214"/>
                      <a:pt x="566" y="214"/>
                      <a:pt x="566" y="214"/>
                    </a:cubicBezTo>
                    <a:cubicBezTo>
                      <a:pt x="568" y="214"/>
                      <a:pt x="568" y="214"/>
                      <a:pt x="568" y="214"/>
                    </a:cubicBezTo>
                    <a:cubicBezTo>
                      <a:pt x="571" y="214"/>
                      <a:pt x="571" y="214"/>
                      <a:pt x="571" y="214"/>
                    </a:cubicBezTo>
                    <a:cubicBezTo>
                      <a:pt x="576" y="212"/>
                      <a:pt x="576" y="212"/>
                      <a:pt x="576" y="212"/>
                    </a:cubicBezTo>
                    <a:cubicBezTo>
                      <a:pt x="582" y="208"/>
                      <a:pt x="582" y="208"/>
                      <a:pt x="582" y="208"/>
                    </a:cubicBezTo>
                    <a:cubicBezTo>
                      <a:pt x="588" y="207"/>
                      <a:pt x="588" y="207"/>
                      <a:pt x="588" y="207"/>
                    </a:cubicBezTo>
                    <a:cubicBezTo>
                      <a:pt x="591" y="204"/>
                      <a:pt x="591" y="204"/>
                      <a:pt x="591" y="204"/>
                    </a:cubicBezTo>
                    <a:cubicBezTo>
                      <a:pt x="592" y="202"/>
                      <a:pt x="592" y="202"/>
                      <a:pt x="592" y="202"/>
                    </a:cubicBezTo>
                    <a:cubicBezTo>
                      <a:pt x="598" y="201"/>
                      <a:pt x="598" y="201"/>
                      <a:pt x="598" y="201"/>
                    </a:cubicBezTo>
                    <a:cubicBezTo>
                      <a:pt x="598" y="202"/>
                      <a:pt x="598" y="202"/>
                      <a:pt x="598" y="202"/>
                    </a:cubicBezTo>
                    <a:cubicBezTo>
                      <a:pt x="596" y="202"/>
                      <a:pt x="596" y="202"/>
                      <a:pt x="596" y="202"/>
                    </a:cubicBezTo>
                    <a:cubicBezTo>
                      <a:pt x="599" y="204"/>
                      <a:pt x="599" y="204"/>
                      <a:pt x="599" y="204"/>
                    </a:cubicBezTo>
                    <a:cubicBezTo>
                      <a:pt x="601" y="204"/>
                      <a:pt x="601" y="204"/>
                      <a:pt x="601" y="204"/>
                    </a:cubicBezTo>
                    <a:cubicBezTo>
                      <a:pt x="602" y="205"/>
                      <a:pt x="602" y="205"/>
                      <a:pt x="602" y="205"/>
                    </a:cubicBezTo>
                    <a:cubicBezTo>
                      <a:pt x="601" y="205"/>
                      <a:pt x="601" y="205"/>
                      <a:pt x="601" y="205"/>
                    </a:cubicBezTo>
                    <a:cubicBezTo>
                      <a:pt x="599" y="207"/>
                      <a:pt x="599" y="207"/>
                      <a:pt x="599" y="207"/>
                    </a:cubicBezTo>
                    <a:cubicBezTo>
                      <a:pt x="602" y="207"/>
                      <a:pt x="602" y="207"/>
                      <a:pt x="602" y="207"/>
                    </a:cubicBezTo>
                    <a:cubicBezTo>
                      <a:pt x="606" y="208"/>
                      <a:pt x="606" y="208"/>
                      <a:pt x="606" y="208"/>
                    </a:cubicBezTo>
                    <a:cubicBezTo>
                      <a:pt x="611" y="209"/>
                      <a:pt x="611" y="209"/>
                      <a:pt x="611" y="209"/>
                    </a:cubicBezTo>
                    <a:cubicBezTo>
                      <a:pt x="614" y="208"/>
                      <a:pt x="614" y="208"/>
                      <a:pt x="614" y="208"/>
                    </a:cubicBezTo>
                    <a:cubicBezTo>
                      <a:pt x="621" y="207"/>
                      <a:pt x="621" y="207"/>
                      <a:pt x="621" y="207"/>
                    </a:cubicBezTo>
                    <a:lnTo>
                      <a:pt x="619" y="205"/>
                    </a:lnTo>
                    <a:close/>
                    <a:moveTo>
                      <a:pt x="701" y="221"/>
                    </a:moveTo>
                    <a:cubicBezTo>
                      <a:pt x="703" y="221"/>
                      <a:pt x="703" y="221"/>
                      <a:pt x="703" y="221"/>
                    </a:cubicBezTo>
                    <a:cubicBezTo>
                      <a:pt x="704" y="219"/>
                      <a:pt x="704" y="219"/>
                      <a:pt x="704" y="219"/>
                    </a:cubicBezTo>
                    <a:cubicBezTo>
                      <a:pt x="704" y="218"/>
                      <a:pt x="704" y="218"/>
                      <a:pt x="704" y="218"/>
                    </a:cubicBezTo>
                    <a:cubicBezTo>
                      <a:pt x="703" y="218"/>
                      <a:pt x="703" y="218"/>
                      <a:pt x="703" y="218"/>
                    </a:cubicBezTo>
                    <a:cubicBezTo>
                      <a:pt x="701" y="217"/>
                      <a:pt x="701" y="217"/>
                      <a:pt x="701" y="217"/>
                    </a:cubicBezTo>
                    <a:cubicBezTo>
                      <a:pt x="698" y="218"/>
                      <a:pt x="698" y="218"/>
                      <a:pt x="698" y="218"/>
                    </a:cubicBezTo>
                    <a:cubicBezTo>
                      <a:pt x="700" y="218"/>
                      <a:pt x="700" y="218"/>
                      <a:pt x="700" y="218"/>
                    </a:cubicBezTo>
                    <a:cubicBezTo>
                      <a:pt x="700" y="219"/>
                      <a:pt x="700" y="219"/>
                      <a:pt x="700" y="219"/>
                    </a:cubicBezTo>
                    <a:lnTo>
                      <a:pt x="701" y="221"/>
                    </a:lnTo>
                    <a:close/>
                    <a:moveTo>
                      <a:pt x="608" y="179"/>
                    </a:moveTo>
                    <a:cubicBezTo>
                      <a:pt x="606" y="179"/>
                      <a:pt x="606" y="179"/>
                      <a:pt x="606" y="179"/>
                    </a:cubicBezTo>
                    <a:cubicBezTo>
                      <a:pt x="605" y="178"/>
                      <a:pt x="605" y="178"/>
                      <a:pt x="605" y="178"/>
                    </a:cubicBezTo>
                    <a:cubicBezTo>
                      <a:pt x="604" y="178"/>
                      <a:pt x="604" y="178"/>
                      <a:pt x="604" y="178"/>
                    </a:cubicBezTo>
                    <a:cubicBezTo>
                      <a:pt x="602" y="179"/>
                      <a:pt x="602" y="179"/>
                      <a:pt x="602" y="179"/>
                    </a:cubicBezTo>
                    <a:cubicBezTo>
                      <a:pt x="604" y="179"/>
                      <a:pt x="604" y="179"/>
                      <a:pt x="604" y="179"/>
                    </a:cubicBezTo>
                    <a:cubicBezTo>
                      <a:pt x="604" y="181"/>
                      <a:pt x="604" y="181"/>
                      <a:pt x="604" y="181"/>
                    </a:cubicBezTo>
                    <a:cubicBezTo>
                      <a:pt x="604" y="182"/>
                      <a:pt x="604" y="182"/>
                      <a:pt x="604" y="182"/>
                    </a:cubicBezTo>
                    <a:cubicBezTo>
                      <a:pt x="606" y="182"/>
                      <a:pt x="606" y="182"/>
                      <a:pt x="606" y="182"/>
                    </a:cubicBezTo>
                    <a:cubicBezTo>
                      <a:pt x="605" y="184"/>
                      <a:pt x="605" y="184"/>
                      <a:pt x="605" y="184"/>
                    </a:cubicBezTo>
                    <a:cubicBezTo>
                      <a:pt x="608" y="184"/>
                      <a:pt x="608" y="184"/>
                      <a:pt x="608" y="184"/>
                    </a:cubicBezTo>
                    <a:cubicBezTo>
                      <a:pt x="609" y="184"/>
                      <a:pt x="609" y="184"/>
                      <a:pt x="609" y="184"/>
                    </a:cubicBezTo>
                    <a:cubicBezTo>
                      <a:pt x="609" y="182"/>
                      <a:pt x="609" y="182"/>
                      <a:pt x="609" y="182"/>
                    </a:cubicBezTo>
                    <a:cubicBezTo>
                      <a:pt x="606" y="181"/>
                      <a:pt x="606" y="181"/>
                      <a:pt x="606" y="181"/>
                    </a:cubicBezTo>
                    <a:cubicBezTo>
                      <a:pt x="608" y="181"/>
                      <a:pt x="608" y="181"/>
                      <a:pt x="608" y="181"/>
                    </a:cubicBezTo>
                    <a:lnTo>
                      <a:pt x="608" y="179"/>
                    </a:lnTo>
                    <a:close/>
                    <a:moveTo>
                      <a:pt x="608" y="225"/>
                    </a:moveTo>
                    <a:cubicBezTo>
                      <a:pt x="605" y="230"/>
                      <a:pt x="605" y="230"/>
                      <a:pt x="605" y="230"/>
                    </a:cubicBezTo>
                    <a:cubicBezTo>
                      <a:pt x="605" y="231"/>
                      <a:pt x="605" y="231"/>
                      <a:pt x="605" y="231"/>
                    </a:cubicBezTo>
                    <a:cubicBezTo>
                      <a:pt x="606" y="232"/>
                      <a:pt x="606" y="232"/>
                      <a:pt x="606" y="232"/>
                    </a:cubicBezTo>
                    <a:cubicBezTo>
                      <a:pt x="609" y="231"/>
                      <a:pt x="609" y="231"/>
                      <a:pt x="609" y="231"/>
                    </a:cubicBezTo>
                    <a:cubicBezTo>
                      <a:pt x="614" y="228"/>
                      <a:pt x="614" y="228"/>
                      <a:pt x="614" y="228"/>
                    </a:cubicBezTo>
                    <a:cubicBezTo>
                      <a:pt x="617" y="225"/>
                      <a:pt x="617" y="225"/>
                      <a:pt x="617" y="225"/>
                    </a:cubicBezTo>
                    <a:cubicBezTo>
                      <a:pt x="617" y="224"/>
                      <a:pt x="617" y="224"/>
                      <a:pt x="617" y="224"/>
                    </a:cubicBezTo>
                    <a:cubicBezTo>
                      <a:pt x="615" y="222"/>
                      <a:pt x="615" y="222"/>
                      <a:pt x="615" y="222"/>
                    </a:cubicBezTo>
                    <a:cubicBezTo>
                      <a:pt x="612" y="224"/>
                      <a:pt x="612" y="224"/>
                      <a:pt x="612" y="224"/>
                    </a:cubicBezTo>
                    <a:lnTo>
                      <a:pt x="608" y="225"/>
                    </a:lnTo>
                    <a:close/>
                    <a:moveTo>
                      <a:pt x="641" y="49"/>
                    </a:moveTo>
                    <a:cubicBezTo>
                      <a:pt x="635" y="49"/>
                      <a:pt x="635" y="49"/>
                      <a:pt x="635" y="49"/>
                    </a:cubicBezTo>
                    <a:cubicBezTo>
                      <a:pt x="632" y="49"/>
                      <a:pt x="632" y="49"/>
                      <a:pt x="632" y="49"/>
                    </a:cubicBezTo>
                    <a:cubicBezTo>
                      <a:pt x="629" y="50"/>
                      <a:pt x="629" y="50"/>
                      <a:pt x="629" y="50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4" y="52"/>
                      <a:pt x="634" y="52"/>
                      <a:pt x="634" y="52"/>
                    </a:cubicBezTo>
                    <a:cubicBezTo>
                      <a:pt x="641" y="52"/>
                      <a:pt x="641" y="52"/>
                      <a:pt x="641" y="52"/>
                    </a:cubicBezTo>
                    <a:cubicBezTo>
                      <a:pt x="648" y="52"/>
                      <a:pt x="648" y="52"/>
                      <a:pt x="648" y="52"/>
                    </a:cubicBezTo>
                    <a:cubicBezTo>
                      <a:pt x="651" y="52"/>
                      <a:pt x="651" y="52"/>
                      <a:pt x="651" y="52"/>
                    </a:cubicBezTo>
                    <a:cubicBezTo>
                      <a:pt x="655" y="49"/>
                      <a:pt x="655" y="49"/>
                      <a:pt x="655" y="49"/>
                    </a:cubicBezTo>
                    <a:cubicBezTo>
                      <a:pt x="652" y="49"/>
                      <a:pt x="652" y="49"/>
                      <a:pt x="652" y="49"/>
                    </a:cubicBezTo>
                    <a:cubicBezTo>
                      <a:pt x="649" y="49"/>
                      <a:pt x="649" y="49"/>
                      <a:pt x="649" y="49"/>
                    </a:cubicBezTo>
                    <a:lnTo>
                      <a:pt x="641" y="49"/>
                    </a:lnTo>
                    <a:close/>
                    <a:moveTo>
                      <a:pt x="713" y="247"/>
                    </a:moveTo>
                    <a:cubicBezTo>
                      <a:pt x="711" y="245"/>
                      <a:pt x="711" y="245"/>
                      <a:pt x="711" y="245"/>
                    </a:cubicBezTo>
                    <a:cubicBezTo>
                      <a:pt x="710" y="245"/>
                      <a:pt x="710" y="245"/>
                      <a:pt x="710" y="245"/>
                    </a:cubicBezTo>
                    <a:cubicBezTo>
                      <a:pt x="708" y="247"/>
                      <a:pt x="708" y="247"/>
                      <a:pt x="708" y="247"/>
                    </a:cubicBezTo>
                    <a:cubicBezTo>
                      <a:pt x="705" y="250"/>
                      <a:pt x="705" y="250"/>
                      <a:pt x="705" y="250"/>
                    </a:cubicBezTo>
                    <a:cubicBezTo>
                      <a:pt x="710" y="248"/>
                      <a:pt x="710" y="248"/>
                      <a:pt x="710" y="248"/>
                    </a:cubicBezTo>
                    <a:lnTo>
                      <a:pt x="713" y="247"/>
                    </a:lnTo>
                    <a:close/>
                    <a:moveTo>
                      <a:pt x="43" y="389"/>
                    </a:moveTo>
                    <a:cubicBezTo>
                      <a:pt x="42" y="387"/>
                      <a:pt x="42" y="387"/>
                      <a:pt x="42" y="387"/>
                    </a:cubicBezTo>
                    <a:cubicBezTo>
                      <a:pt x="43" y="386"/>
                      <a:pt x="43" y="386"/>
                      <a:pt x="43" y="386"/>
                    </a:cubicBezTo>
                    <a:cubicBezTo>
                      <a:pt x="43" y="384"/>
                      <a:pt x="43" y="384"/>
                      <a:pt x="43" y="384"/>
                    </a:cubicBezTo>
                    <a:cubicBezTo>
                      <a:pt x="43" y="381"/>
                      <a:pt x="43" y="381"/>
                      <a:pt x="43" y="381"/>
                    </a:cubicBezTo>
                    <a:cubicBezTo>
                      <a:pt x="43" y="377"/>
                      <a:pt x="43" y="377"/>
                      <a:pt x="43" y="377"/>
                    </a:cubicBezTo>
                    <a:cubicBezTo>
                      <a:pt x="40" y="376"/>
                      <a:pt x="40" y="376"/>
                      <a:pt x="40" y="376"/>
                    </a:cubicBezTo>
                    <a:cubicBezTo>
                      <a:pt x="36" y="374"/>
                      <a:pt x="36" y="374"/>
                      <a:pt x="36" y="374"/>
                    </a:cubicBezTo>
                    <a:cubicBezTo>
                      <a:pt x="32" y="374"/>
                      <a:pt x="32" y="374"/>
                      <a:pt x="32" y="374"/>
                    </a:cubicBezTo>
                    <a:cubicBezTo>
                      <a:pt x="27" y="373"/>
                      <a:pt x="27" y="373"/>
                      <a:pt x="27" y="373"/>
                    </a:cubicBezTo>
                    <a:cubicBezTo>
                      <a:pt x="24" y="370"/>
                      <a:pt x="24" y="370"/>
                      <a:pt x="24" y="370"/>
                    </a:cubicBezTo>
                    <a:cubicBezTo>
                      <a:pt x="20" y="370"/>
                      <a:pt x="20" y="370"/>
                      <a:pt x="20" y="370"/>
                    </a:cubicBezTo>
                    <a:cubicBezTo>
                      <a:pt x="17" y="371"/>
                      <a:pt x="17" y="371"/>
                      <a:pt x="17" y="371"/>
                    </a:cubicBezTo>
                    <a:cubicBezTo>
                      <a:pt x="16" y="373"/>
                      <a:pt x="16" y="373"/>
                      <a:pt x="16" y="373"/>
                    </a:cubicBezTo>
                    <a:cubicBezTo>
                      <a:pt x="17" y="374"/>
                      <a:pt x="17" y="374"/>
                      <a:pt x="17" y="374"/>
                    </a:cubicBezTo>
                    <a:cubicBezTo>
                      <a:pt x="20" y="374"/>
                      <a:pt x="20" y="374"/>
                      <a:pt x="20" y="374"/>
                    </a:cubicBezTo>
                    <a:cubicBezTo>
                      <a:pt x="22" y="374"/>
                      <a:pt x="22" y="374"/>
                      <a:pt x="22" y="374"/>
                    </a:cubicBezTo>
                    <a:cubicBezTo>
                      <a:pt x="20" y="376"/>
                      <a:pt x="20" y="376"/>
                      <a:pt x="20" y="376"/>
                    </a:cubicBezTo>
                    <a:cubicBezTo>
                      <a:pt x="19" y="377"/>
                      <a:pt x="19" y="377"/>
                      <a:pt x="19" y="377"/>
                    </a:cubicBezTo>
                    <a:cubicBezTo>
                      <a:pt x="17" y="379"/>
                      <a:pt x="17" y="379"/>
                      <a:pt x="17" y="379"/>
                    </a:cubicBezTo>
                    <a:cubicBezTo>
                      <a:pt x="16" y="380"/>
                      <a:pt x="16" y="380"/>
                      <a:pt x="16" y="380"/>
                    </a:cubicBezTo>
                    <a:cubicBezTo>
                      <a:pt x="19" y="380"/>
                      <a:pt x="19" y="380"/>
                      <a:pt x="19" y="380"/>
                    </a:cubicBezTo>
                    <a:cubicBezTo>
                      <a:pt x="20" y="380"/>
                      <a:pt x="20" y="380"/>
                      <a:pt x="20" y="380"/>
                    </a:cubicBezTo>
                    <a:cubicBezTo>
                      <a:pt x="20" y="381"/>
                      <a:pt x="20" y="381"/>
                      <a:pt x="20" y="381"/>
                    </a:cubicBezTo>
                    <a:cubicBezTo>
                      <a:pt x="24" y="380"/>
                      <a:pt x="24" y="380"/>
                      <a:pt x="24" y="380"/>
                    </a:cubicBezTo>
                    <a:cubicBezTo>
                      <a:pt x="22" y="381"/>
                      <a:pt x="22" y="381"/>
                      <a:pt x="22" y="381"/>
                    </a:cubicBezTo>
                    <a:cubicBezTo>
                      <a:pt x="22" y="383"/>
                      <a:pt x="22" y="383"/>
                      <a:pt x="22" y="383"/>
                    </a:cubicBezTo>
                    <a:cubicBezTo>
                      <a:pt x="23" y="383"/>
                      <a:pt x="23" y="383"/>
                      <a:pt x="23" y="383"/>
                    </a:cubicBezTo>
                    <a:cubicBezTo>
                      <a:pt x="24" y="381"/>
                      <a:pt x="24" y="381"/>
                      <a:pt x="24" y="381"/>
                    </a:cubicBezTo>
                    <a:cubicBezTo>
                      <a:pt x="24" y="383"/>
                      <a:pt x="24" y="383"/>
                      <a:pt x="24" y="383"/>
                    </a:cubicBezTo>
                    <a:cubicBezTo>
                      <a:pt x="26" y="383"/>
                      <a:pt x="26" y="383"/>
                      <a:pt x="26" y="383"/>
                    </a:cubicBezTo>
                    <a:cubicBezTo>
                      <a:pt x="26" y="386"/>
                      <a:pt x="26" y="386"/>
                      <a:pt x="26" y="386"/>
                    </a:cubicBezTo>
                    <a:cubicBezTo>
                      <a:pt x="30" y="386"/>
                      <a:pt x="30" y="386"/>
                      <a:pt x="30" y="386"/>
                    </a:cubicBezTo>
                    <a:cubicBezTo>
                      <a:pt x="26" y="387"/>
                      <a:pt x="26" y="387"/>
                      <a:pt x="26" y="387"/>
                    </a:cubicBezTo>
                    <a:cubicBezTo>
                      <a:pt x="24" y="387"/>
                      <a:pt x="24" y="387"/>
                      <a:pt x="24" y="387"/>
                    </a:cubicBezTo>
                    <a:cubicBezTo>
                      <a:pt x="23" y="389"/>
                      <a:pt x="23" y="389"/>
                      <a:pt x="23" y="389"/>
                    </a:cubicBezTo>
                    <a:cubicBezTo>
                      <a:pt x="29" y="389"/>
                      <a:pt x="29" y="389"/>
                      <a:pt x="29" y="389"/>
                    </a:cubicBezTo>
                    <a:cubicBezTo>
                      <a:pt x="27" y="390"/>
                      <a:pt x="27" y="390"/>
                      <a:pt x="27" y="390"/>
                    </a:cubicBezTo>
                    <a:cubicBezTo>
                      <a:pt x="30" y="390"/>
                      <a:pt x="30" y="390"/>
                      <a:pt x="30" y="390"/>
                    </a:cubicBezTo>
                    <a:cubicBezTo>
                      <a:pt x="30" y="392"/>
                      <a:pt x="30" y="392"/>
                      <a:pt x="30" y="392"/>
                    </a:cubicBezTo>
                    <a:cubicBezTo>
                      <a:pt x="32" y="392"/>
                      <a:pt x="32" y="392"/>
                      <a:pt x="32" y="392"/>
                    </a:cubicBezTo>
                    <a:cubicBezTo>
                      <a:pt x="29" y="393"/>
                      <a:pt x="29" y="393"/>
                      <a:pt x="29" y="393"/>
                    </a:cubicBezTo>
                    <a:cubicBezTo>
                      <a:pt x="27" y="393"/>
                      <a:pt x="27" y="393"/>
                      <a:pt x="27" y="393"/>
                    </a:cubicBezTo>
                    <a:cubicBezTo>
                      <a:pt x="30" y="394"/>
                      <a:pt x="30" y="394"/>
                      <a:pt x="30" y="394"/>
                    </a:cubicBezTo>
                    <a:cubicBezTo>
                      <a:pt x="32" y="394"/>
                      <a:pt x="32" y="394"/>
                      <a:pt x="32" y="394"/>
                    </a:cubicBezTo>
                    <a:cubicBezTo>
                      <a:pt x="33" y="394"/>
                      <a:pt x="33" y="394"/>
                      <a:pt x="33" y="394"/>
                    </a:cubicBezTo>
                    <a:cubicBezTo>
                      <a:pt x="36" y="394"/>
                      <a:pt x="36" y="394"/>
                      <a:pt x="36" y="394"/>
                    </a:cubicBezTo>
                    <a:cubicBezTo>
                      <a:pt x="37" y="393"/>
                      <a:pt x="37" y="393"/>
                      <a:pt x="37" y="393"/>
                    </a:cubicBezTo>
                    <a:cubicBezTo>
                      <a:pt x="40" y="392"/>
                      <a:pt x="40" y="392"/>
                      <a:pt x="40" y="392"/>
                    </a:cubicBezTo>
                    <a:cubicBezTo>
                      <a:pt x="39" y="393"/>
                      <a:pt x="39" y="393"/>
                      <a:pt x="39" y="393"/>
                    </a:cubicBezTo>
                    <a:cubicBezTo>
                      <a:pt x="37" y="394"/>
                      <a:pt x="37" y="394"/>
                      <a:pt x="37" y="394"/>
                    </a:cubicBezTo>
                    <a:cubicBezTo>
                      <a:pt x="33" y="396"/>
                      <a:pt x="33" y="396"/>
                      <a:pt x="33" y="396"/>
                    </a:cubicBezTo>
                    <a:cubicBezTo>
                      <a:pt x="32" y="397"/>
                      <a:pt x="32" y="397"/>
                      <a:pt x="32" y="397"/>
                    </a:cubicBezTo>
                    <a:cubicBezTo>
                      <a:pt x="33" y="399"/>
                      <a:pt x="33" y="399"/>
                      <a:pt x="33" y="399"/>
                    </a:cubicBezTo>
                    <a:cubicBezTo>
                      <a:pt x="35" y="400"/>
                      <a:pt x="35" y="400"/>
                      <a:pt x="35" y="400"/>
                    </a:cubicBezTo>
                    <a:cubicBezTo>
                      <a:pt x="37" y="400"/>
                      <a:pt x="37" y="400"/>
                      <a:pt x="37" y="400"/>
                    </a:cubicBezTo>
                    <a:cubicBezTo>
                      <a:pt x="40" y="402"/>
                      <a:pt x="40" y="402"/>
                      <a:pt x="40" y="402"/>
                    </a:cubicBezTo>
                    <a:cubicBezTo>
                      <a:pt x="42" y="403"/>
                      <a:pt x="42" y="403"/>
                      <a:pt x="42" y="403"/>
                    </a:cubicBezTo>
                    <a:cubicBezTo>
                      <a:pt x="45" y="403"/>
                      <a:pt x="45" y="403"/>
                      <a:pt x="45" y="403"/>
                    </a:cubicBezTo>
                    <a:cubicBezTo>
                      <a:pt x="47" y="403"/>
                      <a:pt x="47" y="403"/>
                      <a:pt x="47" y="403"/>
                    </a:cubicBezTo>
                    <a:cubicBezTo>
                      <a:pt x="49" y="402"/>
                      <a:pt x="49" y="402"/>
                      <a:pt x="49" y="402"/>
                    </a:cubicBezTo>
                    <a:cubicBezTo>
                      <a:pt x="49" y="399"/>
                      <a:pt x="49" y="399"/>
                      <a:pt x="49" y="399"/>
                    </a:cubicBezTo>
                    <a:cubicBezTo>
                      <a:pt x="47" y="400"/>
                      <a:pt x="47" y="400"/>
                      <a:pt x="47" y="400"/>
                    </a:cubicBezTo>
                    <a:cubicBezTo>
                      <a:pt x="49" y="397"/>
                      <a:pt x="49" y="397"/>
                      <a:pt x="49" y="397"/>
                    </a:cubicBezTo>
                    <a:cubicBezTo>
                      <a:pt x="49" y="396"/>
                      <a:pt x="49" y="396"/>
                      <a:pt x="49" y="396"/>
                    </a:cubicBezTo>
                    <a:cubicBezTo>
                      <a:pt x="47" y="394"/>
                      <a:pt x="47" y="394"/>
                      <a:pt x="47" y="394"/>
                    </a:cubicBezTo>
                    <a:cubicBezTo>
                      <a:pt x="49" y="394"/>
                      <a:pt x="49" y="394"/>
                      <a:pt x="49" y="394"/>
                    </a:cubicBezTo>
                    <a:cubicBezTo>
                      <a:pt x="49" y="393"/>
                      <a:pt x="49" y="393"/>
                      <a:pt x="49" y="393"/>
                    </a:cubicBezTo>
                    <a:cubicBezTo>
                      <a:pt x="46" y="390"/>
                      <a:pt x="46" y="390"/>
                      <a:pt x="46" y="390"/>
                    </a:cubicBezTo>
                    <a:lnTo>
                      <a:pt x="43" y="389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 188">
                <a:extLst>
                  <a:ext uri="{FF2B5EF4-FFF2-40B4-BE49-F238E27FC236}">
                    <a16:creationId xmlns:a16="http://schemas.microsoft.com/office/drawing/2014/main" id="{1CB188C3-D743-4921-9EEC-3AEC442B05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41425" y="2454275"/>
                <a:ext cx="1400175" cy="693738"/>
              </a:xfrm>
              <a:custGeom>
                <a:avLst/>
                <a:gdLst>
                  <a:gd name="T0" fmla="*/ 800 w 882"/>
                  <a:gd name="T1" fmla="*/ 145 h 437"/>
                  <a:gd name="T2" fmla="*/ 852 w 882"/>
                  <a:gd name="T3" fmla="*/ 93 h 437"/>
                  <a:gd name="T4" fmla="*/ 816 w 882"/>
                  <a:gd name="T5" fmla="*/ 133 h 437"/>
                  <a:gd name="T6" fmla="*/ 121 w 882"/>
                  <a:gd name="T7" fmla="*/ 20 h 437"/>
                  <a:gd name="T8" fmla="*/ 773 w 882"/>
                  <a:gd name="T9" fmla="*/ 148 h 437"/>
                  <a:gd name="T10" fmla="*/ 417 w 882"/>
                  <a:gd name="T11" fmla="*/ 357 h 437"/>
                  <a:gd name="T12" fmla="*/ 881 w 882"/>
                  <a:gd name="T13" fmla="*/ 38 h 437"/>
                  <a:gd name="T14" fmla="*/ 820 w 882"/>
                  <a:gd name="T15" fmla="*/ 75 h 437"/>
                  <a:gd name="T16" fmla="*/ 702 w 882"/>
                  <a:gd name="T17" fmla="*/ 108 h 437"/>
                  <a:gd name="T18" fmla="*/ 623 w 882"/>
                  <a:gd name="T19" fmla="*/ 138 h 437"/>
                  <a:gd name="T20" fmla="*/ 632 w 882"/>
                  <a:gd name="T21" fmla="*/ 101 h 437"/>
                  <a:gd name="T22" fmla="*/ 624 w 882"/>
                  <a:gd name="T23" fmla="*/ 72 h 437"/>
                  <a:gd name="T24" fmla="*/ 589 w 882"/>
                  <a:gd name="T25" fmla="*/ 111 h 437"/>
                  <a:gd name="T26" fmla="*/ 585 w 882"/>
                  <a:gd name="T27" fmla="*/ 81 h 437"/>
                  <a:gd name="T28" fmla="*/ 624 w 882"/>
                  <a:gd name="T29" fmla="*/ 59 h 437"/>
                  <a:gd name="T30" fmla="*/ 614 w 882"/>
                  <a:gd name="T31" fmla="*/ 51 h 437"/>
                  <a:gd name="T32" fmla="*/ 551 w 882"/>
                  <a:gd name="T33" fmla="*/ 49 h 437"/>
                  <a:gd name="T34" fmla="*/ 566 w 882"/>
                  <a:gd name="T35" fmla="*/ 20 h 437"/>
                  <a:gd name="T36" fmla="*/ 518 w 882"/>
                  <a:gd name="T37" fmla="*/ 11 h 437"/>
                  <a:gd name="T38" fmla="*/ 115 w 882"/>
                  <a:gd name="T39" fmla="*/ 32 h 437"/>
                  <a:gd name="T40" fmla="*/ 109 w 882"/>
                  <a:gd name="T41" fmla="*/ 31 h 437"/>
                  <a:gd name="T42" fmla="*/ 80 w 882"/>
                  <a:gd name="T43" fmla="*/ 51 h 437"/>
                  <a:gd name="T44" fmla="*/ 36 w 882"/>
                  <a:gd name="T45" fmla="*/ 108 h 437"/>
                  <a:gd name="T46" fmla="*/ 0 w 882"/>
                  <a:gd name="T47" fmla="*/ 186 h 437"/>
                  <a:gd name="T48" fmla="*/ 7 w 882"/>
                  <a:gd name="T49" fmla="*/ 211 h 437"/>
                  <a:gd name="T50" fmla="*/ 12 w 882"/>
                  <a:gd name="T51" fmla="*/ 260 h 437"/>
                  <a:gd name="T52" fmla="*/ 47 w 882"/>
                  <a:gd name="T53" fmla="*/ 303 h 437"/>
                  <a:gd name="T54" fmla="*/ 219 w 882"/>
                  <a:gd name="T55" fmla="*/ 336 h 437"/>
                  <a:gd name="T56" fmla="*/ 279 w 882"/>
                  <a:gd name="T57" fmla="*/ 375 h 437"/>
                  <a:gd name="T58" fmla="*/ 316 w 882"/>
                  <a:gd name="T59" fmla="*/ 417 h 437"/>
                  <a:gd name="T60" fmla="*/ 328 w 882"/>
                  <a:gd name="T61" fmla="*/ 387 h 437"/>
                  <a:gd name="T62" fmla="*/ 343 w 882"/>
                  <a:gd name="T63" fmla="*/ 376 h 437"/>
                  <a:gd name="T64" fmla="*/ 420 w 882"/>
                  <a:gd name="T65" fmla="*/ 353 h 437"/>
                  <a:gd name="T66" fmla="*/ 452 w 882"/>
                  <a:gd name="T67" fmla="*/ 363 h 437"/>
                  <a:gd name="T68" fmla="*/ 452 w 882"/>
                  <a:gd name="T69" fmla="*/ 352 h 437"/>
                  <a:gd name="T70" fmla="*/ 494 w 882"/>
                  <a:gd name="T71" fmla="*/ 340 h 437"/>
                  <a:gd name="T72" fmla="*/ 518 w 882"/>
                  <a:gd name="T73" fmla="*/ 352 h 437"/>
                  <a:gd name="T74" fmla="*/ 549 w 882"/>
                  <a:gd name="T75" fmla="*/ 391 h 437"/>
                  <a:gd name="T76" fmla="*/ 557 w 882"/>
                  <a:gd name="T77" fmla="*/ 405 h 437"/>
                  <a:gd name="T78" fmla="*/ 574 w 882"/>
                  <a:gd name="T79" fmla="*/ 436 h 437"/>
                  <a:gd name="T80" fmla="*/ 581 w 882"/>
                  <a:gd name="T81" fmla="*/ 352 h 437"/>
                  <a:gd name="T82" fmla="*/ 601 w 882"/>
                  <a:gd name="T83" fmla="*/ 308 h 437"/>
                  <a:gd name="T84" fmla="*/ 628 w 882"/>
                  <a:gd name="T85" fmla="*/ 291 h 437"/>
                  <a:gd name="T86" fmla="*/ 679 w 882"/>
                  <a:gd name="T87" fmla="*/ 259 h 437"/>
                  <a:gd name="T88" fmla="*/ 688 w 882"/>
                  <a:gd name="T89" fmla="*/ 247 h 437"/>
                  <a:gd name="T90" fmla="*/ 698 w 882"/>
                  <a:gd name="T91" fmla="*/ 243 h 437"/>
                  <a:gd name="T92" fmla="*/ 694 w 882"/>
                  <a:gd name="T93" fmla="*/ 215 h 437"/>
                  <a:gd name="T94" fmla="*/ 699 w 882"/>
                  <a:gd name="T95" fmla="*/ 199 h 437"/>
                  <a:gd name="T96" fmla="*/ 715 w 882"/>
                  <a:gd name="T97" fmla="*/ 176 h 437"/>
                  <a:gd name="T98" fmla="*/ 707 w 882"/>
                  <a:gd name="T99" fmla="*/ 198 h 437"/>
                  <a:gd name="T100" fmla="*/ 720 w 882"/>
                  <a:gd name="T101" fmla="*/ 185 h 437"/>
                  <a:gd name="T102" fmla="*/ 744 w 882"/>
                  <a:gd name="T103" fmla="*/ 168 h 437"/>
                  <a:gd name="T104" fmla="*/ 796 w 882"/>
                  <a:gd name="T105" fmla="*/ 138 h 437"/>
                  <a:gd name="T106" fmla="*/ 812 w 882"/>
                  <a:gd name="T107" fmla="*/ 121 h 437"/>
                  <a:gd name="T108" fmla="*/ 848 w 882"/>
                  <a:gd name="T109" fmla="*/ 89 h 437"/>
                  <a:gd name="T110" fmla="*/ 877 w 882"/>
                  <a:gd name="T111" fmla="*/ 76 h 437"/>
                  <a:gd name="T112" fmla="*/ 121 w 882"/>
                  <a:gd name="T113" fmla="*/ 19 h 437"/>
                  <a:gd name="T114" fmla="*/ 587 w 882"/>
                  <a:gd name="T115" fmla="*/ 77 h 437"/>
                  <a:gd name="T116" fmla="*/ 598 w 882"/>
                  <a:gd name="T117" fmla="*/ 38 h 437"/>
                  <a:gd name="T118" fmla="*/ 117 w 882"/>
                  <a:gd name="T119" fmla="*/ 18 h 437"/>
                  <a:gd name="T120" fmla="*/ 460 w 882"/>
                  <a:gd name="T121" fmla="*/ 348 h 437"/>
                  <a:gd name="T122" fmla="*/ 695 w 882"/>
                  <a:gd name="T123" fmla="*/ 251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82" h="437">
                    <a:moveTo>
                      <a:pt x="794" y="142"/>
                    </a:moveTo>
                    <a:lnTo>
                      <a:pt x="796" y="138"/>
                    </a:lnTo>
                    <a:lnTo>
                      <a:pt x="794" y="141"/>
                    </a:lnTo>
                    <a:lnTo>
                      <a:pt x="794" y="142"/>
                    </a:lnTo>
                    <a:lnTo>
                      <a:pt x="794" y="142"/>
                    </a:lnTo>
                    <a:lnTo>
                      <a:pt x="794" y="142"/>
                    </a:lnTo>
                    <a:lnTo>
                      <a:pt x="794" y="142"/>
                    </a:lnTo>
                    <a:lnTo>
                      <a:pt x="794" y="142"/>
                    </a:lnTo>
                    <a:lnTo>
                      <a:pt x="794" y="142"/>
                    </a:lnTo>
                    <a:lnTo>
                      <a:pt x="794" y="142"/>
                    </a:lnTo>
                    <a:close/>
                    <a:moveTo>
                      <a:pt x="800" y="145"/>
                    </a:moveTo>
                    <a:lnTo>
                      <a:pt x="804" y="145"/>
                    </a:lnTo>
                    <a:lnTo>
                      <a:pt x="804" y="142"/>
                    </a:lnTo>
                    <a:lnTo>
                      <a:pt x="802" y="142"/>
                    </a:lnTo>
                    <a:lnTo>
                      <a:pt x="800" y="145"/>
                    </a:lnTo>
                    <a:lnTo>
                      <a:pt x="800" y="145"/>
                    </a:lnTo>
                    <a:lnTo>
                      <a:pt x="800" y="145"/>
                    </a:lnTo>
                    <a:lnTo>
                      <a:pt x="800" y="145"/>
                    </a:lnTo>
                    <a:lnTo>
                      <a:pt x="800" y="145"/>
                    </a:lnTo>
                    <a:lnTo>
                      <a:pt x="800" y="145"/>
                    </a:lnTo>
                    <a:lnTo>
                      <a:pt x="800" y="145"/>
                    </a:lnTo>
                    <a:close/>
                    <a:moveTo>
                      <a:pt x="808" y="145"/>
                    </a:moveTo>
                    <a:lnTo>
                      <a:pt x="812" y="146"/>
                    </a:lnTo>
                    <a:lnTo>
                      <a:pt x="812" y="142"/>
                    </a:lnTo>
                    <a:lnTo>
                      <a:pt x="810" y="145"/>
                    </a:lnTo>
                    <a:lnTo>
                      <a:pt x="808" y="145"/>
                    </a:lnTo>
                    <a:lnTo>
                      <a:pt x="808" y="145"/>
                    </a:lnTo>
                    <a:lnTo>
                      <a:pt x="808" y="145"/>
                    </a:lnTo>
                    <a:lnTo>
                      <a:pt x="808" y="145"/>
                    </a:lnTo>
                    <a:lnTo>
                      <a:pt x="808" y="145"/>
                    </a:lnTo>
                    <a:lnTo>
                      <a:pt x="808" y="145"/>
                    </a:lnTo>
                    <a:lnTo>
                      <a:pt x="808" y="145"/>
                    </a:lnTo>
                    <a:close/>
                    <a:moveTo>
                      <a:pt x="852" y="93"/>
                    </a:moveTo>
                    <a:lnTo>
                      <a:pt x="852" y="91"/>
                    </a:lnTo>
                    <a:lnTo>
                      <a:pt x="850" y="93"/>
                    </a:lnTo>
                    <a:lnTo>
                      <a:pt x="852" y="93"/>
                    </a:lnTo>
                    <a:lnTo>
                      <a:pt x="852" y="93"/>
                    </a:lnTo>
                    <a:lnTo>
                      <a:pt x="852" y="93"/>
                    </a:lnTo>
                    <a:lnTo>
                      <a:pt x="852" y="93"/>
                    </a:lnTo>
                    <a:lnTo>
                      <a:pt x="852" y="93"/>
                    </a:lnTo>
                    <a:lnTo>
                      <a:pt x="852" y="93"/>
                    </a:lnTo>
                    <a:lnTo>
                      <a:pt x="852" y="93"/>
                    </a:lnTo>
                    <a:close/>
                    <a:moveTo>
                      <a:pt x="857" y="91"/>
                    </a:moveTo>
                    <a:lnTo>
                      <a:pt x="857" y="89"/>
                    </a:lnTo>
                    <a:lnTo>
                      <a:pt x="856" y="89"/>
                    </a:lnTo>
                    <a:lnTo>
                      <a:pt x="856" y="93"/>
                    </a:lnTo>
                    <a:lnTo>
                      <a:pt x="857" y="91"/>
                    </a:lnTo>
                    <a:lnTo>
                      <a:pt x="857" y="91"/>
                    </a:lnTo>
                    <a:lnTo>
                      <a:pt x="857" y="91"/>
                    </a:lnTo>
                    <a:lnTo>
                      <a:pt x="857" y="91"/>
                    </a:lnTo>
                    <a:lnTo>
                      <a:pt x="857" y="91"/>
                    </a:lnTo>
                    <a:lnTo>
                      <a:pt x="857" y="91"/>
                    </a:lnTo>
                    <a:lnTo>
                      <a:pt x="857" y="91"/>
                    </a:lnTo>
                    <a:close/>
                    <a:moveTo>
                      <a:pt x="816" y="133"/>
                    </a:moveTo>
                    <a:lnTo>
                      <a:pt x="816" y="132"/>
                    </a:lnTo>
                    <a:lnTo>
                      <a:pt x="813" y="132"/>
                    </a:lnTo>
                    <a:lnTo>
                      <a:pt x="816" y="133"/>
                    </a:lnTo>
                    <a:lnTo>
                      <a:pt x="816" y="133"/>
                    </a:lnTo>
                    <a:lnTo>
                      <a:pt x="816" y="133"/>
                    </a:lnTo>
                    <a:lnTo>
                      <a:pt x="816" y="133"/>
                    </a:lnTo>
                    <a:lnTo>
                      <a:pt x="816" y="133"/>
                    </a:lnTo>
                    <a:lnTo>
                      <a:pt x="816" y="133"/>
                    </a:lnTo>
                    <a:lnTo>
                      <a:pt x="816" y="133"/>
                    </a:lnTo>
                    <a:close/>
                    <a:moveTo>
                      <a:pt x="111" y="36"/>
                    </a:moveTo>
                    <a:lnTo>
                      <a:pt x="113" y="36"/>
                    </a:lnTo>
                    <a:lnTo>
                      <a:pt x="113" y="34"/>
                    </a:lnTo>
                    <a:lnTo>
                      <a:pt x="111" y="36"/>
                    </a:lnTo>
                    <a:lnTo>
                      <a:pt x="111" y="36"/>
                    </a:lnTo>
                    <a:lnTo>
                      <a:pt x="111" y="36"/>
                    </a:lnTo>
                    <a:lnTo>
                      <a:pt x="111" y="36"/>
                    </a:lnTo>
                    <a:lnTo>
                      <a:pt x="111" y="36"/>
                    </a:lnTo>
                    <a:lnTo>
                      <a:pt x="111" y="36"/>
                    </a:lnTo>
                    <a:lnTo>
                      <a:pt x="111" y="36"/>
                    </a:lnTo>
                    <a:close/>
                    <a:moveTo>
                      <a:pt x="121" y="23"/>
                    </a:moveTo>
                    <a:lnTo>
                      <a:pt x="122" y="20"/>
                    </a:lnTo>
                    <a:lnTo>
                      <a:pt x="121" y="20"/>
                    </a:lnTo>
                    <a:lnTo>
                      <a:pt x="121" y="23"/>
                    </a:lnTo>
                    <a:lnTo>
                      <a:pt x="121" y="23"/>
                    </a:lnTo>
                    <a:lnTo>
                      <a:pt x="121" y="23"/>
                    </a:lnTo>
                    <a:lnTo>
                      <a:pt x="121" y="23"/>
                    </a:lnTo>
                    <a:lnTo>
                      <a:pt x="121" y="23"/>
                    </a:lnTo>
                    <a:lnTo>
                      <a:pt x="121" y="23"/>
                    </a:lnTo>
                    <a:lnTo>
                      <a:pt x="121" y="23"/>
                    </a:lnTo>
                    <a:close/>
                    <a:moveTo>
                      <a:pt x="751" y="158"/>
                    </a:moveTo>
                    <a:lnTo>
                      <a:pt x="752" y="158"/>
                    </a:lnTo>
                    <a:lnTo>
                      <a:pt x="755" y="156"/>
                    </a:lnTo>
                    <a:lnTo>
                      <a:pt x="759" y="156"/>
                    </a:lnTo>
                    <a:lnTo>
                      <a:pt x="772" y="154"/>
                    </a:lnTo>
                    <a:lnTo>
                      <a:pt x="777" y="152"/>
                    </a:lnTo>
                    <a:lnTo>
                      <a:pt x="783" y="148"/>
                    </a:lnTo>
                    <a:lnTo>
                      <a:pt x="776" y="150"/>
                    </a:lnTo>
                    <a:lnTo>
                      <a:pt x="773" y="152"/>
                    </a:lnTo>
                    <a:lnTo>
                      <a:pt x="772" y="152"/>
                    </a:lnTo>
                    <a:lnTo>
                      <a:pt x="777" y="146"/>
                    </a:lnTo>
                    <a:lnTo>
                      <a:pt x="773" y="148"/>
                    </a:lnTo>
                    <a:lnTo>
                      <a:pt x="769" y="150"/>
                    </a:lnTo>
                    <a:lnTo>
                      <a:pt x="763" y="152"/>
                    </a:lnTo>
                    <a:lnTo>
                      <a:pt x="759" y="152"/>
                    </a:lnTo>
                    <a:lnTo>
                      <a:pt x="755" y="154"/>
                    </a:lnTo>
                    <a:lnTo>
                      <a:pt x="751" y="154"/>
                    </a:lnTo>
                    <a:lnTo>
                      <a:pt x="749" y="158"/>
                    </a:lnTo>
                    <a:lnTo>
                      <a:pt x="751" y="158"/>
                    </a:lnTo>
                    <a:lnTo>
                      <a:pt x="751" y="158"/>
                    </a:lnTo>
                    <a:lnTo>
                      <a:pt x="751" y="158"/>
                    </a:lnTo>
                    <a:lnTo>
                      <a:pt x="751" y="158"/>
                    </a:lnTo>
                    <a:lnTo>
                      <a:pt x="751" y="158"/>
                    </a:lnTo>
                    <a:lnTo>
                      <a:pt x="751" y="158"/>
                    </a:lnTo>
                    <a:lnTo>
                      <a:pt x="751" y="158"/>
                    </a:lnTo>
                    <a:close/>
                    <a:moveTo>
                      <a:pt x="417" y="357"/>
                    </a:moveTo>
                    <a:lnTo>
                      <a:pt x="416" y="356"/>
                    </a:lnTo>
                    <a:lnTo>
                      <a:pt x="413" y="357"/>
                    </a:lnTo>
                    <a:lnTo>
                      <a:pt x="416" y="357"/>
                    </a:lnTo>
                    <a:lnTo>
                      <a:pt x="417" y="357"/>
                    </a:lnTo>
                    <a:lnTo>
                      <a:pt x="417" y="357"/>
                    </a:lnTo>
                    <a:lnTo>
                      <a:pt x="417" y="357"/>
                    </a:lnTo>
                    <a:lnTo>
                      <a:pt x="417" y="357"/>
                    </a:lnTo>
                    <a:lnTo>
                      <a:pt x="417" y="357"/>
                    </a:lnTo>
                    <a:lnTo>
                      <a:pt x="417" y="357"/>
                    </a:lnTo>
                    <a:lnTo>
                      <a:pt x="417" y="357"/>
                    </a:lnTo>
                    <a:close/>
                    <a:moveTo>
                      <a:pt x="745" y="168"/>
                    </a:moveTo>
                    <a:lnTo>
                      <a:pt x="744" y="168"/>
                    </a:lnTo>
                    <a:lnTo>
                      <a:pt x="743" y="172"/>
                    </a:lnTo>
                    <a:lnTo>
                      <a:pt x="745" y="168"/>
                    </a:lnTo>
                    <a:lnTo>
                      <a:pt x="745" y="168"/>
                    </a:lnTo>
                    <a:lnTo>
                      <a:pt x="745" y="168"/>
                    </a:lnTo>
                    <a:lnTo>
                      <a:pt x="745" y="168"/>
                    </a:lnTo>
                    <a:lnTo>
                      <a:pt x="745" y="168"/>
                    </a:lnTo>
                    <a:lnTo>
                      <a:pt x="745" y="168"/>
                    </a:lnTo>
                    <a:lnTo>
                      <a:pt x="745" y="168"/>
                    </a:lnTo>
                    <a:close/>
                    <a:moveTo>
                      <a:pt x="877" y="57"/>
                    </a:moveTo>
                    <a:lnTo>
                      <a:pt x="881" y="47"/>
                    </a:lnTo>
                    <a:lnTo>
                      <a:pt x="882" y="40"/>
                    </a:lnTo>
                    <a:lnTo>
                      <a:pt x="881" y="38"/>
                    </a:lnTo>
                    <a:lnTo>
                      <a:pt x="877" y="38"/>
                    </a:lnTo>
                    <a:lnTo>
                      <a:pt x="870" y="38"/>
                    </a:lnTo>
                    <a:lnTo>
                      <a:pt x="868" y="40"/>
                    </a:lnTo>
                    <a:lnTo>
                      <a:pt x="868" y="38"/>
                    </a:lnTo>
                    <a:lnTo>
                      <a:pt x="865" y="34"/>
                    </a:lnTo>
                    <a:lnTo>
                      <a:pt x="864" y="36"/>
                    </a:lnTo>
                    <a:lnTo>
                      <a:pt x="857" y="41"/>
                    </a:lnTo>
                    <a:lnTo>
                      <a:pt x="848" y="47"/>
                    </a:lnTo>
                    <a:lnTo>
                      <a:pt x="846" y="51"/>
                    </a:lnTo>
                    <a:lnTo>
                      <a:pt x="844" y="55"/>
                    </a:lnTo>
                    <a:lnTo>
                      <a:pt x="840" y="59"/>
                    </a:lnTo>
                    <a:lnTo>
                      <a:pt x="838" y="63"/>
                    </a:lnTo>
                    <a:lnTo>
                      <a:pt x="834" y="64"/>
                    </a:lnTo>
                    <a:lnTo>
                      <a:pt x="830" y="68"/>
                    </a:lnTo>
                    <a:lnTo>
                      <a:pt x="829" y="72"/>
                    </a:lnTo>
                    <a:lnTo>
                      <a:pt x="826" y="72"/>
                    </a:lnTo>
                    <a:lnTo>
                      <a:pt x="825" y="75"/>
                    </a:lnTo>
                    <a:lnTo>
                      <a:pt x="825" y="72"/>
                    </a:lnTo>
                    <a:lnTo>
                      <a:pt x="820" y="75"/>
                    </a:lnTo>
                    <a:lnTo>
                      <a:pt x="816" y="77"/>
                    </a:lnTo>
                    <a:lnTo>
                      <a:pt x="768" y="77"/>
                    </a:lnTo>
                    <a:lnTo>
                      <a:pt x="755" y="84"/>
                    </a:lnTo>
                    <a:lnTo>
                      <a:pt x="748" y="88"/>
                    </a:lnTo>
                    <a:lnTo>
                      <a:pt x="743" y="91"/>
                    </a:lnTo>
                    <a:lnTo>
                      <a:pt x="739" y="95"/>
                    </a:lnTo>
                    <a:lnTo>
                      <a:pt x="741" y="95"/>
                    </a:lnTo>
                    <a:lnTo>
                      <a:pt x="739" y="97"/>
                    </a:lnTo>
                    <a:lnTo>
                      <a:pt x="741" y="97"/>
                    </a:lnTo>
                    <a:lnTo>
                      <a:pt x="739" y="99"/>
                    </a:lnTo>
                    <a:lnTo>
                      <a:pt x="737" y="103"/>
                    </a:lnTo>
                    <a:lnTo>
                      <a:pt x="736" y="104"/>
                    </a:lnTo>
                    <a:lnTo>
                      <a:pt x="732" y="107"/>
                    </a:lnTo>
                    <a:lnTo>
                      <a:pt x="728" y="108"/>
                    </a:lnTo>
                    <a:lnTo>
                      <a:pt x="724" y="108"/>
                    </a:lnTo>
                    <a:lnTo>
                      <a:pt x="716" y="111"/>
                    </a:lnTo>
                    <a:lnTo>
                      <a:pt x="712" y="108"/>
                    </a:lnTo>
                    <a:lnTo>
                      <a:pt x="711" y="108"/>
                    </a:lnTo>
                    <a:lnTo>
                      <a:pt x="702" y="108"/>
                    </a:lnTo>
                    <a:lnTo>
                      <a:pt x="698" y="108"/>
                    </a:lnTo>
                    <a:lnTo>
                      <a:pt x="694" y="111"/>
                    </a:lnTo>
                    <a:lnTo>
                      <a:pt x="692" y="112"/>
                    </a:lnTo>
                    <a:lnTo>
                      <a:pt x="692" y="114"/>
                    </a:lnTo>
                    <a:lnTo>
                      <a:pt x="694" y="116"/>
                    </a:lnTo>
                    <a:lnTo>
                      <a:pt x="692" y="118"/>
                    </a:lnTo>
                    <a:lnTo>
                      <a:pt x="682" y="124"/>
                    </a:lnTo>
                    <a:lnTo>
                      <a:pt x="672" y="129"/>
                    </a:lnTo>
                    <a:lnTo>
                      <a:pt x="662" y="133"/>
                    </a:lnTo>
                    <a:lnTo>
                      <a:pt x="650" y="137"/>
                    </a:lnTo>
                    <a:lnTo>
                      <a:pt x="646" y="138"/>
                    </a:lnTo>
                    <a:lnTo>
                      <a:pt x="640" y="141"/>
                    </a:lnTo>
                    <a:lnTo>
                      <a:pt x="631" y="142"/>
                    </a:lnTo>
                    <a:lnTo>
                      <a:pt x="627" y="142"/>
                    </a:lnTo>
                    <a:lnTo>
                      <a:pt x="624" y="142"/>
                    </a:lnTo>
                    <a:lnTo>
                      <a:pt x="622" y="142"/>
                    </a:lnTo>
                    <a:lnTo>
                      <a:pt x="627" y="141"/>
                    </a:lnTo>
                    <a:lnTo>
                      <a:pt x="623" y="141"/>
                    </a:lnTo>
                    <a:lnTo>
                      <a:pt x="623" y="138"/>
                    </a:lnTo>
                    <a:lnTo>
                      <a:pt x="619" y="138"/>
                    </a:lnTo>
                    <a:lnTo>
                      <a:pt x="618" y="137"/>
                    </a:lnTo>
                    <a:lnTo>
                      <a:pt x="619" y="134"/>
                    </a:lnTo>
                    <a:lnTo>
                      <a:pt x="623" y="133"/>
                    </a:lnTo>
                    <a:lnTo>
                      <a:pt x="624" y="132"/>
                    </a:lnTo>
                    <a:lnTo>
                      <a:pt x="627" y="129"/>
                    </a:lnTo>
                    <a:lnTo>
                      <a:pt x="631" y="125"/>
                    </a:lnTo>
                    <a:lnTo>
                      <a:pt x="635" y="121"/>
                    </a:lnTo>
                    <a:lnTo>
                      <a:pt x="636" y="120"/>
                    </a:lnTo>
                    <a:lnTo>
                      <a:pt x="636" y="121"/>
                    </a:lnTo>
                    <a:lnTo>
                      <a:pt x="638" y="120"/>
                    </a:lnTo>
                    <a:lnTo>
                      <a:pt x="642" y="116"/>
                    </a:lnTo>
                    <a:lnTo>
                      <a:pt x="644" y="108"/>
                    </a:lnTo>
                    <a:lnTo>
                      <a:pt x="646" y="103"/>
                    </a:lnTo>
                    <a:lnTo>
                      <a:pt x="646" y="99"/>
                    </a:lnTo>
                    <a:lnTo>
                      <a:pt x="644" y="95"/>
                    </a:lnTo>
                    <a:lnTo>
                      <a:pt x="642" y="95"/>
                    </a:lnTo>
                    <a:lnTo>
                      <a:pt x="638" y="97"/>
                    </a:lnTo>
                    <a:lnTo>
                      <a:pt x="632" y="101"/>
                    </a:lnTo>
                    <a:lnTo>
                      <a:pt x="628" y="103"/>
                    </a:lnTo>
                    <a:lnTo>
                      <a:pt x="627" y="103"/>
                    </a:lnTo>
                    <a:lnTo>
                      <a:pt x="627" y="101"/>
                    </a:lnTo>
                    <a:lnTo>
                      <a:pt x="628" y="97"/>
                    </a:lnTo>
                    <a:lnTo>
                      <a:pt x="632" y="95"/>
                    </a:lnTo>
                    <a:lnTo>
                      <a:pt x="635" y="93"/>
                    </a:lnTo>
                    <a:lnTo>
                      <a:pt x="638" y="91"/>
                    </a:lnTo>
                    <a:lnTo>
                      <a:pt x="642" y="88"/>
                    </a:lnTo>
                    <a:lnTo>
                      <a:pt x="644" y="84"/>
                    </a:lnTo>
                    <a:lnTo>
                      <a:pt x="644" y="80"/>
                    </a:lnTo>
                    <a:lnTo>
                      <a:pt x="644" y="77"/>
                    </a:lnTo>
                    <a:lnTo>
                      <a:pt x="646" y="76"/>
                    </a:lnTo>
                    <a:lnTo>
                      <a:pt x="646" y="75"/>
                    </a:lnTo>
                    <a:lnTo>
                      <a:pt x="644" y="72"/>
                    </a:lnTo>
                    <a:lnTo>
                      <a:pt x="635" y="67"/>
                    </a:lnTo>
                    <a:lnTo>
                      <a:pt x="631" y="64"/>
                    </a:lnTo>
                    <a:lnTo>
                      <a:pt x="624" y="68"/>
                    </a:lnTo>
                    <a:lnTo>
                      <a:pt x="623" y="71"/>
                    </a:lnTo>
                    <a:lnTo>
                      <a:pt x="624" y="72"/>
                    </a:lnTo>
                    <a:lnTo>
                      <a:pt x="622" y="72"/>
                    </a:lnTo>
                    <a:lnTo>
                      <a:pt x="619" y="75"/>
                    </a:lnTo>
                    <a:lnTo>
                      <a:pt x="618" y="76"/>
                    </a:lnTo>
                    <a:lnTo>
                      <a:pt x="615" y="80"/>
                    </a:lnTo>
                    <a:lnTo>
                      <a:pt x="611" y="81"/>
                    </a:lnTo>
                    <a:lnTo>
                      <a:pt x="614" y="80"/>
                    </a:lnTo>
                    <a:lnTo>
                      <a:pt x="610" y="81"/>
                    </a:lnTo>
                    <a:lnTo>
                      <a:pt x="611" y="77"/>
                    </a:lnTo>
                    <a:lnTo>
                      <a:pt x="609" y="80"/>
                    </a:lnTo>
                    <a:lnTo>
                      <a:pt x="606" y="80"/>
                    </a:lnTo>
                    <a:lnTo>
                      <a:pt x="605" y="81"/>
                    </a:lnTo>
                    <a:lnTo>
                      <a:pt x="602" y="84"/>
                    </a:lnTo>
                    <a:lnTo>
                      <a:pt x="601" y="85"/>
                    </a:lnTo>
                    <a:lnTo>
                      <a:pt x="597" y="91"/>
                    </a:lnTo>
                    <a:lnTo>
                      <a:pt x="591" y="95"/>
                    </a:lnTo>
                    <a:lnTo>
                      <a:pt x="591" y="101"/>
                    </a:lnTo>
                    <a:lnTo>
                      <a:pt x="587" y="104"/>
                    </a:lnTo>
                    <a:lnTo>
                      <a:pt x="587" y="108"/>
                    </a:lnTo>
                    <a:lnTo>
                      <a:pt x="589" y="111"/>
                    </a:lnTo>
                    <a:lnTo>
                      <a:pt x="587" y="112"/>
                    </a:lnTo>
                    <a:lnTo>
                      <a:pt x="587" y="114"/>
                    </a:lnTo>
                    <a:lnTo>
                      <a:pt x="585" y="120"/>
                    </a:lnTo>
                    <a:lnTo>
                      <a:pt x="579" y="128"/>
                    </a:lnTo>
                    <a:lnTo>
                      <a:pt x="574" y="133"/>
                    </a:lnTo>
                    <a:lnTo>
                      <a:pt x="567" y="137"/>
                    </a:lnTo>
                    <a:lnTo>
                      <a:pt x="562" y="138"/>
                    </a:lnTo>
                    <a:lnTo>
                      <a:pt x="561" y="138"/>
                    </a:lnTo>
                    <a:lnTo>
                      <a:pt x="558" y="137"/>
                    </a:lnTo>
                    <a:lnTo>
                      <a:pt x="558" y="129"/>
                    </a:lnTo>
                    <a:lnTo>
                      <a:pt x="561" y="121"/>
                    </a:lnTo>
                    <a:lnTo>
                      <a:pt x="562" y="118"/>
                    </a:lnTo>
                    <a:lnTo>
                      <a:pt x="565" y="114"/>
                    </a:lnTo>
                    <a:lnTo>
                      <a:pt x="567" y="107"/>
                    </a:lnTo>
                    <a:lnTo>
                      <a:pt x="571" y="101"/>
                    </a:lnTo>
                    <a:lnTo>
                      <a:pt x="578" y="93"/>
                    </a:lnTo>
                    <a:lnTo>
                      <a:pt x="581" y="88"/>
                    </a:lnTo>
                    <a:lnTo>
                      <a:pt x="585" y="84"/>
                    </a:lnTo>
                    <a:lnTo>
                      <a:pt x="585" y="81"/>
                    </a:lnTo>
                    <a:lnTo>
                      <a:pt x="583" y="81"/>
                    </a:lnTo>
                    <a:lnTo>
                      <a:pt x="579" y="84"/>
                    </a:lnTo>
                    <a:lnTo>
                      <a:pt x="574" y="88"/>
                    </a:lnTo>
                    <a:lnTo>
                      <a:pt x="575" y="84"/>
                    </a:lnTo>
                    <a:lnTo>
                      <a:pt x="579" y="80"/>
                    </a:lnTo>
                    <a:lnTo>
                      <a:pt x="583" y="77"/>
                    </a:lnTo>
                    <a:lnTo>
                      <a:pt x="587" y="76"/>
                    </a:lnTo>
                    <a:lnTo>
                      <a:pt x="593" y="68"/>
                    </a:lnTo>
                    <a:lnTo>
                      <a:pt x="597" y="64"/>
                    </a:lnTo>
                    <a:lnTo>
                      <a:pt x="601" y="63"/>
                    </a:lnTo>
                    <a:lnTo>
                      <a:pt x="598" y="67"/>
                    </a:lnTo>
                    <a:lnTo>
                      <a:pt x="602" y="64"/>
                    </a:lnTo>
                    <a:lnTo>
                      <a:pt x="606" y="63"/>
                    </a:lnTo>
                    <a:lnTo>
                      <a:pt x="602" y="67"/>
                    </a:lnTo>
                    <a:lnTo>
                      <a:pt x="609" y="64"/>
                    </a:lnTo>
                    <a:lnTo>
                      <a:pt x="611" y="63"/>
                    </a:lnTo>
                    <a:lnTo>
                      <a:pt x="615" y="61"/>
                    </a:lnTo>
                    <a:lnTo>
                      <a:pt x="622" y="61"/>
                    </a:lnTo>
                    <a:lnTo>
                      <a:pt x="624" y="59"/>
                    </a:lnTo>
                    <a:lnTo>
                      <a:pt x="628" y="61"/>
                    </a:lnTo>
                    <a:lnTo>
                      <a:pt x="631" y="63"/>
                    </a:lnTo>
                    <a:lnTo>
                      <a:pt x="632" y="63"/>
                    </a:lnTo>
                    <a:lnTo>
                      <a:pt x="635" y="61"/>
                    </a:lnTo>
                    <a:lnTo>
                      <a:pt x="636" y="61"/>
                    </a:lnTo>
                    <a:lnTo>
                      <a:pt x="640" y="61"/>
                    </a:lnTo>
                    <a:lnTo>
                      <a:pt x="642" y="61"/>
                    </a:lnTo>
                    <a:lnTo>
                      <a:pt x="644" y="61"/>
                    </a:lnTo>
                    <a:lnTo>
                      <a:pt x="644" y="59"/>
                    </a:lnTo>
                    <a:lnTo>
                      <a:pt x="642" y="57"/>
                    </a:lnTo>
                    <a:lnTo>
                      <a:pt x="644" y="55"/>
                    </a:lnTo>
                    <a:lnTo>
                      <a:pt x="644" y="53"/>
                    </a:lnTo>
                    <a:lnTo>
                      <a:pt x="642" y="51"/>
                    </a:lnTo>
                    <a:lnTo>
                      <a:pt x="640" y="51"/>
                    </a:lnTo>
                    <a:lnTo>
                      <a:pt x="632" y="51"/>
                    </a:lnTo>
                    <a:lnTo>
                      <a:pt x="636" y="47"/>
                    </a:lnTo>
                    <a:lnTo>
                      <a:pt x="627" y="49"/>
                    </a:lnTo>
                    <a:lnTo>
                      <a:pt x="619" y="49"/>
                    </a:lnTo>
                    <a:lnTo>
                      <a:pt x="614" y="51"/>
                    </a:lnTo>
                    <a:lnTo>
                      <a:pt x="610" y="53"/>
                    </a:lnTo>
                    <a:lnTo>
                      <a:pt x="606" y="51"/>
                    </a:lnTo>
                    <a:lnTo>
                      <a:pt x="602" y="51"/>
                    </a:lnTo>
                    <a:lnTo>
                      <a:pt x="598" y="49"/>
                    </a:lnTo>
                    <a:lnTo>
                      <a:pt x="595" y="45"/>
                    </a:lnTo>
                    <a:lnTo>
                      <a:pt x="593" y="44"/>
                    </a:lnTo>
                    <a:lnTo>
                      <a:pt x="591" y="45"/>
                    </a:lnTo>
                    <a:lnTo>
                      <a:pt x="587" y="47"/>
                    </a:lnTo>
                    <a:lnTo>
                      <a:pt x="589" y="45"/>
                    </a:lnTo>
                    <a:lnTo>
                      <a:pt x="589" y="44"/>
                    </a:lnTo>
                    <a:lnTo>
                      <a:pt x="587" y="41"/>
                    </a:lnTo>
                    <a:lnTo>
                      <a:pt x="587" y="40"/>
                    </a:lnTo>
                    <a:lnTo>
                      <a:pt x="575" y="45"/>
                    </a:lnTo>
                    <a:lnTo>
                      <a:pt x="570" y="45"/>
                    </a:lnTo>
                    <a:lnTo>
                      <a:pt x="566" y="47"/>
                    </a:lnTo>
                    <a:lnTo>
                      <a:pt x="562" y="49"/>
                    </a:lnTo>
                    <a:lnTo>
                      <a:pt x="557" y="49"/>
                    </a:lnTo>
                    <a:lnTo>
                      <a:pt x="554" y="49"/>
                    </a:lnTo>
                    <a:lnTo>
                      <a:pt x="551" y="49"/>
                    </a:lnTo>
                    <a:lnTo>
                      <a:pt x="553" y="47"/>
                    </a:lnTo>
                    <a:lnTo>
                      <a:pt x="554" y="44"/>
                    </a:lnTo>
                    <a:lnTo>
                      <a:pt x="545" y="47"/>
                    </a:lnTo>
                    <a:lnTo>
                      <a:pt x="539" y="49"/>
                    </a:lnTo>
                    <a:lnTo>
                      <a:pt x="536" y="47"/>
                    </a:lnTo>
                    <a:lnTo>
                      <a:pt x="538" y="45"/>
                    </a:lnTo>
                    <a:lnTo>
                      <a:pt x="539" y="44"/>
                    </a:lnTo>
                    <a:lnTo>
                      <a:pt x="542" y="43"/>
                    </a:lnTo>
                    <a:lnTo>
                      <a:pt x="547" y="41"/>
                    </a:lnTo>
                    <a:lnTo>
                      <a:pt x="557" y="34"/>
                    </a:lnTo>
                    <a:lnTo>
                      <a:pt x="567" y="31"/>
                    </a:lnTo>
                    <a:lnTo>
                      <a:pt x="581" y="24"/>
                    </a:lnTo>
                    <a:lnTo>
                      <a:pt x="579" y="24"/>
                    </a:lnTo>
                    <a:lnTo>
                      <a:pt x="575" y="24"/>
                    </a:lnTo>
                    <a:lnTo>
                      <a:pt x="573" y="23"/>
                    </a:lnTo>
                    <a:lnTo>
                      <a:pt x="571" y="23"/>
                    </a:lnTo>
                    <a:lnTo>
                      <a:pt x="567" y="23"/>
                    </a:lnTo>
                    <a:lnTo>
                      <a:pt x="566" y="23"/>
                    </a:lnTo>
                    <a:lnTo>
                      <a:pt x="566" y="20"/>
                    </a:lnTo>
                    <a:lnTo>
                      <a:pt x="561" y="23"/>
                    </a:lnTo>
                    <a:lnTo>
                      <a:pt x="554" y="24"/>
                    </a:lnTo>
                    <a:lnTo>
                      <a:pt x="553" y="23"/>
                    </a:lnTo>
                    <a:lnTo>
                      <a:pt x="551" y="20"/>
                    </a:lnTo>
                    <a:lnTo>
                      <a:pt x="549" y="20"/>
                    </a:lnTo>
                    <a:lnTo>
                      <a:pt x="547" y="19"/>
                    </a:lnTo>
                    <a:lnTo>
                      <a:pt x="545" y="20"/>
                    </a:lnTo>
                    <a:lnTo>
                      <a:pt x="545" y="19"/>
                    </a:lnTo>
                    <a:lnTo>
                      <a:pt x="543" y="18"/>
                    </a:lnTo>
                    <a:lnTo>
                      <a:pt x="543" y="15"/>
                    </a:lnTo>
                    <a:lnTo>
                      <a:pt x="539" y="15"/>
                    </a:lnTo>
                    <a:lnTo>
                      <a:pt x="536" y="14"/>
                    </a:lnTo>
                    <a:lnTo>
                      <a:pt x="532" y="15"/>
                    </a:lnTo>
                    <a:lnTo>
                      <a:pt x="528" y="18"/>
                    </a:lnTo>
                    <a:lnTo>
                      <a:pt x="528" y="15"/>
                    </a:lnTo>
                    <a:lnTo>
                      <a:pt x="526" y="14"/>
                    </a:lnTo>
                    <a:lnTo>
                      <a:pt x="524" y="14"/>
                    </a:lnTo>
                    <a:lnTo>
                      <a:pt x="521" y="14"/>
                    </a:lnTo>
                    <a:lnTo>
                      <a:pt x="518" y="11"/>
                    </a:lnTo>
                    <a:lnTo>
                      <a:pt x="518" y="10"/>
                    </a:lnTo>
                    <a:lnTo>
                      <a:pt x="521" y="4"/>
                    </a:lnTo>
                    <a:lnTo>
                      <a:pt x="518" y="0"/>
                    </a:lnTo>
                    <a:lnTo>
                      <a:pt x="517" y="2"/>
                    </a:lnTo>
                    <a:lnTo>
                      <a:pt x="514" y="7"/>
                    </a:lnTo>
                    <a:lnTo>
                      <a:pt x="126" y="7"/>
                    </a:lnTo>
                    <a:lnTo>
                      <a:pt x="126" y="10"/>
                    </a:lnTo>
                    <a:lnTo>
                      <a:pt x="126" y="11"/>
                    </a:lnTo>
                    <a:lnTo>
                      <a:pt x="124" y="15"/>
                    </a:lnTo>
                    <a:lnTo>
                      <a:pt x="122" y="18"/>
                    </a:lnTo>
                    <a:lnTo>
                      <a:pt x="121" y="18"/>
                    </a:lnTo>
                    <a:lnTo>
                      <a:pt x="121" y="19"/>
                    </a:lnTo>
                    <a:lnTo>
                      <a:pt x="122" y="19"/>
                    </a:lnTo>
                    <a:lnTo>
                      <a:pt x="122" y="20"/>
                    </a:lnTo>
                    <a:lnTo>
                      <a:pt x="122" y="24"/>
                    </a:lnTo>
                    <a:lnTo>
                      <a:pt x="121" y="27"/>
                    </a:lnTo>
                    <a:lnTo>
                      <a:pt x="119" y="28"/>
                    </a:lnTo>
                    <a:lnTo>
                      <a:pt x="117" y="31"/>
                    </a:lnTo>
                    <a:lnTo>
                      <a:pt x="115" y="32"/>
                    </a:lnTo>
                    <a:lnTo>
                      <a:pt x="115" y="34"/>
                    </a:lnTo>
                    <a:lnTo>
                      <a:pt x="113" y="36"/>
                    </a:lnTo>
                    <a:lnTo>
                      <a:pt x="109" y="38"/>
                    </a:lnTo>
                    <a:lnTo>
                      <a:pt x="108" y="40"/>
                    </a:lnTo>
                    <a:lnTo>
                      <a:pt x="105" y="40"/>
                    </a:lnTo>
                    <a:lnTo>
                      <a:pt x="108" y="38"/>
                    </a:lnTo>
                    <a:lnTo>
                      <a:pt x="109" y="36"/>
                    </a:lnTo>
                    <a:lnTo>
                      <a:pt x="111" y="34"/>
                    </a:lnTo>
                    <a:lnTo>
                      <a:pt x="109" y="34"/>
                    </a:lnTo>
                    <a:lnTo>
                      <a:pt x="113" y="31"/>
                    </a:lnTo>
                    <a:lnTo>
                      <a:pt x="115" y="28"/>
                    </a:lnTo>
                    <a:lnTo>
                      <a:pt x="117" y="27"/>
                    </a:lnTo>
                    <a:lnTo>
                      <a:pt x="108" y="32"/>
                    </a:lnTo>
                    <a:lnTo>
                      <a:pt x="105" y="34"/>
                    </a:lnTo>
                    <a:lnTo>
                      <a:pt x="104" y="36"/>
                    </a:lnTo>
                    <a:lnTo>
                      <a:pt x="101" y="36"/>
                    </a:lnTo>
                    <a:lnTo>
                      <a:pt x="108" y="31"/>
                    </a:lnTo>
                    <a:lnTo>
                      <a:pt x="111" y="28"/>
                    </a:lnTo>
                    <a:lnTo>
                      <a:pt x="109" y="31"/>
                    </a:lnTo>
                    <a:lnTo>
                      <a:pt x="113" y="28"/>
                    </a:lnTo>
                    <a:lnTo>
                      <a:pt x="115" y="27"/>
                    </a:lnTo>
                    <a:lnTo>
                      <a:pt x="115" y="23"/>
                    </a:lnTo>
                    <a:lnTo>
                      <a:pt x="113" y="24"/>
                    </a:lnTo>
                    <a:lnTo>
                      <a:pt x="113" y="23"/>
                    </a:lnTo>
                    <a:lnTo>
                      <a:pt x="109" y="23"/>
                    </a:lnTo>
                    <a:lnTo>
                      <a:pt x="104" y="23"/>
                    </a:lnTo>
                    <a:lnTo>
                      <a:pt x="97" y="20"/>
                    </a:lnTo>
                    <a:lnTo>
                      <a:pt x="92" y="19"/>
                    </a:lnTo>
                    <a:lnTo>
                      <a:pt x="91" y="19"/>
                    </a:lnTo>
                    <a:lnTo>
                      <a:pt x="91" y="23"/>
                    </a:lnTo>
                    <a:lnTo>
                      <a:pt x="88" y="28"/>
                    </a:lnTo>
                    <a:lnTo>
                      <a:pt x="87" y="36"/>
                    </a:lnTo>
                    <a:lnTo>
                      <a:pt x="83" y="44"/>
                    </a:lnTo>
                    <a:lnTo>
                      <a:pt x="83" y="45"/>
                    </a:lnTo>
                    <a:lnTo>
                      <a:pt x="80" y="47"/>
                    </a:lnTo>
                    <a:lnTo>
                      <a:pt x="84" y="49"/>
                    </a:lnTo>
                    <a:lnTo>
                      <a:pt x="83" y="49"/>
                    </a:lnTo>
                    <a:lnTo>
                      <a:pt x="80" y="51"/>
                    </a:lnTo>
                    <a:lnTo>
                      <a:pt x="77" y="53"/>
                    </a:lnTo>
                    <a:lnTo>
                      <a:pt x="77" y="55"/>
                    </a:lnTo>
                    <a:lnTo>
                      <a:pt x="79" y="57"/>
                    </a:lnTo>
                    <a:lnTo>
                      <a:pt x="75" y="59"/>
                    </a:lnTo>
                    <a:lnTo>
                      <a:pt x="73" y="63"/>
                    </a:lnTo>
                    <a:lnTo>
                      <a:pt x="69" y="67"/>
                    </a:lnTo>
                    <a:lnTo>
                      <a:pt x="69" y="71"/>
                    </a:lnTo>
                    <a:lnTo>
                      <a:pt x="65" y="72"/>
                    </a:lnTo>
                    <a:lnTo>
                      <a:pt x="64" y="75"/>
                    </a:lnTo>
                    <a:lnTo>
                      <a:pt x="60" y="80"/>
                    </a:lnTo>
                    <a:lnTo>
                      <a:pt x="56" y="85"/>
                    </a:lnTo>
                    <a:lnTo>
                      <a:pt x="51" y="93"/>
                    </a:lnTo>
                    <a:lnTo>
                      <a:pt x="47" y="99"/>
                    </a:lnTo>
                    <a:lnTo>
                      <a:pt x="44" y="101"/>
                    </a:lnTo>
                    <a:lnTo>
                      <a:pt x="40" y="103"/>
                    </a:lnTo>
                    <a:lnTo>
                      <a:pt x="39" y="107"/>
                    </a:lnTo>
                    <a:lnTo>
                      <a:pt x="40" y="107"/>
                    </a:lnTo>
                    <a:lnTo>
                      <a:pt x="39" y="108"/>
                    </a:lnTo>
                    <a:lnTo>
                      <a:pt x="36" y="108"/>
                    </a:lnTo>
                    <a:lnTo>
                      <a:pt x="34" y="112"/>
                    </a:lnTo>
                    <a:lnTo>
                      <a:pt x="30" y="118"/>
                    </a:lnTo>
                    <a:lnTo>
                      <a:pt x="27" y="124"/>
                    </a:lnTo>
                    <a:lnTo>
                      <a:pt x="23" y="129"/>
                    </a:lnTo>
                    <a:lnTo>
                      <a:pt x="23" y="132"/>
                    </a:lnTo>
                    <a:lnTo>
                      <a:pt x="22" y="134"/>
                    </a:lnTo>
                    <a:lnTo>
                      <a:pt x="22" y="138"/>
                    </a:lnTo>
                    <a:lnTo>
                      <a:pt x="22" y="141"/>
                    </a:lnTo>
                    <a:lnTo>
                      <a:pt x="18" y="145"/>
                    </a:lnTo>
                    <a:lnTo>
                      <a:pt x="16" y="148"/>
                    </a:lnTo>
                    <a:lnTo>
                      <a:pt x="12" y="152"/>
                    </a:lnTo>
                    <a:lnTo>
                      <a:pt x="12" y="154"/>
                    </a:lnTo>
                    <a:lnTo>
                      <a:pt x="14" y="154"/>
                    </a:lnTo>
                    <a:lnTo>
                      <a:pt x="8" y="158"/>
                    </a:lnTo>
                    <a:lnTo>
                      <a:pt x="4" y="164"/>
                    </a:lnTo>
                    <a:lnTo>
                      <a:pt x="7" y="168"/>
                    </a:lnTo>
                    <a:lnTo>
                      <a:pt x="7" y="172"/>
                    </a:lnTo>
                    <a:lnTo>
                      <a:pt x="4" y="178"/>
                    </a:lnTo>
                    <a:lnTo>
                      <a:pt x="0" y="186"/>
                    </a:lnTo>
                    <a:lnTo>
                      <a:pt x="3" y="190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4" y="199"/>
                    </a:lnTo>
                    <a:lnTo>
                      <a:pt x="7" y="203"/>
                    </a:lnTo>
                    <a:lnTo>
                      <a:pt x="4" y="202"/>
                    </a:lnTo>
                    <a:lnTo>
                      <a:pt x="3" y="203"/>
                    </a:lnTo>
                    <a:lnTo>
                      <a:pt x="4" y="203"/>
                    </a:lnTo>
                    <a:lnTo>
                      <a:pt x="8" y="207"/>
                    </a:lnTo>
                    <a:lnTo>
                      <a:pt x="10" y="205"/>
                    </a:lnTo>
                    <a:lnTo>
                      <a:pt x="10" y="203"/>
                    </a:lnTo>
                    <a:lnTo>
                      <a:pt x="12" y="202"/>
                    </a:lnTo>
                    <a:lnTo>
                      <a:pt x="16" y="203"/>
                    </a:lnTo>
                    <a:lnTo>
                      <a:pt x="12" y="205"/>
                    </a:lnTo>
                    <a:lnTo>
                      <a:pt x="12" y="207"/>
                    </a:lnTo>
                    <a:lnTo>
                      <a:pt x="12" y="215"/>
                    </a:lnTo>
                    <a:lnTo>
                      <a:pt x="8" y="211"/>
                    </a:lnTo>
                    <a:lnTo>
                      <a:pt x="10" y="207"/>
                    </a:lnTo>
                    <a:lnTo>
                      <a:pt x="7" y="211"/>
                    </a:lnTo>
                    <a:lnTo>
                      <a:pt x="7" y="215"/>
                    </a:lnTo>
                    <a:lnTo>
                      <a:pt x="4" y="218"/>
                    </a:lnTo>
                    <a:lnTo>
                      <a:pt x="4" y="221"/>
                    </a:lnTo>
                    <a:lnTo>
                      <a:pt x="7" y="222"/>
                    </a:lnTo>
                    <a:lnTo>
                      <a:pt x="10" y="225"/>
                    </a:lnTo>
                    <a:lnTo>
                      <a:pt x="10" y="226"/>
                    </a:lnTo>
                    <a:lnTo>
                      <a:pt x="8" y="229"/>
                    </a:lnTo>
                    <a:lnTo>
                      <a:pt x="7" y="230"/>
                    </a:lnTo>
                    <a:lnTo>
                      <a:pt x="4" y="234"/>
                    </a:lnTo>
                    <a:lnTo>
                      <a:pt x="7" y="238"/>
                    </a:lnTo>
                    <a:lnTo>
                      <a:pt x="8" y="242"/>
                    </a:lnTo>
                    <a:lnTo>
                      <a:pt x="8" y="246"/>
                    </a:lnTo>
                    <a:lnTo>
                      <a:pt x="8" y="247"/>
                    </a:lnTo>
                    <a:lnTo>
                      <a:pt x="10" y="249"/>
                    </a:lnTo>
                    <a:lnTo>
                      <a:pt x="12" y="253"/>
                    </a:lnTo>
                    <a:lnTo>
                      <a:pt x="10" y="255"/>
                    </a:lnTo>
                    <a:lnTo>
                      <a:pt x="12" y="255"/>
                    </a:lnTo>
                    <a:lnTo>
                      <a:pt x="12" y="257"/>
                    </a:lnTo>
                    <a:lnTo>
                      <a:pt x="12" y="260"/>
                    </a:lnTo>
                    <a:lnTo>
                      <a:pt x="10" y="264"/>
                    </a:lnTo>
                    <a:lnTo>
                      <a:pt x="10" y="268"/>
                    </a:lnTo>
                    <a:lnTo>
                      <a:pt x="12" y="268"/>
                    </a:lnTo>
                    <a:lnTo>
                      <a:pt x="18" y="268"/>
                    </a:lnTo>
                    <a:lnTo>
                      <a:pt x="22" y="270"/>
                    </a:lnTo>
                    <a:lnTo>
                      <a:pt x="26" y="270"/>
                    </a:lnTo>
                    <a:lnTo>
                      <a:pt x="27" y="272"/>
                    </a:lnTo>
                    <a:lnTo>
                      <a:pt x="30" y="276"/>
                    </a:lnTo>
                    <a:lnTo>
                      <a:pt x="34" y="276"/>
                    </a:lnTo>
                    <a:lnTo>
                      <a:pt x="36" y="276"/>
                    </a:lnTo>
                    <a:lnTo>
                      <a:pt x="36" y="278"/>
                    </a:lnTo>
                    <a:lnTo>
                      <a:pt x="36" y="279"/>
                    </a:lnTo>
                    <a:lnTo>
                      <a:pt x="36" y="282"/>
                    </a:lnTo>
                    <a:lnTo>
                      <a:pt x="40" y="282"/>
                    </a:lnTo>
                    <a:lnTo>
                      <a:pt x="43" y="283"/>
                    </a:lnTo>
                    <a:lnTo>
                      <a:pt x="47" y="287"/>
                    </a:lnTo>
                    <a:lnTo>
                      <a:pt x="48" y="292"/>
                    </a:lnTo>
                    <a:lnTo>
                      <a:pt x="47" y="302"/>
                    </a:lnTo>
                    <a:lnTo>
                      <a:pt x="47" y="303"/>
                    </a:lnTo>
                    <a:lnTo>
                      <a:pt x="47" y="303"/>
                    </a:lnTo>
                    <a:lnTo>
                      <a:pt x="47" y="303"/>
                    </a:lnTo>
                    <a:lnTo>
                      <a:pt x="47" y="303"/>
                    </a:lnTo>
                    <a:lnTo>
                      <a:pt x="47" y="303"/>
                    </a:lnTo>
                    <a:lnTo>
                      <a:pt x="47" y="304"/>
                    </a:lnTo>
                    <a:lnTo>
                      <a:pt x="47" y="304"/>
                    </a:lnTo>
                    <a:lnTo>
                      <a:pt x="84" y="300"/>
                    </a:lnTo>
                    <a:lnTo>
                      <a:pt x="83" y="304"/>
                    </a:lnTo>
                    <a:lnTo>
                      <a:pt x="132" y="326"/>
                    </a:lnTo>
                    <a:lnTo>
                      <a:pt x="174" y="326"/>
                    </a:lnTo>
                    <a:lnTo>
                      <a:pt x="174" y="318"/>
                    </a:lnTo>
                    <a:lnTo>
                      <a:pt x="202" y="318"/>
                    </a:lnTo>
                    <a:lnTo>
                      <a:pt x="205" y="318"/>
                    </a:lnTo>
                    <a:lnTo>
                      <a:pt x="205" y="319"/>
                    </a:lnTo>
                    <a:lnTo>
                      <a:pt x="206" y="323"/>
                    </a:lnTo>
                    <a:lnTo>
                      <a:pt x="210" y="326"/>
                    </a:lnTo>
                    <a:lnTo>
                      <a:pt x="214" y="331"/>
                    </a:lnTo>
                    <a:lnTo>
                      <a:pt x="215" y="335"/>
                    </a:lnTo>
                    <a:lnTo>
                      <a:pt x="219" y="336"/>
                    </a:lnTo>
                    <a:lnTo>
                      <a:pt x="222" y="340"/>
                    </a:lnTo>
                    <a:lnTo>
                      <a:pt x="222" y="347"/>
                    </a:lnTo>
                    <a:lnTo>
                      <a:pt x="222" y="349"/>
                    </a:lnTo>
                    <a:lnTo>
                      <a:pt x="223" y="356"/>
                    </a:lnTo>
                    <a:lnTo>
                      <a:pt x="227" y="361"/>
                    </a:lnTo>
                    <a:lnTo>
                      <a:pt x="233" y="365"/>
                    </a:lnTo>
                    <a:lnTo>
                      <a:pt x="237" y="367"/>
                    </a:lnTo>
                    <a:lnTo>
                      <a:pt x="241" y="367"/>
                    </a:lnTo>
                    <a:lnTo>
                      <a:pt x="242" y="365"/>
                    </a:lnTo>
                    <a:lnTo>
                      <a:pt x="246" y="361"/>
                    </a:lnTo>
                    <a:lnTo>
                      <a:pt x="249" y="357"/>
                    </a:lnTo>
                    <a:lnTo>
                      <a:pt x="250" y="353"/>
                    </a:lnTo>
                    <a:lnTo>
                      <a:pt x="258" y="352"/>
                    </a:lnTo>
                    <a:lnTo>
                      <a:pt x="266" y="353"/>
                    </a:lnTo>
                    <a:lnTo>
                      <a:pt x="269" y="353"/>
                    </a:lnTo>
                    <a:lnTo>
                      <a:pt x="275" y="360"/>
                    </a:lnTo>
                    <a:lnTo>
                      <a:pt x="277" y="363"/>
                    </a:lnTo>
                    <a:lnTo>
                      <a:pt x="279" y="367"/>
                    </a:lnTo>
                    <a:lnTo>
                      <a:pt x="279" y="375"/>
                    </a:lnTo>
                    <a:lnTo>
                      <a:pt x="282" y="383"/>
                    </a:lnTo>
                    <a:lnTo>
                      <a:pt x="286" y="391"/>
                    </a:lnTo>
                    <a:lnTo>
                      <a:pt x="288" y="393"/>
                    </a:lnTo>
                    <a:lnTo>
                      <a:pt x="288" y="397"/>
                    </a:lnTo>
                    <a:lnTo>
                      <a:pt x="288" y="404"/>
                    </a:lnTo>
                    <a:lnTo>
                      <a:pt x="288" y="406"/>
                    </a:lnTo>
                    <a:lnTo>
                      <a:pt x="290" y="413"/>
                    </a:lnTo>
                    <a:lnTo>
                      <a:pt x="292" y="414"/>
                    </a:lnTo>
                    <a:lnTo>
                      <a:pt x="294" y="414"/>
                    </a:lnTo>
                    <a:lnTo>
                      <a:pt x="298" y="417"/>
                    </a:lnTo>
                    <a:lnTo>
                      <a:pt x="302" y="420"/>
                    </a:lnTo>
                    <a:lnTo>
                      <a:pt x="306" y="420"/>
                    </a:lnTo>
                    <a:lnTo>
                      <a:pt x="308" y="420"/>
                    </a:lnTo>
                    <a:lnTo>
                      <a:pt x="311" y="422"/>
                    </a:lnTo>
                    <a:lnTo>
                      <a:pt x="315" y="424"/>
                    </a:lnTo>
                    <a:lnTo>
                      <a:pt x="315" y="424"/>
                    </a:lnTo>
                    <a:lnTo>
                      <a:pt x="316" y="422"/>
                    </a:lnTo>
                    <a:lnTo>
                      <a:pt x="316" y="420"/>
                    </a:lnTo>
                    <a:lnTo>
                      <a:pt x="316" y="417"/>
                    </a:lnTo>
                    <a:lnTo>
                      <a:pt x="316" y="409"/>
                    </a:lnTo>
                    <a:lnTo>
                      <a:pt x="316" y="406"/>
                    </a:lnTo>
                    <a:lnTo>
                      <a:pt x="316" y="404"/>
                    </a:lnTo>
                    <a:lnTo>
                      <a:pt x="319" y="401"/>
                    </a:lnTo>
                    <a:lnTo>
                      <a:pt x="320" y="400"/>
                    </a:lnTo>
                    <a:lnTo>
                      <a:pt x="316" y="400"/>
                    </a:lnTo>
                    <a:lnTo>
                      <a:pt x="315" y="400"/>
                    </a:lnTo>
                    <a:lnTo>
                      <a:pt x="316" y="397"/>
                    </a:lnTo>
                    <a:lnTo>
                      <a:pt x="315" y="396"/>
                    </a:lnTo>
                    <a:lnTo>
                      <a:pt x="319" y="397"/>
                    </a:lnTo>
                    <a:lnTo>
                      <a:pt x="320" y="396"/>
                    </a:lnTo>
                    <a:lnTo>
                      <a:pt x="323" y="393"/>
                    </a:lnTo>
                    <a:lnTo>
                      <a:pt x="323" y="396"/>
                    </a:lnTo>
                    <a:lnTo>
                      <a:pt x="324" y="393"/>
                    </a:lnTo>
                    <a:lnTo>
                      <a:pt x="326" y="391"/>
                    </a:lnTo>
                    <a:lnTo>
                      <a:pt x="324" y="392"/>
                    </a:lnTo>
                    <a:lnTo>
                      <a:pt x="323" y="388"/>
                    </a:lnTo>
                    <a:lnTo>
                      <a:pt x="326" y="388"/>
                    </a:lnTo>
                    <a:lnTo>
                      <a:pt x="328" y="387"/>
                    </a:lnTo>
                    <a:lnTo>
                      <a:pt x="330" y="384"/>
                    </a:lnTo>
                    <a:lnTo>
                      <a:pt x="326" y="384"/>
                    </a:lnTo>
                    <a:lnTo>
                      <a:pt x="328" y="383"/>
                    </a:lnTo>
                    <a:lnTo>
                      <a:pt x="330" y="383"/>
                    </a:lnTo>
                    <a:lnTo>
                      <a:pt x="332" y="383"/>
                    </a:lnTo>
                    <a:lnTo>
                      <a:pt x="334" y="383"/>
                    </a:lnTo>
                    <a:lnTo>
                      <a:pt x="336" y="376"/>
                    </a:lnTo>
                    <a:lnTo>
                      <a:pt x="336" y="379"/>
                    </a:lnTo>
                    <a:lnTo>
                      <a:pt x="338" y="379"/>
                    </a:lnTo>
                    <a:lnTo>
                      <a:pt x="342" y="376"/>
                    </a:lnTo>
                    <a:lnTo>
                      <a:pt x="339" y="376"/>
                    </a:lnTo>
                    <a:lnTo>
                      <a:pt x="339" y="375"/>
                    </a:lnTo>
                    <a:lnTo>
                      <a:pt x="339" y="373"/>
                    </a:lnTo>
                    <a:lnTo>
                      <a:pt x="342" y="375"/>
                    </a:lnTo>
                    <a:lnTo>
                      <a:pt x="342" y="373"/>
                    </a:lnTo>
                    <a:lnTo>
                      <a:pt x="346" y="373"/>
                    </a:lnTo>
                    <a:lnTo>
                      <a:pt x="346" y="375"/>
                    </a:lnTo>
                    <a:lnTo>
                      <a:pt x="350" y="373"/>
                    </a:lnTo>
                    <a:lnTo>
                      <a:pt x="343" y="376"/>
                    </a:lnTo>
                    <a:lnTo>
                      <a:pt x="351" y="373"/>
                    </a:lnTo>
                    <a:lnTo>
                      <a:pt x="355" y="371"/>
                    </a:lnTo>
                    <a:lnTo>
                      <a:pt x="359" y="369"/>
                    </a:lnTo>
                    <a:lnTo>
                      <a:pt x="363" y="367"/>
                    </a:lnTo>
                    <a:lnTo>
                      <a:pt x="370" y="361"/>
                    </a:lnTo>
                    <a:lnTo>
                      <a:pt x="377" y="357"/>
                    </a:lnTo>
                    <a:lnTo>
                      <a:pt x="387" y="356"/>
                    </a:lnTo>
                    <a:lnTo>
                      <a:pt x="385" y="353"/>
                    </a:lnTo>
                    <a:lnTo>
                      <a:pt x="389" y="353"/>
                    </a:lnTo>
                    <a:lnTo>
                      <a:pt x="393" y="353"/>
                    </a:lnTo>
                    <a:lnTo>
                      <a:pt x="395" y="352"/>
                    </a:lnTo>
                    <a:lnTo>
                      <a:pt x="404" y="357"/>
                    </a:lnTo>
                    <a:lnTo>
                      <a:pt x="409" y="357"/>
                    </a:lnTo>
                    <a:lnTo>
                      <a:pt x="413" y="357"/>
                    </a:lnTo>
                    <a:lnTo>
                      <a:pt x="413" y="356"/>
                    </a:lnTo>
                    <a:lnTo>
                      <a:pt x="413" y="353"/>
                    </a:lnTo>
                    <a:lnTo>
                      <a:pt x="417" y="352"/>
                    </a:lnTo>
                    <a:lnTo>
                      <a:pt x="417" y="353"/>
                    </a:lnTo>
                    <a:lnTo>
                      <a:pt x="420" y="353"/>
                    </a:lnTo>
                    <a:lnTo>
                      <a:pt x="421" y="357"/>
                    </a:lnTo>
                    <a:lnTo>
                      <a:pt x="423" y="357"/>
                    </a:lnTo>
                    <a:lnTo>
                      <a:pt x="425" y="357"/>
                    </a:lnTo>
                    <a:lnTo>
                      <a:pt x="425" y="360"/>
                    </a:lnTo>
                    <a:lnTo>
                      <a:pt x="427" y="363"/>
                    </a:lnTo>
                    <a:lnTo>
                      <a:pt x="429" y="365"/>
                    </a:lnTo>
                    <a:lnTo>
                      <a:pt x="433" y="365"/>
                    </a:lnTo>
                    <a:lnTo>
                      <a:pt x="435" y="363"/>
                    </a:lnTo>
                    <a:lnTo>
                      <a:pt x="435" y="361"/>
                    </a:lnTo>
                    <a:lnTo>
                      <a:pt x="437" y="361"/>
                    </a:lnTo>
                    <a:lnTo>
                      <a:pt x="439" y="363"/>
                    </a:lnTo>
                    <a:lnTo>
                      <a:pt x="439" y="365"/>
                    </a:lnTo>
                    <a:lnTo>
                      <a:pt x="443" y="363"/>
                    </a:lnTo>
                    <a:lnTo>
                      <a:pt x="443" y="361"/>
                    </a:lnTo>
                    <a:lnTo>
                      <a:pt x="443" y="357"/>
                    </a:lnTo>
                    <a:lnTo>
                      <a:pt x="447" y="357"/>
                    </a:lnTo>
                    <a:lnTo>
                      <a:pt x="447" y="360"/>
                    </a:lnTo>
                    <a:lnTo>
                      <a:pt x="448" y="361"/>
                    </a:lnTo>
                    <a:lnTo>
                      <a:pt x="452" y="363"/>
                    </a:lnTo>
                    <a:lnTo>
                      <a:pt x="452" y="365"/>
                    </a:lnTo>
                    <a:lnTo>
                      <a:pt x="453" y="365"/>
                    </a:lnTo>
                    <a:lnTo>
                      <a:pt x="452" y="369"/>
                    </a:lnTo>
                    <a:lnTo>
                      <a:pt x="453" y="367"/>
                    </a:lnTo>
                    <a:lnTo>
                      <a:pt x="456" y="367"/>
                    </a:lnTo>
                    <a:lnTo>
                      <a:pt x="457" y="365"/>
                    </a:lnTo>
                    <a:lnTo>
                      <a:pt x="457" y="363"/>
                    </a:lnTo>
                    <a:lnTo>
                      <a:pt x="456" y="361"/>
                    </a:lnTo>
                    <a:lnTo>
                      <a:pt x="452" y="360"/>
                    </a:lnTo>
                    <a:lnTo>
                      <a:pt x="451" y="357"/>
                    </a:lnTo>
                    <a:lnTo>
                      <a:pt x="451" y="356"/>
                    </a:lnTo>
                    <a:lnTo>
                      <a:pt x="452" y="356"/>
                    </a:lnTo>
                    <a:lnTo>
                      <a:pt x="452" y="353"/>
                    </a:lnTo>
                    <a:lnTo>
                      <a:pt x="453" y="353"/>
                    </a:lnTo>
                    <a:lnTo>
                      <a:pt x="456" y="352"/>
                    </a:lnTo>
                    <a:lnTo>
                      <a:pt x="456" y="349"/>
                    </a:lnTo>
                    <a:lnTo>
                      <a:pt x="453" y="348"/>
                    </a:lnTo>
                    <a:lnTo>
                      <a:pt x="453" y="349"/>
                    </a:lnTo>
                    <a:lnTo>
                      <a:pt x="452" y="352"/>
                    </a:lnTo>
                    <a:lnTo>
                      <a:pt x="451" y="349"/>
                    </a:lnTo>
                    <a:lnTo>
                      <a:pt x="452" y="348"/>
                    </a:lnTo>
                    <a:lnTo>
                      <a:pt x="453" y="347"/>
                    </a:lnTo>
                    <a:lnTo>
                      <a:pt x="456" y="347"/>
                    </a:lnTo>
                    <a:lnTo>
                      <a:pt x="457" y="344"/>
                    </a:lnTo>
                    <a:lnTo>
                      <a:pt x="461" y="343"/>
                    </a:lnTo>
                    <a:lnTo>
                      <a:pt x="466" y="343"/>
                    </a:lnTo>
                    <a:lnTo>
                      <a:pt x="469" y="343"/>
                    </a:lnTo>
                    <a:lnTo>
                      <a:pt x="470" y="343"/>
                    </a:lnTo>
                    <a:lnTo>
                      <a:pt x="474" y="343"/>
                    </a:lnTo>
                    <a:lnTo>
                      <a:pt x="477" y="343"/>
                    </a:lnTo>
                    <a:lnTo>
                      <a:pt x="478" y="340"/>
                    </a:lnTo>
                    <a:lnTo>
                      <a:pt x="481" y="336"/>
                    </a:lnTo>
                    <a:lnTo>
                      <a:pt x="482" y="340"/>
                    </a:lnTo>
                    <a:lnTo>
                      <a:pt x="482" y="344"/>
                    </a:lnTo>
                    <a:lnTo>
                      <a:pt x="486" y="344"/>
                    </a:lnTo>
                    <a:lnTo>
                      <a:pt x="490" y="343"/>
                    </a:lnTo>
                    <a:lnTo>
                      <a:pt x="492" y="343"/>
                    </a:lnTo>
                    <a:lnTo>
                      <a:pt x="494" y="340"/>
                    </a:lnTo>
                    <a:lnTo>
                      <a:pt x="496" y="339"/>
                    </a:lnTo>
                    <a:lnTo>
                      <a:pt x="496" y="340"/>
                    </a:lnTo>
                    <a:lnTo>
                      <a:pt x="497" y="340"/>
                    </a:lnTo>
                    <a:lnTo>
                      <a:pt x="494" y="343"/>
                    </a:lnTo>
                    <a:lnTo>
                      <a:pt x="501" y="340"/>
                    </a:lnTo>
                    <a:lnTo>
                      <a:pt x="504" y="340"/>
                    </a:lnTo>
                    <a:lnTo>
                      <a:pt x="505" y="340"/>
                    </a:lnTo>
                    <a:lnTo>
                      <a:pt x="509" y="343"/>
                    </a:lnTo>
                    <a:lnTo>
                      <a:pt x="505" y="343"/>
                    </a:lnTo>
                    <a:lnTo>
                      <a:pt x="504" y="343"/>
                    </a:lnTo>
                    <a:lnTo>
                      <a:pt x="509" y="344"/>
                    </a:lnTo>
                    <a:lnTo>
                      <a:pt x="513" y="347"/>
                    </a:lnTo>
                    <a:lnTo>
                      <a:pt x="513" y="344"/>
                    </a:lnTo>
                    <a:lnTo>
                      <a:pt x="517" y="344"/>
                    </a:lnTo>
                    <a:lnTo>
                      <a:pt x="514" y="347"/>
                    </a:lnTo>
                    <a:lnTo>
                      <a:pt x="517" y="347"/>
                    </a:lnTo>
                    <a:lnTo>
                      <a:pt x="517" y="348"/>
                    </a:lnTo>
                    <a:lnTo>
                      <a:pt x="517" y="349"/>
                    </a:lnTo>
                    <a:lnTo>
                      <a:pt x="518" y="352"/>
                    </a:lnTo>
                    <a:lnTo>
                      <a:pt x="517" y="356"/>
                    </a:lnTo>
                    <a:lnTo>
                      <a:pt x="522" y="353"/>
                    </a:lnTo>
                    <a:lnTo>
                      <a:pt x="524" y="352"/>
                    </a:lnTo>
                    <a:lnTo>
                      <a:pt x="526" y="353"/>
                    </a:lnTo>
                    <a:lnTo>
                      <a:pt x="528" y="352"/>
                    </a:lnTo>
                    <a:lnTo>
                      <a:pt x="532" y="352"/>
                    </a:lnTo>
                    <a:lnTo>
                      <a:pt x="532" y="349"/>
                    </a:lnTo>
                    <a:lnTo>
                      <a:pt x="536" y="348"/>
                    </a:lnTo>
                    <a:lnTo>
                      <a:pt x="539" y="348"/>
                    </a:lnTo>
                    <a:lnTo>
                      <a:pt x="543" y="349"/>
                    </a:lnTo>
                    <a:lnTo>
                      <a:pt x="545" y="352"/>
                    </a:lnTo>
                    <a:lnTo>
                      <a:pt x="547" y="357"/>
                    </a:lnTo>
                    <a:lnTo>
                      <a:pt x="551" y="363"/>
                    </a:lnTo>
                    <a:lnTo>
                      <a:pt x="553" y="365"/>
                    </a:lnTo>
                    <a:lnTo>
                      <a:pt x="554" y="367"/>
                    </a:lnTo>
                    <a:lnTo>
                      <a:pt x="554" y="373"/>
                    </a:lnTo>
                    <a:lnTo>
                      <a:pt x="551" y="383"/>
                    </a:lnTo>
                    <a:lnTo>
                      <a:pt x="549" y="387"/>
                    </a:lnTo>
                    <a:lnTo>
                      <a:pt x="549" y="391"/>
                    </a:lnTo>
                    <a:lnTo>
                      <a:pt x="551" y="392"/>
                    </a:lnTo>
                    <a:lnTo>
                      <a:pt x="551" y="391"/>
                    </a:lnTo>
                    <a:lnTo>
                      <a:pt x="551" y="388"/>
                    </a:lnTo>
                    <a:lnTo>
                      <a:pt x="551" y="387"/>
                    </a:lnTo>
                    <a:lnTo>
                      <a:pt x="551" y="384"/>
                    </a:lnTo>
                    <a:lnTo>
                      <a:pt x="553" y="387"/>
                    </a:lnTo>
                    <a:lnTo>
                      <a:pt x="553" y="388"/>
                    </a:lnTo>
                    <a:lnTo>
                      <a:pt x="554" y="387"/>
                    </a:lnTo>
                    <a:lnTo>
                      <a:pt x="554" y="388"/>
                    </a:lnTo>
                    <a:lnTo>
                      <a:pt x="553" y="392"/>
                    </a:lnTo>
                    <a:lnTo>
                      <a:pt x="549" y="396"/>
                    </a:lnTo>
                    <a:lnTo>
                      <a:pt x="551" y="396"/>
                    </a:lnTo>
                    <a:lnTo>
                      <a:pt x="551" y="400"/>
                    </a:lnTo>
                    <a:lnTo>
                      <a:pt x="551" y="404"/>
                    </a:lnTo>
                    <a:lnTo>
                      <a:pt x="553" y="405"/>
                    </a:lnTo>
                    <a:lnTo>
                      <a:pt x="554" y="406"/>
                    </a:lnTo>
                    <a:lnTo>
                      <a:pt x="554" y="405"/>
                    </a:lnTo>
                    <a:lnTo>
                      <a:pt x="554" y="404"/>
                    </a:lnTo>
                    <a:lnTo>
                      <a:pt x="557" y="405"/>
                    </a:lnTo>
                    <a:lnTo>
                      <a:pt x="557" y="409"/>
                    </a:lnTo>
                    <a:lnTo>
                      <a:pt x="557" y="410"/>
                    </a:lnTo>
                    <a:lnTo>
                      <a:pt x="561" y="409"/>
                    </a:lnTo>
                    <a:lnTo>
                      <a:pt x="557" y="413"/>
                    </a:lnTo>
                    <a:lnTo>
                      <a:pt x="558" y="414"/>
                    </a:lnTo>
                    <a:lnTo>
                      <a:pt x="558" y="417"/>
                    </a:lnTo>
                    <a:lnTo>
                      <a:pt x="558" y="420"/>
                    </a:lnTo>
                    <a:lnTo>
                      <a:pt x="558" y="422"/>
                    </a:lnTo>
                    <a:lnTo>
                      <a:pt x="562" y="424"/>
                    </a:lnTo>
                    <a:lnTo>
                      <a:pt x="565" y="428"/>
                    </a:lnTo>
                    <a:lnTo>
                      <a:pt x="566" y="432"/>
                    </a:lnTo>
                    <a:lnTo>
                      <a:pt x="567" y="433"/>
                    </a:lnTo>
                    <a:lnTo>
                      <a:pt x="567" y="436"/>
                    </a:lnTo>
                    <a:lnTo>
                      <a:pt x="566" y="433"/>
                    </a:lnTo>
                    <a:lnTo>
                      <a:pt x="565" y="436"/>
                    </a:lnTo>
                    <a:lnTo>
                      <a:pt x="566" y="437"/>
                    </a:lnTo>
                    <a:lnTo>
                      <a:pt x="570" y="437"/>
                    </a:lnTo>
                    <a:lnTo>
                      <a:pt x="571" y="437"/>
                    </a:lnTo>
                    <a:lnTo>
                      <a:pt x="574" y="436"/>
                    </a:lnTo>
                    <a:lnTo>
                      <a:pt x="575" y="436"/>
                    </a:lnTo>
                    <a:lnTo>
                      <a:pt x="578" y="433"/>
                    </a:lnTo>
                    <a:lnTo>
                      <a:pt x="579" y="430"/>
                    </a:lnTo>
                    <a:lnTo>
                      <a:pt x="583" y="422"/>
                    </a:lnTo>
                    <a:lnTo>
                      <a:pt x="587" y="410"/>
                    </a:lnTo>
                    <a:lnTo>
                      <a:pt x="587" y="404"/>
                    </a:lnTo>
                    <a:lnTo>
                      <a:pt x="587" y="401"/>
                    </a:lnTo>
                    <a:lnTo>
                      <a:pt x="585" y="400"/>
                    </a:lnTo>
                    <a:lnTo>
                      <a:pt x="587" y="397"/>
                    </a:lnTo>
                    <a:lnTo>
                      <a:pt x="587" y="393"/>
                    </a:lnTo>
                    <a:lnTo>
                      <a:pt x="585" y="388"/>
                    </a:lnTo>
                    <a:lnTo>
                      <a:pt x="585" y="384"/>
                    </a:lnTo>
                    <a:lnTo>
                      <a:pt x="585" y="383"/>
                    </a:lnTo>
                    <a:lnTo>
                      <a:pt x="585" y="379"/>
                    </a:lnTo>
                    <a:lnTo>
                      <a:pt x="585" y="376"/>
                    </a:lnTo>
                    <a:lnTo>
                      <a:pt x="585" y="375"/>
                    </a:lnTo>
                    <a:lnTo>
                      <a:pt x="585" y="373"/>
                    </a:lnTo>
                    <a:lnTo>
                      <a:pt x="581" y="361"/>
                    </a:lnTo>
                    <a:lnTo>
                      <a:pt x="581" y="352"/>
                    </a:lnTo>
                    <a:lnTo>
                      <a:pt x="581" y="340"/>
                    </a:lnTo>
                    <a:lnTo>
                      <a:pt x="581" y="339"/>
                    </a:lnTo>
                    <a:lnTo>
                      <a:pt x="581" y="336"/>
                    </a:lnTo>
                    <a:lnTo>
                      <a:pt x="581" y="333"/>
                    </a:lnTo>
                    <a:lnTo>
                      <a:pt x="583" y="330"/>
                    </a:lnTo>
                    <a:lnTo>
                      <a:pt x="585" y="327"/>
                    </a:lnTo>
                    <a:lnTo>
                      <a:pt x="587" y="327"/>
                    </a:lnTo>
                    <a:lnTo>
                      <a:pt x="585" y="326"/>
                    </a:lnTo>
                    <a:lnTo>
                      <a:pt x="587" y="326"/>
                    </a:lnTo>
                    <a:lnTo>
                      <a:pt x="587" y="323"/>
                    </a:lnTo>
                    <a:lnTo>
                      <a:pt x="589" y="323"/>
                    </a:lnTo>
                    <a:lnTo>
                      <a:pt x="587" y="322"/>
                    </a:lnTo>
                    <a:lnTo>
                      <a:pt x="591" y="322"/>
                    </a:lnTo>
                    <a:lnTo>
                      <a:pt x="591" y="318"/>
                    </a:lnTo>
                    <a:lnTo>
                      <a:pt x="593" y="318"/>
                    </a:lnTo>
                    <a:lnTo>
                      <a:pt x="593" y="316"/>
                    </a:lnTo>
                    <a:lnTo>
                      <a:pt x="597" y="314"/>
                    </a:lnTo>
                    <a:lnTo>
                      <a:pt x="598" y="310"/>
                    </a:lnTo>
                    <a:lnTo>
                      <a:pt x="601" y="308"/>
                    </a:lnTo>
                    <a:lnTo>
                      <a:pt x="601" y="306"/>
                    </a:lnTo>
                    <a:lnTo>
                      <a:pt x="602" y="308"/>
                    </a:lnTo>
                    <a:lnTo>
                      <a:pt x="605" y="308"/>
                    </a:lnTo>
                    <a:lnTo>
                      <a:pt x="605" y="306"/>
                    </a:lnTo>
                    <a:lnTo>
                      <a:pt x="606" y="306"/>
                    </a:lnTo>
                    <a:lnTo>
                      <a:pt x="605" y="304"/>
                    </a:lnTo>
                    <a:lnTo>
                      <a:pt x="606" y="304"/>
                    </a:lnTo>
                    <a:lnTo>
                      <a:pt x="609" y="304"/>
                    </a:lnTo>
                    <a:lnTo>
                      <a:pt x="611" y="303"/>
                    </a:lnTo>
                    <a:lnTo>
                      <a:pt x="614" y="300"/>
                    </a:lnTo>
                    <a:lnTo>
                      <a:pt x="615" y="300"/>
                    </a:lnTo>
                    <a:lnTo>
                      <a:pt x="615" y="296"/>
                    </a:lnTo>
                    <a:lnTo>
                      <a:pt x="618" y="299"/>
                    </a:lnTo>
                    <a:lnTo>
                      <a:pt x="619" y="299"/>
                    </a:lnTo>
                    <a:lnTo>
                      <a:pt x="623" y="295"/>
                    </a:lnTo>
                    <a:lnTo>
                      <a:pt x="624" y="292"/>
                    </a:lnTo>
                    <a:lnTo>
                      <a:pt x="627" y="292"/>
                    </a:lnTo>
                    <a:lnTo>
                      <a:pt x="628" y="290"/>
                    </a:lnTo>
                    <a:lnTo>
                      <a:pt x="628" y="291"/>
                    </a:lnTo>
                    <a:lnTo>
                      <a:pt x="635" y="283"/>
                    </a:lnTo>
                    <a:lnTo>
                      <a:pt x="636" y="282"/>
                    </a:lnTo>
                    <a:lnTo>
                      <a:pt x="640" y="279"/>
                    </a:lnTo>
                    <a:lnTo>
                      <a:pt x="648" y="278"/>
                    </a:lnTo>
                    <a:lnTo>
                      <a:pt x="650" y="278"/>
                    </a:lnTo>
                    <a:lnTo>
                      <a:pt x="652" y="274"/>
                    </a:lnTo>
                    <a:lnTo>
                      <a:pt x="652" y="278"/>
                    </a:lnTo>
                    <a:lnTo>
                      <a:pt x="655" y="272"/>
                    </a:lnTo>
                    <a:lnTo>
                      <a:pt x="659" y="268"/>
                    </a:lnTo>
                    <a:lnTo>
                      <a:pt x="663" y="266"/>
                    </a:lnTo>
                    <a:lnTo>
                      <a:pt x="666" y="266"/>
                    </a:lnTo>
                    <a:lnTo>
                      <a:pt x="667" y="264"/>
                    </a:lnTo>
                    <a:lnTo>
                      <a:pt x="671" y="262"/>
                    </a:lnTo>
                    <a:lnTo>
                      <a:pt x="675" y="264"/>
                    </a:lnTo>
                    <a:lnTo>
                      <a:pt x="675" y="262"/>
                    </a:lnTo>
                    <a:lnTo>
                      <a:pt x="679" y="262"/>
                    </a:lnTo>
                    <a:lnTo>
                      <a:pt x="682" y="259"/>
                    </a:lnTo>
                    <a:lnTo>
                      <a:pt x="680" y="259"/>
                    </a:lnTo>
                    <a:lnTo>
                      <a:pt x="679" y="259"/>
                    </a:lnTo>
                    <a:lnTo>
                      <a:pt x="675" y="259"/>
                    </a:lnTo>
                    <a:lnTo>
                      <a:pt x="676" y="257"/>
                    </a:lnTo>
                    <a:lnTo>
                      <a:pt x="679" y="257"/>
                    </a:lnTo>
                    <a:lnTo>
                      <a:pt x="679" y="255"/>
                    </a:lnTo>
                    <a:lnTo>
                      <a:pt x="680" y="253"/>
                    </a:lnTo>
                    <a:lnTo>
                      <a:pt x="679" y="251"/>
                    </a:lnTo>
                    <a:lnTo>
                      <a:pt x="672" y="249"/>
                    </a:lnTo>
                    <a:lnTo>
                      <a:pt x="680" y="251"/>
                    </a:lnTo>
                    <a:lnTo>
                      <a:pt x="684" y="253"/>
                    </a:lnTo>
                    <a:lnTo>
                      <a:pt x="686" y="251"/>
                    </a:lnTo>
                    <a:lnTo>
                      <a:pt x="688" y="251"/>
                    </a:lnTo>
                    <a:lnTo>
                      <a:pt x="690" y="249"/>
                    </a:lnTo>
                    <a:lnTo>
                      <a:pt x="692" y="247"/>
                    </a:lnTo>
                    <a:lnTo>
                      <a:pt x="694" y="247"/>
                    </a:lnTo>
                    <a:lnTo>
                      <a:pt x="694" y="246"/>
                    </a:lnTo>
                    <a:lnTo>
                      <a:pt x="694" y="242"/>
                    </a:lnTo>
                    <a:lnTo>
                      <a:pt x="692" y="243"/>
                    </a:lnTo>
                    <a:lnTo>
                      <a:pt x="690" y="246"/>
                    </a:lnTo>
                    <a:lnTo>
                      <a:pt x="688" y="247"/>
                    </a:lnTo>
                    <a:lnTo>
                      <a:pt x="690" y="242"/>
                    </a:lnTo>
                    <a:lnTo>
                      <a:pt x="688" y="242"/>
                    </a:lnTo>
                    <a:lnTo>
                      <a:pt x="686" y="242"/>
                    </a:lnTo>
                    <a:lnTo>
                      <a:pt x="684" y="242"/>
                    </a:lnTo>
                    <a:lnTo>
                      <a:pt x="680" y="242"/>
                    </a:lnTo>
                    <a:lnTo>
                      <a:pt x="680" y="238"/>
                    </a:lnTo>
                    <a:lnTo>
                      <a:pt x="682" y="235"/>
                    </a:lnTo>
                    <a:lnTo>
                      <a:pt x="682" y="238"/>
                    </a:lnTo>
                    <a:lnTo>
                      <a:pt x="682" y="239"/>
                    </a:lnTo>
                    <a:lnTo>
                      <a:pt x="684" y="239"/>
                    </a:lnTo>
                    <a:lnTo>
                      <a:pt x="688" y="239"/>
                    </a:lnTo>
                    <a:lnTo>
                      <a:pt x="686" y="238"/>
                    </a:lnTo>
                    <a:lnTo>
                      <a:pt x="688" y="238"/>
                    </a:lnTo>
                    <a:lnTo>
                      <a:pt x="690" y="238"/>
                    </a:lnTo>
                    <a:lnTo>
                      <a:pt x="692" y="238"/>
                    </a:lnTo>
                    <a:lnTo>
                      <a:pt x="694" y="235"/>
                    </a:lnTo>
                    <a:lnTo>
                      <a:pt x="695" y="239"/>
                    </a:lnTo>
                    <a:lnTo>
                      <a:pt x="695" y="235"/>
                    </a:lnTo>
                    <a:lnTo>
                      <a:pt x="698" y="243"/>
                    </a:lnTo>
                    <a:lnTo>
                      <a:pt x="698" y="238"/>
                    </a:lnTo>
                    <a:lnTo>
                      <a:pt x="698" y="234"/>
                    </a:lnTo>
                    <a:lnTo>
                      <a:pt x="698" y="229"/>
                    </a:lnTo>
                    <a:lnTo>
                      <a:pt x="698" y="225"/>
                    </a:lnTo>
                    <a:lnTo>
                      <a:pt x="695" y="225"/>
                    </a:lnTo>
                    <a:lnTo>
                      <a:pt x="694" y="225"/>
                    </a:lnTo>
                    <a:lnTo>
                      <a:pt x="692" y="225"/>
                    </a:lnTo>
                    <a:lnTo>
                      <a:pt x="690" y="225"/>
                    </a:lnTo>
                    <a:lnTo>
                      <a:pt x="690" y="222"/>
                    </a:lnTo>
                    <a:lnTo>
                      <a:pt x="688" y="221"/>
                    </a:lnTo>
                    <a:lnTo>
                      <a:pt x="686" y="218"/>
                    </a:lnTo>
                    <a:lnTo>
                      <a:pt x="690" y="221"/>
                    </a:lnTo>
                    <a:lnTo>
                      <a:pt x="692" y="222"/>
                    </a:lnTo>
                    <a:lnTo>
                      <a:pt x="694" y="221"/>
                    </a:lnTo>
                    <a:lnTo>
                      <a:pt x="692" y="218"/>
                    </a:lnTo>
                    <a:lnTo>
                      <a:pt x="690" y="217"/>
                    </a:lnTo>
                    <a:lnTo>
                      <a:pt x="692" y="217"/>
                    </a:lnTo>
                    <a:lnTo>
                      <a:pt x="694" y="217"/>
                    </a:lnTo>
                    <a:lnTo>
                      <a:pt x="694" y="215"/>
                    </a:lnTo>
                    <a:lnTo>
                      <a:pt x="695" y="215"/>
                    </a:lnTo>
                    <a:lnTo>
                      <a:pt x="694" y="211"/>
                    </a:lnTo>
                    <a:lnTo>
                      <a:pt x="692" y="209"/>
                    </a:lnTo>
                    <a:lnTo>
                      <a:pt x="695" y="209"/>
                    </a:lnTo>
                    <a:lnTo>
                      <a:pt x="698" y="209"/>
                    </a:lnTo>
                    <a:lnTo>
                      <a:pt x="699" y="207"/>
                    </a:lnTo>
                    <a:lnTo>
                      <a:pt x="698" y="205"/>
                    </a:lnTo>
                    <a:lnTo>
                      <a:pt x="695" y="202"/>
                    </a:lnTo>
                    <a:lnTo>
                      <a:pt x="692" y="202"/>
                    </a:lnTo>
                    <a:lnTo>
                      <a:pt x="690" y="199"/>
                    </a:lnTo>
                    <a:lnTo>
                      <a:pt x="688" y="198"/>
                    </a:lnTo>
                    <a:lnTo>
                      <a:pt x="690" y="195"/>
                    </a:lnTo>
                    <a:lnTo>
                      <a:pt x="692" y="199"/>
                    </a:lnTo>
                    <a:lnTo>
                      <a:pt x="692" y="198"/>
                    </a:lnTo>
                    <a:lnTo>
                      <a:pt x="694" y="198"/>
                    </a:lnTo>
                    <a:lnTo>
                      <a:pt x="694" y="199"/>
                    </a:lnTo>
                    <a:lnTo>
                      <a:pt x="695" y="199"/>
                    </a:lnTo>
                    <a:lnTo>
                      <a:pt x="698" y="203"/>
                    </a:lnTo>
                    <a:lnTo>
                      <a:pt x="699" y="199"/>
                    </a:lnTo>
                    <a:lnTo>
                      <a:pt x="698" y="198"/>
                    </a:lnTo>
                    <a:lnTo>
                      <a:pt x="695" y="195"/>
                    </a:lnTo>
                    <a:lnTo>
                      <a:pt x="698" y="191"/>
                    </a:lnTo>
                    <a:lnTo>
                      <a:pt x="698" y="195"/>
                    </a:lnTo>
                    <a:lnTo>
                      <a:pt x="699" y="198"/>
                    </a:lnTo>
                    <a:lnTo>
                      <a:pt x="699" y="190"/>
                    </a:lnTo>
                    <a:lnTo>
                      <a:pt x="702" y="186"/>
                    </a:lnTo>
                    <a:lnTo>
                      <a:pt x="703" y="186"/>
                    </a:lnTo>
                    <a:lnTo>
                      <a:pt x="703" y="185"/>
                    </a:lnTo>
                    <a:lnTo>
                      <a:pt x="702" y="181"/>
                    </a:lnTo>
                    <a:lnTo>
                      <a:pt x="703" y="182"/>
                    </a:lnTo>
                    <a:lnTo>
                      <a:pt x="706" y="181"/>
                    </a:lnTo>
                    <a:lnTo>
                      <a:pt x="707" y="178"/>
                    </a:lnTo>
                    <a:lnTo>
                      <a:pt x="707" y="181"/>
                    </a:lnTo>
                    <a:lnTo>
                      <a:pt x="709" y="178"/>
                    </a:lnTo>
                    <a:lnTo>
                      <a:pt x="711" y="178"/>
                    </a:lnTo>
                    <a:lnTo>
                      <a:pt x="711" y="177"/>
                    </a:lnTo>
                    <a:lnTo>
                      <a:pt x="712" y="177"/>
                    </a:lnTo>
                    <a:lnTo>
                      <a:pt x="715" y="176"/>
                    </a:lnTo>
                    <a:lnTo>
                      <a:pt x="712" y="178"/>
                    </a:lnTo>
                    <a:lnTo>
                      <a:pt x="715" y="178"/>
                    </a:lnTo>
                    <a:lnTo>
                      <a:pt x="709" y="181"/>
                    </a:lnTo>
                    <a:lnTo>
                      <a:pt x="707" y="182"/>
                    </a:lnTo>
                    <a:lnTo>
                      <a:pt x="707" y="185"/>
                    </a:lnTo>
                    <a:lnTo>
                      <a:pt x="706" y="186"/>
                    </a:lnTo>
                    <a:lnTo>
                      <a:pt x="703" y="189"/>
                    </a:lnTo>
                    <a:lnTo>
                      <a:pt x="706" y="189"/>
                    </a:lnTo>
                    <a:lnTo>
                      <a:pt x="707" y="189"/>
                    </a:lnTo>
                    <a:lnTo>
                      <a:pt x="706" y="190"/>
                    </a:lnTo>
                    <a:lnTo>
                      <a:pt x="703" y="190"/>
                    </a:lnTo>
                    <a:lnTo>
                      <a:pt x="706" y="191"/>
                    </a:lnTo>
                    <a:lnTo>
                      <a:pt x="707" y="194"/>
                    </a:lnTo>
                    <a:lnTo>
                      <a:pt x="703" y="194"/>
                    </a:lnTo>
                    <a:lnTo>
                      <a:pt x="703" y="195"/>
                    </a:lnTo>
                    <a:lnTo>
                      <a:pt x="702" y="198"/>
                    </a:lnTo>
                    <a:lnTo>
                      <a:pt x="703" y="199"/>
                    </a:lnTo>
                    <a:lnTo>
                      <a:pt x="706" y="199"/>
                    </a:lnTo>
                    <a:lnTo>
                      <a:pt x="707" y="198"/>
                    </a:lnTo>
                    <a:lnTo>
                      <a:pt x="706" y="202"/>
                    </a:lnTo>
                    <a:lnTo>
                      <a:pt x="707" y="202"/>
                    </a:lnTo>
                    <a:lnTo>
                      <a:pt x="707" y="203"/>
                    </a:lnTo>
                    <a:lnTo>
                      <a:pt x="706" y="205"/>
                    </a:lnTo>
                    <a:lnTo>
                      <a:pt x="709" y="205"/>
                    </a:lnTo>
                    <a:lnTo>
                      <a:pt x="706" y="207"/>
                    </a:lnTo>
                    <a:lnTo>
                      <a:pt x="703" y="211"/>
                    </a:lnTo>
                    <a:lnTo>
                      <a:pt x="699" y="215"/>
                    </a:lnTo>
                    <a:lnTo>
                      <a:pt x="699" y="218"/>
                    </a:lnTo>
                    <a:lnTo>
                      <a:pt x="702" y="217"/>
                    </a:lnTo>
                    <a:lnTo>
                      <a:pt x="703" y="215"/>
                    </a:lnTo>
                    <a:lnTo>
                      <a:pt x="709" y="207"/>
                    </a:lnTo>
                    <a:lnTo>
                      <a:pt x="715" y="202"/>
                    </a:lnTo>
                    <a:lnTo>
                      <a:pt x="719" y="198"/>
                    </a:lnTo>
                    <a:lnTo>
                      <a:pt x="720" y="195"/>
                    </a:lnTo>
                    <a:lnTo>
                      <a:pt x="719" y="194"/>
                    </a:lnTo>
                    <a:lnTo>
                      <a:pt x="720" y="191"/>
                    </a:lnTo>
                    <a:lnTo>
                      <a:pt x="720" y="189"/>
                    </a:lnTo>
                    <a:lnTo>
                      <a:pt x="720" y="185"/>
                    </a:lnTo>
                    <a:lnTo>
                      <a:pt x="719" y="178"/>
                    </a:lnTo>
                    <a:lnTo>
                      <a:pt x="719" y="176"/>
                    </a:lnTo>
                    <a:lnTo>
                      <a:pt x="720" y="173"/>
                    </a:lnTo>
                    <a:lnTo>
                      <a:pt x="728" y="169"/>
                    </a:lnTo>
                    <a:lnTo>
                      <a:pt x="723" y="173"/>
                    </a:lnTo>
                    <a:lnTo>
                      <a:pt x="720" y="176"/>
                    </a:lnTo>
                    <a:lnTo>
                      <a:pt x="720" y="178"/>
                    </a:lnTo>
                    <a:lnTo>
                      <a:pt x="723" y="181"/>
                    </a:lnTo>
                    <a:lnTo>
                      <a:pt x="725" y="182"/>
                    </a:lnTo>
                    <a:lnTo>
                      <a:pt x="725" y="185"/>
                    </a:lnTo>
                    <a:lnTo>
                      <a:pt x="724" y="189"/>
                    </a:lnTo>
                    <a:lnTo>
                      <a:pt x="728" y="186"/>
                    </a:lnTo>
                    <a:lnTo>
                      <a:pt x="732" y="182"/>
                    </a:lnTo>
                    <a:lnTo>
                      <a:pt x="733" y="178"/>
                    </a:lnTo>
                    <a:lnTo>
                      <a:pt x="736" y="177"/>
                    </a:lnTo>
                    <a:lnTo>
                      <a:pt x="739" y="176"/>
                    </a:lnTo>
                    <a:lnTo>
                      <a:pt x="741" y="173"/>
                    </a:lnTo>
                    <a:lnTo>
                      <a:pt x="741" y="169"/>
                    </a:lnTo>
                    <a:lnTo>
                      <a:pt x="744" y="168"/>
                    </a:lnTo>
                    <a:lnTo>
                      <a:pt x="745" y="165"/>
                    </a:lnTo>
                    <a:lnTo>
                      <a:pt x="749" y="160"/>
                    </a:lnTo>
                    <a:lnTo>
                      <a:pt x="745" y="160"/>
                    </a:lnTo>
                    <a:lnTo>
                      <a:pt x="745" y="158"/>
                    </a:lnTo>
                    <a:lnTo>
                      <a:pt x="749" y="156"/>
                    </a:lnTo>
                    <a:lnTo>
                      <a:pt x="751" y="154"/>
                    </a:lnTo>
                    <a:lnTo>
                      <a:pt x="759" y="150"/>
                    </a:lnTo>
                    <a:lnTo>
                      <a:pt x="767" y="146"/>
                    </a:lnTo>
                    <a:lnTo>
                      <a:pt x="773" y="146"/>
                    </a:lnTo>
                    <a:lnTo>
                      <a:pt x="776" y="145"/>
                    </a:lnTo>
                    <a:lnTo>
                      <a:pt x="777" y="145"/>
                    </a:lnTo>
                    <a:lnTo>
                      <a:pt x="780" y="145"/>
                    </a:lnTo>
                    <a:lnTo>
                      <a:pt x="781" y="145"/>
                    </a:lnTo>
                    <a:lnTo>
                      <a:pt x="787" y="145"/>
                    </a:lnTo>
                    <a:lnTo>
                      <a:pt x="789" y="142"/>
                    </a:lnTo>
                    <a:lnTo>
                      <a:pt x="791" y="141"/>
                    </a:lnTo>
                    <a:lnTo>
                      <a:pt x="794" y="137"/>
                    </a:lnTo>
                    <a:lnTo>
                      <a:pt x="794" y="138"/>
                    </a:lnTo>
                    <a:lnTo>
                      <a:pt x="796" y="138"/>
                    </a:lnTo>
                    <a:lnTo>
                      <a:pt x="798" y="137"/>
                    </a:lnTo>
                    <a:lnTo>
                      <a:pt x="796" y="141"/>
                    </a:lnTo>
                    <a:lnTo>
                      <a:pt x="800" y="138"/>
                    </a:lnTo>
                    <a:lnTo>
                      <a:pt x="806" y="137"/>
                    </a:lnTo>
                    <a:lnTo>
                      <a:pt x="804" y="141"/>
                    </a:lnTo>
                    <a:lnTo>
                      <a:pt x="810" y="138"/>
                    </a:lnTo>
                    <a:lnTo>
                      <a:pt x="816" y="137"/>
                    </a:lnTo>
                    <a:lnTo>
                      <a:pt x="816" y="134"/>
                    </a:lnTo>
                    <a:lnTo>
                      <a:pt x="813" y="137"/>
                    </a:lnTo>
                    <a:lnTo>
                      <a:pt x="812" y="137"/>
                    </a:lnTo>
                    <a:lnTo>
                      <a:pt x="810" y="137"/>
                    </a:lnTo>
                    <a:lnTo>
                      <a:pt x="808" y="134"/>
                    </a:lnTo>
                    <a:lnTo>
                      <a:pt x="808" y="133"/>
                    </a:lnTo>
                    <a:lnTo>
                      <a:pt x="808" y="129"/>
                    </a:lnTo>
                    <a:lnTo>
                      <a:pt x="806" y="128"/>
                    </a:lnTo>
                    <a:lnTo>
                      <a:pt x="804" y="128"/>
                    </a:lnTo>
                    <a:lnTo>
                      <a:pt x="804" y="125"/>
                    </a:lnTo>
                    <a:lnTo>
                      <a:pt x="806" y="124"/>
                    </a:lnTo>
                    <a:lnTo>
                      <a:pt x="812" y="121"/>
                    </a:lnTo>
                    <a:lnTo>
                      <a:pt x="810" y="120"/>
                    </a:lnTo>
                    <a:lnTo>
                      <a:pt x="810" y="118"/>
                    </a:lnTo>
                    <a:lnTo>
                      <a:pt x="812" y="114"/>
                    </a:lnTo>
                    <a:lnTo>
                      <a:pt x="820" y="107"/>
                    </a:lnTo>
                    <a:lnTo>
                      <a:pt x="824" y="103"/>
                    </a:lnTo>
                    <a:lnTo>
                      <a:pt x="825" y="101"/>
                    </a:lnTo>
                    <a:lnTo>
                      <a:pt x="829" y="99"/>
                    </a:lnTo>
                    <a:lnTo>
                      <a:pt x="829" y="101"/>
                    </a:lnTo>
                    <a:lnTo>
                      <a:pt x="830" y="99"/>
                    </a:lnTo>
                    <a:lnTo>
                      <a:pt x="830" y="101"/>
                    </a:lnTo>
                    <a:lnTo>
                      <a:pt x="833" y="99"/>
                    </a:lnTo>
                    <a:lnTo>
                      <a:pt x="833" y="97"/>
                    </a:lnTo>
                    <a:lnTo>
                      <a:pt x="834" y="97"/>
                    </a:lnTo>
                    <a:lnTo>
                      <a:pt x="834" y="99"/>
                    </a:lnTo>
                    <a:lnTo>
                      <a:pt x="837" y="97"/>
                    </a:lnTo>
                    <a:lnTo>
                      <a:pt x="837" y="99"/>
                    </a:lnTo>
                    <a:lnTo>
                      <a:pt x="840" y="97"/>
                    </a:lnTo>
                    <a:lnTo>
                      <a:pt x="844" y="93"/>
                    </a:lnTo>
                    <a:lnTo>
                      <a:pt x="848" y="89"/>
                    </a:lnTo>
                    <a:lnTo>
                      <a:pt x="850" y="88"/>
                    </a:lnTo>
                    <a:lnTo>
                      <a:pt x="852" y="85"/>
                    </a:lnTo>
                    <a:lnTo>
                      <a:pt x="852" y="89"/>
                    </a:lnTo>
                    <a:lnTo>
                      <a:pt x="853" y="91"/>
                    </a:lnTo>
                    <a:lnTo>
                      <a:pt x="853" y="89"/>
                    </a:lnTo>
                    <a:lnTo>
                      <a:pt x="856" y="89"/>
                    </a:lnTo>
                    <a:lnTo>
                      <a:pt x="860" y="88"/>
                    </a:lnTo>
                    <a:lnTo>
                      <a:pt x="860" y="89"/>
                    </a:lnTo>
                    <a:lnTo>
                      <a:pt x="861" y="89"/>
                    </a:lnTo>
                    <a:lnTo>
                      <a:pt x="864" y="88"/>
                    </a:lnTo>
                    <a:lnTo>
                      <a:pt x="868" y="85"/>
                    </a:lnTo>
                    <a:lnTo>
                      <a:pt x="868" y="88"/>
                    </a:lnTo>
                    <a:lnTo>
                      <a:pt x="869" y="85"/>
                    </a:lnTo>
                    <a:lnTo>
                      <a:pt x="874" y="84"/>
                    </a:lnTo>
                    <a:lnTo>
                      <a:pt x="878" y="81"/>
                    </a:lnTo>
                    <a:lnTo>
                      <a:pt x="878" y="80"/>
                    </a:lnTo>
                    <a:lnTo>
                      <a:pt x="878" y="76"/>
                    </a:lnTo>
                    <a:lnTo>
                      <a:pt x="878" y="76"/>
                    </a:lnTo>
                    <a:lnTo>
                      <a:pt x="877" y="76"/>
                    </a:lnTo>
                    <a:lnTo>
                      <a:pt x="874" y="72"/>
                    </a:lnTo>
                    <a:lnTo>
                      <a:pt x="877" y="71"/>
                    </a:lnTo>
                    <a:lnTo>
                      <a:pt x="877" y="68"/>
                    </a:lnTo>
                    <a:lnTo>
                      <a:pt x="874" y="67"/>
                    </a:lnTo>
                    <a:lnTo>
                      <a:pt x="874" y="63"/>
                    </a:lnTo>
                    <a:lnTo>
                      <a:pt x="877" y="57"/>
                    </a:lnTo>
                    <a:lnTo>
                      <a:pt x="877" y="57"/>
                    </a:lnTo>
                    <a:lnTo>
                      <a:pt x="877" y="57"/>
                    </a:lnTo>
                    <a:lnTo>
                      <a:pt x="877" y="57"/>
                    </a:lnTo>
                    <a:lnTo>
                      <a:pt x="877" y="57"/>
                    </a:lnTo>
                    <a:lnTo>
                      <a:pt x="877" y="57"/>
                    </a:lnTo>
                    <a:lnTo>
                      <a:pt x="877" y="57"/>
                    </a:lnTo>
                    <a:close/>
                    <a:moveTo>
                      <a:pt x="117" y="24"/>
                    </a:moveTo>
                    <a:lnTo>
                      <a:pt x="119" y="27"/>
                    </a:lnTo>
                    <a:lnTo>
                      <a:pt x="121" y="24"/>
                    </a:lnTo>
                    <a:lnTo>
                      <a:pt x="119" y="24"/>
                    </a:lnTo>
                    <a:lnTo>
                      <a:pt x="119" y="23"/>
                    </a:lnTo>
                    <a:lnTo>
                      <a:pt x="119" y="20"/>
                    </a:lnTo>
                    <a:lnTo>
                      <a:pt x="121" y="19"/>
                    </a:lnTo>
                    <a:lnTo>
                      <a:pt x="117" y="23"/>
                    </a:lnTo>
                    <a:lnTo>
                      <a:pt x="117" y="24"/>
                    </a:lnTo>
                    <a:lnTo>
                      <a:pt x="117" y="24"/>
                    </a:lnTo>
                    <a:lnTo>
                      <a:pt x="117" y="24"/>
                    </a:lnTo>
                    <a:lnTo>
                      <a:pt x="117" y="24"/>
                    </a:lnTo>
                    <a:lnTo>
                      <a:pt x="117" y="24"/>
                    </a:lnTo>
                    <a:lnTo>
                      <a:pt x="117" y="24"/>
                    </a:lnTo>
                    <a:lnTo>
                      <a:pt x="117" y="24"/>
                    </a:lnTo>
                    <a:close/>
                    <a:moveTo>
                      <a:pt x="587" y="77"/>
                    </a:moveTo>
                    <a:lnTo>
                      <a:pt x="587" y="80"/>
                    </a:lnTo>
                    <a:lnTo>
                      <a:pt x="587" y="81"/>
                    </a:lnTo>
                    <a:lnTo>
                      <a:pt x="589" y="80"/>
                    </a:lnTo>
                    <a:lnTo>
                      <a:pt x="595" y="75"/>
                    </a:lnTo>
                    <a:lnTo>
                      <a:pt x="591" y="76"/>
                    </a:lnTo>
                    <a:lnTo>
                      <a:pt x="587" y="77"/>
                    </a:lnTo>
                    <a:lnTo>
                      <a:pt x="587" y="77"/>
                    </a:lnTo>
                    <a:lnTo>
                      <a:pt x="587" y="77"/>
                    </a:lnTo>
                    <a:lnTo>
                      <a:pt x="587" y="77"/>
                    </a:lnTo>
                    <a:lnTo>
                      <a:pt x="587" y="77"/>
                    </a:lnTo>
                    <a:lnTo>
                      <a:pt x="587" y="77"/>
                    </a:lnTo>
                    <a:lnTo>
                      <a:pt x="587" y="77"/>
                    </a:lnTo>
                    <a:close/>
                    <a:moveTo>
                      <a:pt x="598" y="38"/>
                    </a:moveTo>
                    <a:lnTo>
                      <a:pt x="598" y="36"/>
                    </a:lnTo>
                    <a:lnTo>
                      <a:pt x="601" y="36"/>
                    </a:lnTo>
                    <a:lnTo>
                      <a:pt x="602" y="34"/>
                    </a:lnTo>
                    <a:lnTo>
                      <a:pt x="597" y="34"/>
                    </a:lnTo>
                    <a:lnTo>
                      <a:pt x="593" y="36"/>
                    </a:lnTo>
                    <a:lnTo>
                      <a:pt x="589" y="40"/>
                    </a:lnTo>
                    <a:lnTo>
                      <a:pt x="589" y="41"/>
                    </a:lnTo>
                    <a:lnTo>
                      <a:pt x="589" y="44"/>
                    </a:lnTo>
                    <a:lnTo>
                      <a:pt x="593" y="40"/>
                    </a:lnTo>
                    <a:lnTo>
                      <a:pt x="598" y="38"/>
                    </a:lnTo>
                    <a:lnTo>
                      <a:pt x="598" y="38"/>
                    </a:lnTo>
                    <a:lnTo>
                      <a:pt x="598" y="38"/>
                    </a:lnTo>
                    <a:lnTo>
                      <a:pt x="598" y="38"/>
                    </a:lnTo>
                    <a:lnTo>
                      <a:pt x="598" y="38"/>
                    </a:lnTo>
                    <a:lnTo>
                      <a:pt x="598" y="38"/>
                    </a:lnTo>
                    <a:lnTo>
                      <a:pt x="598" y="38"/>
                    </a:lnTo>
                    <a:close/>
                    <a:moveTo>
                      <a:pt x="121" y="14"/>
                    </a:moveTo>
                    <a:lnTo>
                      <a:pt x="119" y="15"/>
                    </a:lnTo>
                    <a:lnTo>
                      <a:pt x="121" y="15"/>
                    </a:lnTo>
                    <a:lnTo>
                      <a:pt x="121" y="14"/>
                    </a:lnTo>
                    <a:lnTo>
                      <a:pt x="121" y="14"/>
                    </a:lnTo>
                    <a:lnTo>
                      <a:pt x="121" y="14"/>
                    </a:lnTo>
                    <a:lnTo>
                      <a:pt x="121" y="14"/>
                    </a:lnTo>
                    <a:lnTo>
                      <a:pt x="121" y="14"/>
                    </a:lnTo>
                    <a:lnTo>
                      <a:pt x="121" y="14"/>
                    </a:lnTo>
                    <a:lnTo>
                      <a:pt x="121" y="14"/>
                    </a:lnTo>
                    <a:close/>
                    <a:moveTo>
                      <a:pt x="117" y="18"/>
                    </a:moveTo>
                    <a:lnTo>
                      <a:pt x="117" y="15"/>
                    </a:lnTo>
                    <a:lnTo>
                      <a:pt x="115" y="15"/>
                    </a:lnTo>
                    <a:lnTo>
                      <a:pt x="117" y="18"/>
                    </a:lnTo>
                    <a:lnTo>
                      <a:pt x="117" y="18"/>
                    </a:lnTo>
                    <a:lnTo>
                      <a:pt x="117" y="18"/>
                    </a:lnTo>
                    <a:lnTo>
                      <a:pt x="117" y="18"/>
                    </a:lnTo>
                    <a:lnTo>
                      <a:pt x="117" y="18"/>
                    </a:lnTo>
                    <a:lnTo>
                      <a:pt x="117" y="18"/>
                    </a:lnTo>
                    <a:lnTo>
                      <a:pt x="117" y="18"/>
                    </a:lnTo>
                    <a:close/>
                    <a:moveTo>
                      <a:pt x="593" y="24"/>
                    </a:moveTo>
                    <a:lnTo>
                      <a:pt x="589" y="27"/>
                    </a:lnTo>
                    <a:lnTo>
                      <a:pt x="587" y="28"/>
                    </a:lnTo>
                    <a:lnTo>
                      <a:pt x="598" y="23"/>
                    </a:lnTo>
                    <a:lnTo>
                      <a:pt x="593" y="24"/>
                    </a:lnTo>
                    <a:lnTo>
                      <a:pt x="593" y="24"/>
                    </a:lnTo>
                    <a:lnTo>
                      <a:pt x="593" y="24"/>
                    </a:lnTo>
                    <a:lnTo>
                      <a:pt x="593" y="24"/>
                    </a:lnTo>
                    <a:lnTo>
                      <a:pt x="593" y="24"/>
                    </a:lnTo>
                    <a:lnTo>
                      <a:pt x="593" y="24"/>
                    </a:lnTo>
                    <a:lnTo>
                      <a:pt x="593" y="24"/>
                    </a:lnTo>
                    <a:close/>
                    <a:moveTo>
                      <a:pt x="460" y="348"/>
                    </a:moveTo>
                    <a:lnTo>
                      <a:pt x="460" y="347"/>
                    </a:lnTo>
                    <a:lnTo>
                      <a:pt x="457" y="348"/>
                    </a:lnTo>
                    <a:lnTo>
                      <a:pt x="460" y="348"/>
                    </a:lnTo>
                    <a:lnTo>
                      <a:pt x="460" y="348"/>
                    </a:lnTo>
                    <a:lnTo>
                      <a:pt x="460" y="348"/>
                    </a:lnTo>
                    <a:lnTo>
                      <a:pt x="460" y="348"/>
                    </a:lnTo>
                    <a:lnTo>
                      <a:pt x="460" y="348"/>
                    </a:lnTo>
                    <a:lnTo>
                      <a:pt x="460" y="348"/>
                    </a:lnTo>
                    <a:lnTo>
                      <a:pt x="460" y="348"/>
                    </a:lnTo>
                    <a:close/>
                    <a:moveTo>
                      <a:pt x="425" y="363"/>
                    </a:moveTo>
                    <a:lnTo>
                      <a:pt x="425" y="361"/>
                    </a:lnTo>
                    <a:lnTo>
                      <a:pt x="423" y="363"/>
                    </a:lnTo>
                    <a:lnTo>
                      <a:pt x="425" y="363"/>
                    </a:lnTo>
                    <a:lnTo>
                      <a:pt x="425" y="363"/>
                    </a:lnTo>
                    <a:lnTo>
                      <a:pt x="425" y="363"/>
                    </a:lnTo>
                    <a:lnTo>
                      <a:pt x="425" y="363"/>
                    </a:lnTo>
                    <a:lnTo>
                      <a:pt x="425" y="363"/>
                    </a:lnTo>
                    <a:lnTo>
                      <a:pt x="425" y="363"/>
                    </a:lnTo>
                    <a:lnTo>
                      <a:pt x="425" y="363"/>
                    </a:lnTo>
                    <a:close/>
                    <a:moveTo>
                      <a:pt x="695" y="253"/>
                    </a:moveTo>
                    <a:lnTo>
                      <a:pt x="692" y="255"/>
                    </a:lnTo>
                    <a:lnTo>
                      <a:pt x="695" y="255"/>
                    </a:lnTo>
                    <a:lnTo>
                      <a:pt x="698" y="249"/>
                    </a:lnTo>
                    <a:lnTo>
                      <a:pt x="698" y="246"/>
                    </a:lnTo>
                    <a:lnTo>
                      <a:pt x="695" y="251"/>
                    </a:lnTo>
                    <a:lnTo>
                      <a:pt x="695" y="253"/>
                    </a:lnTo>
                    <a:lnTo>
                      <a:pt x="695" y="253"/>
                    </a:lnTo>
                    <a:lnTo>
                      <a:pt x="695" y="253"/>
                    </a:lnTo>
                    <a:lnTo>
                      <a:pt x="695" y="253"/>
                    </a:lnTo>
                    <a:lnTo>
                      <a:pt x="695" y="253"/>
                    </a:lnTo>
                    <a:lnTo>
                      <a:pt x="695" y="253"/>
                    </a:lnTo>
                    <a:lnTo>
                      <a:pt x="695" y="253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56AB8D8-6DFC-45C6-B198-EB7037EFCCC8}"/>
                </a:ext>
              </a:extLst>
            </p:cNvPr>
            <p:cNvGrpSpPr/>
            <p:nvPr/>
          </p:nvGrpSpPr>
          <p:grpSpPr>
            <a:xfrm>
              <a:off x="3759507" y="969522"/>
              <a:ext cx="1933575" cy="2987675"/>
              <a:chOff x="3700463" y="1885950"/>
              <a:chExt cx="1933575" cy="2987675"/>
            </a:xfrm>
            <a:grpFill/>
          </p:grpSpPr>
          <p:sp>
            <p:nvSpPr>
              <p:cNvPr id="11" name="Freeform 35">
                <a:extLst>
                  <a:ext uri="{FF2B5EF4-FFF2-40B4-BE49-F238E27FC236}">
                    <a16:creationId xmlns:a16="http://schemas.microsoft.com/office/drawing/2014/main" id="{A2068C4A-54C1-4466-AF0A-6FBC8A741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5388" y="2940050"/>
                <a:ext cx="96838" cy="90488"/>
              </a:xfrm>
              <a:custGeom>
                <a:avLst/>
                <a:gdLst>
                  <a:gd name="T0" fmla="*/ 46 w 46"/>
                  <a:gd name="T1" fmla="*/ 2 h 43"/>
                  <a:gd name="T2" fmla="*/ 46 w 46"/>
                  <a:gd name="T3" fmla="*/ 2 h 43"/>
                  <a:gd name="T4" fmla="*/ 44 w 46"/>
                  <a:gd name="T5" fmla="*/ 3 h 43"/>
                  <a:gd name="T6" fmla="*/ 42 w 46"/>
                  <a:gd name="T7" fmla="*/ 3 h 43"/>
                  <a:gd name="T8" fmla="*/ 16 w 46"/>
                  <a:gd name="T9" fmla="*/ 6 h 43"/>
                  <a:gd name="T10" fmla="*/ 11 w 46"/>
                  <a:gd name="T11" fmla="*/ 4 h 43"/>
                  <a:gd name="T12" fmla="*/ 8 w 46"/>
                  <a:gd name="T13" fmla="*/ 3 h 43"/>
                  <a:gd name="T14" fmla="*/ 8 w 46"/>
                  <a:gd name="T15" fmla="*/ 3 h 43"/>
                  <a:gd name="T16" fmla="*/ 4 w 46"/>
                  <a:gd name="T17" fmla="*/ 0 h 43"/>
                  <a:gd name="T18" fmla="*/ 4 w 46"/>
                  <a:gd name="T19" fmla="*/ 0 h 43"/>
                  <a:gd name="T20" fmla="*/ 4 w 46"/>
                  <a:gd name="T21" fmla="*/ 6 h 43"/>
                  <a:gd name="T22" fmla="*/ 4 w 46"/>
                  <a:gd name="T23" fmla="*/ 9 h 43"/>
                  <a:gd name="T24" fmla="*/ 3 w 46"/>
                  <a:gd name="T25" fmla="*/ 12 h 43"/>
                  <a:gd name="T26" fmla="*/ 3 w 46"/>
                  <a:gd name="T27" fmla="*/ 15 h 43"/>
                  <a:gd name="T28" fmla="*/ 3 w 46"/>
                  <a:gd name="T29" fmla="*/ 17 h 43"/>
                  <a:gd name="T30" fmla="*/ 3 w 46"/>
                  <a:gd name="T31" fmla="*/ 18 h 43"/>
                  <a:gd name="T32" fmla="*/ 3 w 46"/>
                  <a:gd name="T33" fmla="*/ 19 h 43"/>
                  <a:gd name="T34" fmla="*/ 3 w 46"/>
                  <a:gd name="T35" fmla="*/ 19 h 43"/>
                  <a:gd name="T36" fmla="*/ 1 w 46"/>
                  <a:gd name="T37" fmla="*/ 25 h 43"/>
                  <a:gd name="T38" fmla="*/ 1 w 46"/>
                  <a:gd name="T39" fmla="*/ 31 h 43"/>
                  <a:gd name="T40" fmla="*/ 1 w 46"/>
                  <a:gd name="T41" fmla="*/ 32 h 43"/>
                  <a:gd name="T42" fmla="*/ 0 w 46"/>
                  <a:gd name="T43" fmla="*/ 36 h 43"/>
                  <a:gd name="T44" fmla="*/ 0 w 46"/>
                  <a:gd name="T45" fmla="*/ 40 h 43"/>
                  <a:gd name="T46" fmla="*/ 0 w 46"/>
                  <a:gd name="T47" fmla="*/ 42 h 43"/>
                  <a:gd name="T48" fmla="*/ 2 w 46"/>
                  <a:gd name="T49" fmla="*/ 42 h 43"/>
                  <a:gd name="T50" fmla="*/ 2 w 46"/>
                  <a:gd name="T51" fmla="*/ 42 h 43"/>
                  <a:gd name="T52" fmla="*/ 6 w 46"/>
                  <a:gd name="T53" fmla="*/ 43 h 43"/>
                  <a:gd name="T54" fmla="*/ 13 w 46"/>
                  <a:gd name="T55" fmla="*/ 43 h 43"/>
                  <a:gd name="T56" fmla="*/ 16 w 46"/>
                  <a:gd name="T57" fmla="*/ 42 h 43"/>
                  <a:gd name="T58" fmla="*/ 17 w 46"/>
                  <a:gd name="T59" fmla="*/ 39 h 43"/>
                  <a:gd name="T60" fmla="*/ 20 w 46"/>
                  <a:gd name="T61" fmla="*/ 36 h 43"/>
                  <a:gd name="T62" fmla="*/ 23 w 46"/>
                  <a:gd name="T63" fmla="*/ 33 h 43"/>
                  <a:gd name="T64" fmla="*/ 27 w 46"/>
                  <a:gd name="T65" fmla="*/ 33 h 43"/>
                  <a:gd name="T66" fmla="*/ 29 w 46"/>
                  <a:gd name="T67" fmla="*/ 33 h 43"/>
                  <a:gd name="T68" fmla="*/ 29 w 46"/>
                  <a:gd name="T69" fmla="*/ 32 h 43"/>
                  <a:gd name="T70" fmla="*/ 30 w 46"/>
                  <a:gd name="T71" fmla="*/ 29 h 43"/>
                  <a:gd name="T72" fmla="*/ 30 w 46"/>
                  <a:gd name="T73" fmla="*/ 28 h 43"/>
                  <a:gd name="T74" fmla="*/ 34 w 46"/>
                  <a:gd name="T75" fmla="*/ 26 h 43"/>
                  <a:gd name="T76" fmla="*/ 21 w 46"/>
                  <a:gd name="T77" fmla="*/ 12 h 43"/>
                  <a:gd name="T78" fmla="*/ 33 w 46"/>
                  <a:gd name="T79" fmla="*/ 9 h 43"/>
                  <a:gd name="T80" fmla="*/ 44 w 46"/>
                  <a:gd name="T81" fmla="*/ 3 h 43"/>
                  <a:gd name="T82" fmla="*/ 45 w 46"/>
                  <a:gd name="T83" fmla="*/ 3 h 43"/>
                  <a:gd name="T84" fmla="*/ 46 w 46"/>
                  <a:gd name="T85" fmla="*/ 3 h 43"/>
                  <a:gd name="T86" fmla="*/ 46 w 46"/>
                  <a:gd name="T87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6" h="43">
                    <a:moveTo>
                      <a:pt x="46" y="2"/>
                    </a:moveTo>
                    <a:cubicBezTo>
                      <a:pt x="46" y="2"/>
                      <a:pt x="46" y="2"/>
                      <a:pt x="46" y="2"/>
                    </a:cubicBezTo>
                    <a:cubicBezTo>
                      <a:pt x="45" y="2"/>
                      <a:pt x="44" y="2"/>
                      <a:pt x="44" y="3"/>
                    </a:cubicBezTo>
                    <a:cubicBezTo>
                      <a:pt x="43" y="3"/>
                      <a:pt x="42" y="3"/>
                      <a:pt x="42" y="3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6" y="2"/>
                      <a:pt x="46" y="2"/>
                      <a:pt x="46" y="2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Freeform 36">
                <a:extLst>
                  <a:ext uri="{FF2B5EF4-FFF2-40B4-BE49-F238E27FC236}">
                    <a16:creationId xmlns:a16="http://schemas.microsoft.com/office/drawing/2014/main" id="{E7E8A4FD-7071-4FD7-B731-A096FC7C31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9038" y="2873375"/>
                <a:ext cx="33338" cy="47625"/>
              </a:xfrm>
              <a:custGeom>
                <a:avLst/>
                <a:gdLst>
                  <a:gd name="T0" fmla="*/ 16 w 21"/>
                  <a:gd name="T1" fmla="*/ 19 h 30"/>
                  <a:gd name="T2" fmla="*/ 13 w 21"/>
                  <a:gd name="T3" fmla="*/ 18 h 30"/>
                  <a:gd name="T4" fmla="*/ 13 w 21"/>
                  <a:gd name="T5" fmla="*/ 15 h 30"/>
                  <a:gd name="T6" fmla="*/ 19 w 21"/>
                  <a:gd name="T7" fmla="*/ 15 h 30"/>
                  <a:gd name="T8" fmla="*/ 19 w 21"/>
                  <a:gd name="T9" fmla="*/ 14 h 30"/>
                  <a:gd name="T10" fmla="*/ 19 w 21"/>
                  <a:gd name="T11" fmla="*/ 12 h 30"/>
                  <a:gd name="T12" fmla="*/ 21 w 21"/>
                  <a:gd name="T13" fmla="*/ 10 h 30"/>
                  <a:gd name="T14" fmla="*/ 21 w 21"/>
                  <a:gd name="T15" fmla="*/ 8 h 30"/>
                  <a:gd name="T16" fmla="*/ 19 w 21"/>
                  <a:gd name="T17" fmla="*/ 4 h 30"/>
                  <a:gd name="T18" fmla="*/ 17 w 21"/>
                  <a:gd name="T19" fmla="*/ 4 h 30"/>
                  <a:gd name="T20" fmla="*/ 17 w 21"/>
                  <a:gd name="T21" fmla="*/ 0 h 30"/>
                  <a:gd name="T22" fmla="*/ 16 w 21"/>
                  <a:gd name="T23" fmla="*/ 0 h 30"/>
                  <a:gd name="T24" fmla="*/ 13 w 21"/>
                  <a:gd name="T25" fmla="*/ 0 h 30"/>
                  <a:gd name="T26" fmla="*/ 12 w 21"/>
                  <a:gd name="T27" fmla="*/ 0 h 30"/>
                  <a:gd name="T28" fmla="*/ 12 w 21"/>
                  <a:gd name="T29" fmla="*/ 2 h 30"/>
                  <a:gd name="T30" fmla="*/ 12 w 21"/>
                  <a:gd name="T31" fmla="*/ 4 h 30"/>
                  <a:gd name="T32" fmla="*/ 8 w 21"/>
                  <a:gd name="T33" fmla="*/ 6 h 30"/>
                  <a:gd name="T34" fmla="*/ 8 w 21"/>
                  <a:gd name="T35" fmla="*/ 10 h 30"/>
                  <a:gd name="T36" fmla="*/ 5 w 21"/>
                  <a:gd name="T37" fmla="*/ 14 h 30"/>
                  <a:gd name="T38" fmla="*/ 4 w 21"/>
                  <a:gd name="T39" fmla="*/ 22 h 30"/>
                  <a:gd name="T40" fmla="*/ 3 w 21"/>
                  <a:gd name="T41" fmla="*/ 26 h 30"/>
                  <a:gd name="T42" fmla="*/ 0 w 21"/>
                  <a:gd name="T43" fmla="*/ 28 h 30"/>
                  <a:gd name="T44" fmla="*/ 3 w 21"/>
                  <a:gd name="T45" fmla="*/ 28 h 30"/>
                  <a:gd name="T46" fmla="*/ 3 w 21"/>
                  <a:gd name="T47" fmla="*/ 28 h 30"/>
                  <a:gd name="T48" fmla="*/ 9 w 21"/>
                  <a:gd name="T49" fmla="*/ 30 h 30"/>
                  <a:gd name="T50" fmla="*/ 12 w 21"/>
                  <a:gd name="T51" fmla="*/ 23 h 30"/>
                  <a:gd name="T52" fmla="*/ 16 w 21"/>
                  <a:gd name="T53" fmla="*/ 19 h 30"/>
                  <a:gd name="T54" fmla="*/ 16 w 21"/>
                  <a:gd name="T55" fmla="*/ 19 h 30"/>
                  <a:gd name="T56" fmla="*/ 16 w 21"/>
                  <a:gd name="T57" fmla="*/ 19 h 30"/>
                  <a:gd name="T58" fmla="*/ 16 w 21"/>
                  <a:gd name="T59" fmla="*/ 19 h 30"/>
                  <a:gd name="T60" fmla="*/ 16 w 21"/>
                  <a:gd name="T61" fmla="*/ 19 h 30"/>
                  <a:gd name="T62" fmla="*/ 16 w 21"/>
                  <a:gd name="T63" fmla="*/ 19 h 30"/>
                  <a:gd name="T64" fmla="*/ 16 w 21"/>
                  <a:gd name="T65" fmla="*/ 1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" h="30">
                    <a:moveTo>
                      <a:pt x="16" y="19"/>
                    </a:moveTo>
                    <a:lnTo>
                      <a:pt x="13" y="18"/>
                    </a:lnTo>
                    <a:lnTo>
                      <a:pt x="13" y="15"/>
                    </a:lnTo>
                    <a:lnTo>
                      <a:pt x="19" y="15"/>
                    </a:lnTo>
                    <a:lnTo>
                      <a:pt x="19" y="14"/>
                    </a:lnTo>
                    <a:lnTo>
                      <a:pt x="19" y="12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5" y="14"/>
                    </a:lnTo>
                    <a:lnTo>
                      <a:pt x="4" y="22"/>
                    </a:lnTo>
                    <a:lnTo>
                      <a:pt x="3" y="26"/>
                    </a:lnTo>
                    <a:lnTo>
                      <a:pt x="0" y="28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9" y="30"/>
                    </a:lnTo>
                    <a:lnTo>
                      <a:pt x="12" y="23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6" y="19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Freeform 37">
                <a:extLst>
                  <a:ext uri="{FF2B5EF4-FFF2-40B4-BE49-F238E27FC236}">
                    <a16:creationId xmlns:a16="http://schemas.microsoft.com/office/drawing/2014/main" id="{0ACE59FA-586B-452B-8CF9-331A3CF5D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9038" y="2935288"/>
                <a:ext cx="14288" cy="36513"/>
              </a:xfrm>
              <a:custGeom>
                <a:avLst/>
                <a:gdLst>
                  <a:gd name="T0" fmla="*/ 4 w 9"/>
                  <a:gd name="T1" fmla="*/ 0 h 23"/>
                  <a:gd name="T2" fmla="*/ 3 w 9"/>
                  <a:gd name="T3" fmla="*/ 1 h 23"/>
                  <a:gd name="T4" fmla="*/ 0 w 9"/>
                  <a:gd name="T5" fmla="*/ 5 h 23"/>
                  <a:gd name="T6" fmla="*/ 0 w 9"/>
                  <a:gd name="T7" fmla="*/ 9 h 23"/>
                  <a:gd name="T8" fmla="*/ 0 w 9"/>
                  <a:gd name="T9" fmla="*/ 13 h 23"/>
                  <a:gd name="T10" fmla="*/ 3 w 9"/>
                  <a:gd name="T11" fmla="*/ 13 h 23"/>
                  <a:gd name="T12" fmla="*/ 4 w 9"/>
                  <a:gd name="T13" fmla="*/ 13 h 23"/>
                  <a:gd name="T14" fmla="*/ 3 w 9"/>
                  <a:gd name="T15" fmla="*/ 15 h 23"/>
                  <a:gd name="T16" fmla="*/ 0 w 9"/>
                  <a:gd name="T17" fmla="*/ 19 h 23"/>
                  <a:gd name="T18" fmla="*/ 0 w 9"/>
                  <a:gd name="T19" fmla="*/ 20 h 23"/>
                  <a:gd name="T20" fmla="*/ 3 w 9"/>
                  <a:gd name="T21" fmla="*/ 23 h 23"/>
                  <a:gd name="T22" fmla="*/ 4 w 9"/>
                  <a:gd name="T23" fmla="*/ 20 h 23"/>
                  <a:gd name="T24" fmla="*/ 8 w 9"/>
                  <a:gd name="T25" fmla="*/ 19 h 23"/>
                  <a:gd name="T26" fmla="*/ 8 w 9"/>
                  <a:gd name="T27" fmla="*/ 19 h 23"/>
                  <a:gd name="T28" fmla="*/ 8 w 9"/>
                  <a:gd name="T29" fmla="*/ 19 h 23"/>
                  <a:gd name="T30" fmla="*/ 9 w 9"/>
                  <a:gd name="T31" fmla="*/ 15 h 23"/>
                  <a:gd name="T32" fmla="*/ 9 w 9"/>
                  <a:gd name="T33" fmla="*/ 11 h 23"/>
                  <a:gd name="T34" fmla="*/ 9 w 9"/>
                  <a:gd name="T35" fmla="*/ 11 h 23"/>
                  <a:gd name="T36" fmla="*/ 9 w 9"/>
                  <a:gd name="T37" fmla="*/ 3 h 23"/>
                  <a:gd name="T38" fmla="*/ 9 w 9"/>
                  <a:gd name="T39" fmla="*/ 3 h 23"/>
                  <a:gd name="T40" fmla="*/ 7 w 9"/>
                  <a:gd name="T41" fmla="*/ 1 h 23"/>
                  <a:gd name="T42" fmla="*/ 4 w 9"/>
                  <a:gd name="T43" fmla="*/ 0 h 23"/>
                  <a:gd name="T44" fmla="*/ 4 w 9"/>
                  <a:gd name="T45" fmla="*/ 0 h 23"/>
                  <a:gd name="T46" fmla="*/ 4 w 9"/>
                  <a:gd name="T47" fmla="*/ 0 h 23"/>
                  <a:gd name="T48" fmla="*/ 4 w 9"/>
                  <a:gd name="T49" fmla="*/ 0 h 23"/>
                  <a:gd name="T50" fmla="*/ 4 w 9"/>
                  <a:gd name="T51" fmla="*/ 0 h 23"/>
                  <a:gd name="T52" fmla="*/ 4 w 9"/>
                  <a:gd name="T53" fmla="*/ 0 h 23"/>
                  <a:gd name="T54" fmla="*/ 4 w 9"/>
                  <a:gd name="T5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" h="23">
                    <a:moveTo>
                      <a:pt x="4" y="0"/>
                    </a:moveTo>
                    <a:lnTo>
                      <a:pt x="3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4" y="13"/>
                    </a:lnTo>
                    <a:lnTo>
                      <a:pt x="3" y="15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3" y="23"/>
                    </a:lnTo>
                    <a:lnTo>
                      <a:pt x="4" y="20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9" y="15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Freeform 38">
                <a:extLst>
                  <a:ext uri="{FF2B5EF4-FFF2-40B4-BE49-F238E27FC236}">
                    <a16:creationId xmlns:a16="http://schemas.microsoft.com/office/drawing/2014/main" id="{F6B6BF14-E867-41ED-B4AC-0B15E86E4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1575" y="2917825"/>
                <a:ext cx="31750" cy="107950"/>
              </a:xfrm>
              <a:custGeom>
                <a:avLst/>
                <a:gdLst>
                  <a:gd name="T0" fmla="*/ 10 w 15"/>
                  <a:gd name="T1" fmla="*/ 0 h 51"/>
                  <a:gd name="T2" fmla="*/ 10 w 15"/>
                  <a:gd name="T3" fmla="*/ 0 h 51"/>
                  <a:gd name="T4" fmla="*/ 8 w 15"/>
                  <a:gd name="T5" fmla="*/ 0 h 51"/>
                  <a:gd name="T6" fmla="*/ 8 w 15"/>
                  <a:gd name="T7" fmla="*/ 2 h 51"/>
                  <a:gd name="T8" fmla="*/ 8 w 15"/>
                  <a:gd name="T9" fmla="*/ 3 h 51"/>
                  <a:gd name="T10" fmla="*/ 7 w 15"/>
                  <a:gd name="T11" fmla="*/ 6 h 51"/>
                  <a:gd name="T12" fmla="*/ 7 w 15"/>
                  <a:gd name="T13" fmla="*/ 8 h 51"/>
                  <a:gd name="T14" fmla="*/ 5 w 15"/>
                  <a:gd name="T15" fmla="*/ 15 h 51"/>
                  <a:gd name="T16" fmla="*/ 2 w 15"/>
                  <a:gd name="T17" fmla="*/ 20 h 51"/>
                  <a:gd name="T18" fmla="*/ 4 w 15"/>
                  <a:gd name="T19" fmla="*/ 22 h 51"/>
                  <a:gd name="T20" fmla="*/ 2 w 15"/>
                  <a:gd name="T21" fmla="*/ 23 h 51"/>
                  <a:gd name="T22" fmla="*/ 1 w 15"/>
                  <a:gd name="T23" fmla="*/ 25 h 51"/>
                  <a:gd name="T24" fmla="*/ 0 w 15"/>
                  <a:gd name="T25" fmla="*/ 27 h 51"/>
                  <a:gd name="T26" fmla="*/ 10 w 15"/>
                  <a:gd name="T27" fmla="*/ 51 h 51"/>
                  <a:gd name="T28" fmla="*/ 10 w 15"/>
                  <a:gd name="T29" fmla="*/ 49 h 51"/>
                  <a:gd name="T30" fmla="*/ 11 w 15"/>
                  <a:gd name="T31" fmla="*/ 50 h 51"/>
                  <a:gd name="T32" fmla="*/ 11 w 15"/>
                  <a:gd name="T33" fmla="*/ 46 h 51"/>
                  <a:gd name="T34" fmla="*/ 12 w 15"/>
                  <a:gd name="T35" fmla="*/ 42 h 51"/>
                  <a:gd name="T36" fmla="*/ 12 w 15"/>
                  <a:gd name="T37" fmla="*/ 41 h 51"/>
                  <a:gd name="T38" fmla="*/ 12 w 15"/>
                  <a:gd name="T39" fmla="*/ 35 h 51"/>
                  <a:gd name="T40" fmla="*/ 14 w 15"/>
                  <a:gd name="T41" fmla="*/ 29 h 51"/>
                  <a:gd name="T42" fmla="*/ 14 w 15"/>
                  <a:gd name="T43" fmla="*/ 29 h 51"/>
                  <a:gd name="T44" fmla="*/ 14 w 15"/>
                  <a:gd name="T45" fmla="*/ 28 h 51"/>
                  <a:gd name="T46" fmla="*/ 14 w 15"/>
                  <a:gd name="T47" fmla="*/ 28 h 51"/>
                  <a:gd name="T48" fmla="*/ 14 w 15"/>
                  <a:gd name="T49" fmla="*/ 27 h 51"/>
                  <a:gd name="T50" fmla="*/ 14 w 15"/>
                  <a:gd name="T51" fmla="*/ 25 h 51"/>
                  <a:gd name="T52" fmla="*/ 14 w 15"/>
                  <a:gd name="T53" fmla="*/ 22 h 51"/>
                  <a:gd name="T54" fmla="*/ 14 w 15"/>
                  <a:gd name="T55" fmla="*/ 22 h 51"/>
                  <a:gd name="T56" fmla="*/ 14 w 15"/>
                  <a:gd name="T57" fmla="*/ 22 h 51"/>
                  <a:gd name="T58" fmla="*/ 11 w 15"/>
                  <a:gd name="T59" fmla="*/ 23 h 51"/>
                  <a:gd name="T60" fmla="*/ 10 w 15"/>
                  <a:gd name="T61" fmla="*/ 25 h 51"/>
                  <a:gd name="T62" fmla="*/ 8 w 15"/>
                  <a:gd name="T63" fmla="*/ 23 h 51"/>
                  <a:gd name="T64" fmla="*/ 8 w 15"/>
                  <a:gd name="T65" fmla="*/ 22 h 51"/>
                  <a:gd name="T66" fmla="*/ 10 w 15"/>
                  <a:gd name="T67" fmla="*/ 19 h 51"/>
                  <a:gd name="T68" fmla="*/ 11 w 15"/>
                  <a:gd name="T69" fmla="*/ 18 h 51"/>
                  <a:gd name="T70" fmla="*/ 10 w 15"/>
                  <a:gd name="T71" fmla="*/ 18 h 51"/>
                  <a:gd name="T72" fmla="*/ 8 w 15"/>
                  <a:gd name="T73" fmla="*/ 18 h 51"/>
                  <a:gd name="T74" fmla="*/ 8 w 15"/>
                  <a:gd name="T75" fmla="*/ 15 h 51"/>
                  <a:gd name="T76" fmla="*/ 8 w 15"/>
                  <a:gd name="T77" fmla="*/ 12 h 51"/>
                  <a:gd name="T78" fmla="*/ 10 w 15"/>
                  <a:gd name="T79" fmla="*/ 9 h 51"/>
                  <a:gd name="T80" fmla="*/ 11 w 15"/>
                  <a:gd name="T81" fmla="*/ 8 h 51"/>
                  <a:gd name="T82" fmla="*/ 13 w 15"/>
                  <a:gd name="T83" fmla="*/ 9 h 51"/>
                  <a:gd name="T84" fmla="*/ 15 w 15"/>
                  <a:gd name="T85" fmla="*/ 10 h 51"/>
                  <a:gd name="T86" fmla="*/ 15 w 15"/>
                  <a:gd name="T87" fmla="*/ 7 h 51"/>
                  <a:gd name="T88" fmla="*/ 15 w 15"/>
                  <a:gd name="T89" fmla="*/ 3 h 51"/>
                  <a:gd name="T90" fmla="*/ 15 w 15"/>
                  <a:gd name="T91" fmla="*/ 1 h 51"/>
                  <a:gd name="T92" fmla="*/ 10 w 15"/>
                  <a:gd name="T9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" h="51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1"/>
                      <a:pt x="15" y="1"/>
                      <a:pt x="15" y="1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Freeform 39">
                <a:extLst>
                  <a:ext uri="{FF2B5EF4-FFF2-40B4-BE49-F238E27FC236}">
                    <a16:creationId xmlns:a16="http://schemas.microsoft.com/office/drawing/2014/main" id="{B0ADA9B9-B243-4404-8897-831D67176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3613" y="2708275"/>
                <a:ext cx="9525" cy="12700"/>
              </a:xfrm>
              <a:custGeom>
                <a:avLst/>
                <a:gdLst>
                  <a:gd name="T0" fmla="*/ 1 w 6"/>
                  <a:gd name="T1" fmla="*/ 4 h 8"/>
                  <a:gd name="T2" fmla="*/ 0 w 6"/>
                  <a:gd name="T3" fmla="*/ 8 h 8"/>
                  <a:gd name="T4" fmla="*/ 2 w 6"/>
                  <a:gd name="T5" fmla="*/ 4 h 8"/>
                  <a:gd name="T6" fmla="*/ 6 w 6"/>
                  <a:gd name="T7" fmla="*/ 0 h 8"/>
                  <a:gd name="T8" fmla="*/ 2 w 6"/>
                  <a:gd name="T9" fmla="*/ 0 h 8"/>
                  <a:gd name="T10" fmla="*/ 1 w 6"/>
                  <a:gd name="T11" fmla="*/ 4 h 8"/>
                  <a:gd name="T12" fmla="*/ 1 w 6"/>
                  <a:gd name="T13" fmla="*/ 4 h 8"/>
                  <a:gd name="T14" fmla="*/ 1 w 6"/>
                  <a:gd name="T15" fmla="*/ 4 h 8"/>
                  <a:gd name="T16" fmla="*/ 1 w 6"/>
                  <a:gd name="T17" fmla="*/ 4 h 8"/>
                  <a:gd name="T18" fmla="*/ 1 w 6"/>
                  <a:gd name="T19" fmla="*/ 4 h 8"/>
                  <a:gd name="T20" fmla="*/ 1 w 6"/>
                  <a:gd name="T21" fmla="*/ 4 h 8"/>
                  <a:gd name="T22" fmla="*/ 1 w 6"/>
                  <a:gd name="T2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8">
                    <a:moveTo>
                      <a:pt x="1" y="4"/>
                    </a:moveTo>
                    <a:lnTo>
                      <a:pt x="0" y="8"/>
                    </a:lnTo>
                    <a:lnTo>
                      <a:pt x="2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Freeform 40">
                <a:extLst>
                  <a:ext uri="{FF2B5EF4-FFF2-40B4-BE49-F238E27FC236}">
                    <a16:creationId xmlns:a16="http://schemas.microsoft.com/office/drawing/2014/main" id="{322D1206-667D-45C8-B19B-99C65651A8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3125" y="2270125"/>
                <a:ext cx="201613" cy="131763"/>
              </a:xfrm>
              <a:custGeom>
                <a:avLst/>
                <a:gdLst>
                  <a:gd name="T0" fmla="*/ 6 w 127"/>
                  <a:gd name="T1" fmla="*/ 53 h 83"/>
                  <a:gd name="T2" fmla="*/ 5 w 127"/>
                  <a:gd name="T3" fmla="*/ 61 h 83"/>
                  <a:gd name="T4" fmla="*/ 0 w 127"/>
                  <a:gd name="T5" fmla="*/ 69 h 83"/>
                  <a:gd name="T6" fmla="*/ 5 w 127"/>
                  <a:gd name="T7" fmla="*/ 74 h 83"/>
                  <a:gd name="T8" fmla="*/ 5 w 127"/>
                  <a:gd name="T9" fmla="*/ 78 h 83"/>
                  <a:gd name="T10" fmla="*/ 14 w 127"/>
                  <a:gd name="T11" fmla="*/ 74 h 83"/>
                  <a:gd name="T12" fmla="*/ 33 w 127"/>
                  <a:gd name="T13" fmla="*/ 73 h 83"/>
                  <a:gd name="T14" fmla="*/ 49 w 127"/>
                  <a:gd name="T15" fmla="*/ 74 h 83"/>
                  <a:gd name="T16" fmla="*/ 58 w 127"/>
                  <a:gd name="T17" fmla="*/ 78 h 83"/>
                  <a:gd name="T18" fmla="*/ 63 w 127"/>
                  <a:gd name="T19" fmla="*/ 78 h 83"/>
                  <a:gd name="T20" fmla="*/ 74 w 127"/>
                  <a:gd name="T21" fmla="*/ 78 h 83"/>
                  <a:gd name="T22" fmla="*/ 77 w 127"/>
                  <a:gd name="T23" fmla="*/ 78 h 83"/>
                  <a:gd name="T24" fmla="*/ 85 w 127"/>
                  <a:gd name="T25" fmla="*/ 82 h 83"/>
                  <a:gd name="T26" fmla="*/ 93 w 127"/>
                  <a:gd name="T27" fmla="*/ 79 h 83"/>
                  <a:gd name="T28" fmla="*/ 101 w 127"/>
                  <a:gd name="T29" fmla="*/ 83 h 83"/>
                  <a:gd name="T30" fmla="*/ 101 w 127"/>
                  <a:gd name="T31" fmla="*/ 78 h 83"/>
                  <a:gd name="T32" fmla="*/ 106 w 127"/>
                  <a:gd name="T33" fmla="*/ 70 h 83"/>
                  <a:gd name="T34" fmla="*/ 117 w 127"/>
                  <a:gd name="T35" fmla="*/ 70 h 83"/>
                  <a:gd name="T36" fmla="*/ 111 w 127"/>
                  <a:gd name="T37" fmla="*/ 61 h 83"/>
                  <a:gd name="T38" fmla="*/ 107 w 127"/>
                  <a:gd name="T39" fmla="*/ 53 h 83"/>
                  <a:gd name="T40" fmla="*/ 114 w 127"/>
                  <a:gd name="T41" fmla="*/ 51 h 83"/>
                  <a:gd name="T42" fmla="*/ 127 w 127"/>
                  <a:gd name="T43" fmla="*/ 47 h 83"/>
                  <a:gd name="T44" fmla="*/ 121 w 127"/>
                  <a:gd name="T45" fmla="*/ 42 h 83"/>
                  <a:gd name="T46" fmla="*/ 111 w 127"/>
                  <a:gd name="T47" fmla="*/ 39 h 83"/>
                  <a:gd name="T48" fmla="*/ 107 w 127"/>
                  <a:gd name="T49" fmla="*/ 34 h 83"/>
                  <a:gd name="T50" fmla="*/ 98 w 127"/>
                  <a:gd name="T51" fmla="*/ 25 h 83"/>
                  <a:gd name="T52" fmla="*/ 98 w 127"/>
                  <a:gd name="T53" fmla="*/ 17 h 83"/>
                  <a:gd name="T54" fmla="*/ 97 w 127"/>
                  <a:gd name="T55" fmla="*/ 9 h 83"/>
                  <a:gd name="T56" fmla="*/ 81 w 127"/>
                  <a:gd name="T57" fmla="*/ 6 h 83"/>
                  <a:gd name="T58" fmla="*/ 75 w 127"/>
                  <a:gd name="T59" fmla="*/ 4 h 83"/>
                  <a:gd name="T60" fmla="*/ 67 w 127"/>
                  <a:gd name="T61" fmla="*/ 2 h 83"/>
                  <a:gd name="T62" fmla="*/ 62 w 127"/>
                  <a:gd name="T63" fmla="*/ 2 h 83"/>
                  <a:gd name="T64" fmla="*/ 58 w 127"/>
                  <a:gd name="T65" fmla="*/ 0 h 83"/>
                  <a:gd name="T66" fmla="*/ 50 w 127"/>
                  <a:gd name="T67" fmla="*/ 6 h 83"/>
                  <a:gd name="T68" fmla="*/ 40 w 127"/>
                  <a:gd name="T69" fmla="*/ 7 h 83"/>
                  <a:gd name="T70" fmla="*/ 41 w 127"/>
                  <a:gd name="T71" fmla="*/ 15 h 83"/>
                  <a:gd name="T72" fmla="*/ 36 w 127"/>
                  <a:gd name="T73" fmla="*/ 19 h 83"/>
                  <a:gd name="T74" fmla="*/ 30 w 127"/>
                  <a:gd name="T75" fmla="*/ 23 h 83"/>
                  <a:gd name="T76" fmla="*/ 26 w 127"/>
                  <a:gd name="T77" fmla="*/ 30 h 83"/>
                  <a:gd name="T78" fmla="*/ 30 w 127"/>
                  <a:gd name="T79" fmla="*/ 34 h 83"/>
                  <a:gd name="T80" fmla="*/ 26 w 127"/>
                  <a:gd name="T81" fmla="*/ 33 h 83"/>
                  <a:gd name="T82" fmla="*/ 20 w 127"/>
                  <a:gd name="T83" fmla="*/ 34 h 83"/>
                  <a:gd name="T84" fmla="*/ 14 w 127"/>
                  <a:gd name="T85" fmla="*/ 38 h 83"/>
                  <a:gd name="T86" fmla="*/ 9 w 127"/>
                  <a:gd name="T87" fmla="*/ 38 h 83"/>
                  <a:gd name="T88" fmla="*/ 2 w 127"/>
                  <a:gd name="T89" fmla="*/ 38 h 83"/>
                  <a:gd name="T90" fmla="*/ 2 w 127"/>
                  <a:gd name="T91" fmla="*/ 43 h 83"/>
                  <a:gd name="T92" fmla="*/ 2 w 127"/>
                  <a:gd name="T93" fmla="*/ 43 h 83"/>
                  <a:gd name="T94" fmla="*/ 2 w 127"/>
                  <a:gd name="T95" fmla="*/ 4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7" h="83">
                    <a:moveTo>
                      <a:pt x="2" y="43"/>
                    </a:moveTo>
                    <a:lnTo>
                      <a:pt x="5" y="49"/>
                    </a:lnTo>
                    <a:lnTo>
                      <a:pt x="6" y="53"/>
                    </a:lnTo>
                    <a:lnTo>
                      <a:pt x="6" y="59"/>
                    </a:lnTo>
                    <a:lnTo>
                      <a:pt x="6" y="61"/>
                    </a:lnTo>
                    <a:lnTo>
                      <a:pt x="5" y="61"/>
                    </a:lnTo>
                    <a:lnTo>
                      <a:pt x="1" y="63"/>
                    </a:lnTo>
                    <a:lnTo>
                      <a:pt x="0" y="66"/>
                    </a:lnTo>
                    <a:lnTo>
                      <a:pt x="0" y="69"/>
                    </a:lnTo>
                    <a:lnTo>
                      <a:pt x="1" y="69"/>
                    </a:lnTo>
                    <a:lnTo>
                      <a:pt x="5" y="70"/>
                    </a:lnTo>
                    <a:lnTo>
                      <a:pt x="5" y="74"/>
                    </a:lnTo>
                    <a:lnTo>
                      <a:pt x="5" y="75"/>
                    </a:lnTo>
                    <a:lnTo>
                      <a:pt x="5" y="77"/>
                    </a:lnTo>
                    <a:lnTo>
                      <a:pt x="5" y="78"/>
                    </a:lnTo>
                    <a:lnTo>
                      <a:pt x="6" y="78"/>
                    </a:lnTo>
                    <a:lnTo>
                      <a:pt x="10" y="78"/>
                    </a:lnTo>
                    <a:lnTo>
                      <a:pt x="14" y="74"/>
                    </a:lnTo>
                    <a:lnTo>
                      <a:pt x="18" y="73"/>
                    </a:lnTo>
                    <a:lnTo>
                      <a:pt x="22" y="73"/>
                    </a:lnTo>
                    <a:lnTo>
                      <a:pt x="33" y="73"/>
                    </a:lnTo>
                    <a:lnTo>
                      <a:pt x="40" y="73"/>
                    </a:lnTo>
                    <a:lnTo>
                      <a:pt x="45" y="74"/>
                    </a:lnTo>
                    <a:lnTo>
                      <a:pt x="49" y="74"/>
                    </a:lnTo>
                    <a:lnTo>
                      <a:pt x="53" y="77"/>
                    </a:lnTo>
                    <a:lnTo>
                      <a:pt x="54" y="78"/>
                    </a:lnTo>
                    <a:lnTo>
                      <a:pt x="58" y="78"/>
                    </a:lnTo>
                    <a:lnTo>
                      <a:pt x="59" y="78"/>
                    </a:lnTo>
                    <a:lnTo>
                      <a:pt x="62" y="79"/>
                    </a:lnTo>
                    <a:lnTo>
                      <a:pt x="63" y="78"/>
                    </a:lnTo>
                    <a:lnTo>
                      <a:pt x="66" y="78"/>
                    </a:lnTo>
                    <a:lnTo>
                      <a:pt x="70" y="79"/>
                    </a:lnTo>
                    <a:lnTo>
                      <a:pt x="74" y="78"/>
                    </a:lnTo>
                    <a:lnTo>
                      <a:pt x="75" y="82"/>
                    </a:lnTo>
                    <a:lnTo>
                      <a:pt x="75" y="79"/>
                    </a:lnTo>
                    <a:lnTo>
                      <a:pt x="77" y="78"/>
                    </a:lnTo>
                    <a:lnTo>
                      <a:pt x="81" y="78"/>
                    </a:lnTo>
                    <a:lnTo>
                      <a:pt x="83" y="82"/>
                    </a:lnTo>
                    <a:lnTo>
                      <a:pt x="85" y="82"/>
                    </a:lnTo>
                    <a:lnTo>
                      <a:pt x="87" y="82"/>
                    </a:lnTo>
                    <a:lnTo>
                      <a:pt x="90" y="79"/>
                    </a:lnTo>
                    <a:lnTo>
                      <a:pt x="93" y="79"/>
                    </a:lnTo>
                    <a:lnTo>
                      <a:pt x="94" y="79"/>
                    </a:lnTo>
                    <a:lnTo>
                      <a:pt x="98" y="83"/>
                    </a:lnTo>
                    <a:lnTo>
                      <a:pt x="101" y="83"/>
                    </a:lnTo>
                    <a:lnTo>
                      <a:pt x="102" y="83"/>
                    </a:lnTo>
                    <a:lnTo>
                      <a:pt x="101" y="79"/>
                    </a:lnTo>
                    <a:lnTo>
                      <a:pt x="101" y="78"/>
                    </a:lnTo>
                    <a:lnTo>
                      <a:pt x="102" y="74"/>
                    </a:lnTo>
                    <a:lnTo>
                      <a:pt x="103" y="70"/>
                    </a:lnTo>
                    <a:lnTo>
                      <a:pt x="106" y="70"/>
                    </a:lnTo>
                    <a:lnTo>
                      <a:pt x="107" y="70"/>
                    </a:lnTo>
                    <a:lnTo>
                      <a:pt x="111" y="70"/>
                    </a:lnTo>
                    <a:lnTo>
                      <a:pt x="117" y="70"/>
                    </a:lnTo>
                    <a:lnTo>
                      <a:pt x="115" y="69"/>
                    </a:lnTo>
                    <a:lnTo>
                      <a:pt x="114" y="66"/>
                    </a:lnTo>
                    <a:lnTo>
                      <a:pt x="111" y="61"/>
                    </a:lnTo>
                    <a:lnTo>
                      <a:pt x="111" y="59"/>
                    </a:lnTo>
                    <a:lnTo>
                      <a:pt x="110" y="57"/>
                    </a:lnTo>
                    <a:lnTo>
                      <a:pt x="107" y="53"/>
                    </a:lnTo>
                    <a:lnTo>
                      <a:pt x="107" y="51"/>
                    </a:lnTo>
                    <a:lnTo>
                      <a:pt x="110" y="51"/>
                    </a:lnTo>
                    <a:lnTo>
                      <a:pt x="114" y="51"/>
                    </a:lnTo>
                    <a:lnTo>
                      <a:pt x="119" y="51"/>
                    </a:lnTo>
                    <a:lnTo>
                      <a:pt x="123" y="49"/>
                    </a:lnTo>
                    <a:lnTo>
                      <a:pt x="127" y="47"/>
                    </a:lnTo>
                    <a:lnTo>
                      <a:pt x="125" y="46"/>
                    </a:lnTo>
                    <a:lnTo>
                      <a:pt x="121" y="43"/>
                    </a:lnTo>
                    <a:lnTo>
                      <a:pt x="121" y="42"/>
                    </a:lnTo>
                    <a:lnTo>
                      <a:pt x="119" y="39"/>
                    </a:lnTo>
                    <a:lnTo>
                      <a:pt x="114" y="39"/>
                    </a:lnTo>
                    <a:lnTo>
                      <a:pt x="111" y="39"/>
                    </a:lnTo>
                    <a:lnTo>
                      <a:pt x="111" y="35"/>
                    </a:lnTo>
                    <a:lnTo>
                      <a:pt x="110" y="34"/>
                    </a:lnTo>
                    <a:lnTo>
                      <a:pt x="107" y="34"/>
                    </a:lnTo>
                    <a:lnTo>
                      <a:pt x="103" y="33"/>
                    </a:lnTo>
                    <a:lnTo>
                      <a:pt x="102" y="29"/>
                    </a:lnTo>
                    <a:lnTo>
                      <a:pt x="98" y="25"/>
                    </a:lnTo>
                    <a:lnTo>
                      <a:pt x="97" y="22"/>
                    </a:lnTo>
                    <a:lnTo>
                      <a:pt x="97" y="21"/>
                    </a:lnTo>
                    <a:lnTo>
                      <a:pt x="98" y="17"/>
                    </a:lnTo>
                    <a:lnTo>
                      <a:pt x="97" y="15"/>
                    </a:lnTo>
                    <a:lnTo>
                      <a:pt x="97" y="13"/>
                    </a:lnTo>
                    <a:lnTo>
                      <a:pt x="97" y="9"/>
                    </a:lnTo>
                    <a:lnTo>
                      <a:pt x="93" y="7"/>
                    </a:lnTo>
                    <a:lnTo>
                      <a:pt x="87" y="6"/>
                    </a:lnTo>
                    <a:lnTo>
                      <a:pt x="81" y="6"/>
                    </a:lnTo>
                    <a:lnTo>
                      <a:pt x="77" y="7"/>
                    </a:lnTo>
                    <a:lnTo>
                      <a:pt x="75" y="6"/>
                    </a:lnTo>
                    <a:lnTo>
                      <a:pt x="75" y="4"/>
                    </a:lnTo>
                    <a:lnTo>
                      <a:pt x="74" y="2"/>
                    </a:lnTo>
                    <a:lnTo>
                      <a:pt x="70" y="2"/>
                    </a:lnTo>
                    <a:lnTo>
                      <a:pt x="67" y="2"/>
                    </a:lnTo>
                    <a:lnTo>
                      <a:pt x="63" y="2"/>
                    </a:lnTo>
                    <a:lnTo>
                      <a:pt x="63" y="2"/>
                    </a:lnTo>
                    <a:lnTo>
                      <a:pt x="62" y="2"/>
                    </a:lnTo>
                    <a:lnTo>
                      <a:pt x="59" y="2"/>
                    </a:lnTo>
                    <a:lnTo>
                      <a:pt x="59" y="1"/>
                    </a:lnTo>
                    <a:lnTo>
                      <a:pt x="58" y="0"/>
                    </a:lnTo>
                    <a:lnTo>
                      <a:pt x="57" y="0"/>
                    </a:lnTo>
                    <a:lnTo>
                      <a:pt x="53" y="4"/>
                    </a:lnTo>
                    <a:lnTo>
                      <a:pt x="50" y="6"/>
                    </a:lnTo>
                    <a:lnTo>
                      <a:pt x="49" y="6"/>
                    </a:lnTo>
                    <a:lnTo>
                      <a:pt x="44" y="6"/>
                    </a:lnTo>
                    <a:lnTo>
                      <a:pt x="40" y="7"/>
                    </a:lnTo>
                    <a:lnTo>
                      <a:pt x="38" y="11"/>
                    </a:lnTo>
                    <a:lnTo>
                      <a:pt x="37" y="13"/>
                    </a:lnTo>
                    <a:lnTo>
                      <a:pt x="41" y="15"/>
                    </a:lnTo>
                    <a:lnTo>
                      <a:pt x="40" y="17"/>
                    </a:lnTo>
                    <a:lnTo>
                      <a:pt x="37" y="17"/>
                    </a:lnTo>
                    <a:lnTo>
                      <a:pt x="36" y="19"/>
                    </a:lnTo>
                    <a:lnTo>
                      <a:pt x="33" y="21"/>
                    </a:lnTo>
                    <a:lnTo>
                      <a:pt x="30" y="22"/>
                    </a:lnTo>
                    <a:lnTo>
                      <a:pt x="30" y="23"/>
                    </a:lnTo>
                    <a:lnTo>
                      <a:pt x="30" y="25"/>
                    </a:lnTo>
                    <a:lnTo>
                      <a:pt x="28" y="29"/>
                    </a:lnTo>
                    <a:lnTo>
                      <a:pt x="26" y="30"/>
                    </a:lnTo>
                    <a:lnTo>
                      <a:pt x="28" y="30"/>
                    </a:lnTo>
                    <a:lnTo>
                      <a:pt x="30" y="33"/>
                    </a:lnTo>
                    <a:lnTo>
                      <a:pt x="30" y="34"/>
                    </a:lnTo>
                    <a:lnTo>
                      <a:pt x="28" y="34"/>
                    </a:lnTo>
                    <a:lnTo>
                      <a:pt x="28" y="33"/>
                    </a:lnTo>
                    <a:lnTo>
                      <a:pt x="26" y="33"/>
                    </a:lnTo>
                    <a:lnTo>
                      <a:pt x="24" y="33"/>
                    </a:lnTo>
                    <a:lnTo>
                      <a:pt x="22" y="34"/>
                    </a:lnTo>
                    <a:lnTo>
                      <a:pt x="20" y="34"/>
                    </a:lnTo>
                    <a:lnTo>
                      <a:pt x="18" y="34"/>
                    </a:lnTo>
                    <a:lnTo>
                      <a:pt x="16" y="35"/>
                    </a:lnTo>
                    <a:lnTo>
                      <a:pt x="14" y="38"/>
                    </a:lnTo>
                    <a:lnTo>
                      <a:pt x="13" y="38"/>
                    </a:lnTo>
                    <a:lnTo>
                      <a:pt x="10" y="38"/>
                    </a:lnTo>
                    <a:lnTo>
                      <a:pt x="9" y="38"/>
                    </a:lnTo>
                    <a:lnTo>
                      <a:pt x="5" y="38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1" y="39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2" y="43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Freeform 41">
                <a:extLst>
                  <a:ext uri="{FF2B5EF4-FFF2-40B4-BE49-F238E27FC236}">
                    <a16:creationId xmlns:a16="http://schemas.microsoft.com/office/drawing/2014/main" id="{F30005DD-73ED-4945-AB7E-6678C4191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8850" y="2663825"/>
                <a:ext cx="69850" cy="44450"/>
              </a:xfrm>
              <a:custGeom>
                <a:avLst/>
                <a:gdLst>
                  <a:gd name="T0" fmla="*/ 43 w 44"/>
                  <a:gd name="T1" fmla="*/ 14 h 28"/>
                  <a:gd name="T2" fmla="*/ 33 w 44"/>
                  <a:gd name="T3" fmla="*/ 10 h 28"/>
                  <a:gd name="T4" fmla="*/ 27 w 44"/>
                  <a:gd name="T5" fmla="*/ 5 h 28"/>
                  <a:gd name="T6" fmla="*/ 27 w 44"/>
                  <a:gd name="T7" fmla="*/ 2 h 28"/>
                  <a:gd name="T8" fmla="*/ 27 w 44"/>
                  <a:gd name="T9" fmla="*/ 1 h 28"/>
                  <a:gd name="T10" fmla="*/ 25 w 44"/>
                  <a:gd name="T11" fmla="*/ 1 h 28"/>
                  <a:gd name="T12" fmla="*/ 23 w 44"/>
                  <a:gd name="T13" fmla="*/ 1 h 28"/>
                  <a:gd name="T14" fmla="*/ 21 w 44"/>
                  <a:gd name="T15" fmla="*/ 1 h 28"/>
                  <a:gd name="T16" fmla="*/ 20 w 44"/>
                  <a:gd name="T17" fmla="*/ 1 h 28"/>
                  <a:gd name="T18" fmla="*/ 17 w 44"/>
                  <a:gd name="T19" fmla="*/ 0 h 28"/>
                  <a:gd name="T20" fmla="*/ 16 w 44"/>
                  <a:gd name="T21" fmla="*/ 0 h 28"/>
                  <a:gd name="T22" fmla="*/ 13 w 44"/>
                  <a:gd name="T23" fmla="*/ 0 h 28"/>
                  <a:gd name="T24" fmla="*/ 8 w 44"/>
                  <a:gd name="T25" fmla="*/ 1 h 28"/>
                  <a:gd name="T26" fmla="*/ 5 w 44"/>
                  <a:gd name="T27" fmla="*/ 2 h 28"/>
                  <a:gd name="T28" fmla="*/ 4 w 44"/>
                  <a:gd name="T29" fmla="*/ 5 h 28"/>
                  <a:gd name="T30" fmla="*/ 3 w 44"/>
                  <a:gd name="T31" fmla="*/ 5 h 28"/>
                  <a:gd name="T32" fmla="*/ 4 w 44"/>
                  <a:gd name="T33" fmla="*/ 6 h 28"/>
                  <a:gd name="T34" fmla="*/ 5 w 44"/>
                  <a:gd name="T35" fmla="*/ 6 h 28"/>
                  <a:gd name="T36" fmla="*/ 5 w 44"/>
                  <a:gd name="T37" fmla="*/ 9 h 28"/>
                  <a:gd name="T38" fmla="*/ 8 w 44"/>
                  <a:gd name="T39" fmla="*/ 10 h 28"/>
                  <a:gd name="T40" fmla="*/ 5 w 44"/>
                  <a:gd name="T41" fmla="*/ 13 h 28"/>
                  <a:gd name="T42" fmla="*/ 4 w 44"/>
                  <a:gd name="T43" fmla="*/ 13 h 28"/>
                  <a:gd name="T44" fmla="*/ 4 w 44"/>
                  <a:gd name="T45" fmla="*/ 14 h 28"/>
                  <a:gd name="T46" fmla="*/ 4 w 44"/>
                  <a:gd name="T47" fmla="*/ 18 h 28"/>
                  <a:gd name="T48" fmla="*/ 4 w 44"/>
                  <a:gd name="T49" fmla="*/ 18 h 28"/>
                  <a:gd name="T50" fmla="*/ 3 w 44"/>
                  <a:gd name="T51" fmla="*/ 20 h 28"/>
                  <a:gd name="T52" fmla="*/ 0 w 44"/>
                  <a:gd name="T53" fmla="*/ 24 h 28"/>
                  <a:gd name="T54" fmla="*/ 3 w 44"/>
                  <a:gd name="T55" fmla="*/ 26 h 28"/>
                  <a:gd name="T56" fmla="*/ 4 w 44"/>
                  <a:gd name="T57" fmla="*/ 26 h 28"/>
                  <a:gd name="T58" fmla="*/ 8 w 44"/>
                  <a:gd name="T59" fmla="*/ 24 h 28"/>
                  <a:gd name="T60" fmla="*/ 9 w 44"/>
                  <a:gd name="T61" fmla="*/ 24 h 28"/>
                  <a:gd name="T62" fmla="*/ 9 w 44"/>
                  <a:gd name="T63" fmla="*/ 26 h 28"/>
                  <a:gd name="T64" fmla="*/ 9 w 44"/>
                  <a:gd name="T65" fmla="*/ 28 h 28"/>
                  <a:gd name="T66" fmla="*/ 13 w 44"/>
                  <a:gd name="T67" fmla="*/ 26 h 28"/>
                  <a:gd name="T68" fmla="*/ 17 w 44"/>
                  <a:gd name="T69" fmla="*/ 22 h 28"/>
                  <a:gd name="T70" fmla="*/ 20 w 44"/>
                  <a:gd name="T71" fmla="*/ 20 h 28"/>
                  <a:gd name="T72" fmla="*/ 23 w 44"/>
                  <a:gd name="T73" fmla="*/ 18 h 28"/>
                  <a:gd name="T74" fmla="*/ 25 w 44"/>
                  <a:gd name="T75" fmla="*/ 18 h 28"/>
                  <a:gd name="T76" fmla="*/ 27 w 44"/>
                  <a:gd name="T77" fmla="*/ 18 h 28"/>
                  <a:gd name="T78" fmla="*/ 31 w 44"/>
                  <a:gd name="T79" fmla="*/ 16 h 28"/>
                  <a:gd name="T80" fmla="*/ 36 w 44"/>
                  <a:gd name="T81" fmla="*/ 18 h 28"/>
                  <a:gd name="T82" fmla="*/ 40 w 44"/>
                  <a:gd name="T83" fmla="*/ 18 h 28"/>
                  <a:gd name="T84" fmla="*/ 43 w 44"/>
                  <a:gd name="T85" fmla="*/ 16 h 28"/>
                  <a:gd name="T86" fmla="*/ 44 w 44"/>
                  <a:gd name="T87" fmla="*/ 14 h 28"/>
                  <a:gd name="T88" fmla="*/ 43 w 44"/>
                  <a:gd name="T89" fmla="*/ 14 h 28"/>
                  <a:gd name="T90" fmla="*/ 43 w 44"/>
                  <a:gd name="T91" fmla="*/ 14 h 28"/>
                  <a:gd name="T92" fmla="*/ 43 w 44"/>
                  <a:gd name="T93" fmla="*/ 14 h 28"/>
                  <a:gd name="T94" fmla="*/ 43 w 44"/>
                  <a:gd name="T95" fmla="*/ 14 h 28"/>
                  <a:gd name="T96" fmla="*/ 43 w 44"/>
                  <a:gd name="T97" fmla="*/ 14 h 28"/>
                  <a:gd name="T98" fmla="*/ 43 w 44"/>
                  <a:gd name="T99" fmla="*/ 14 h 28"/>
                  <a:gd name="T100" fmla="*/ 43 w 44"/>
                  <a:gd name="T101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4" h="28">
                    <a:moveTo>
                      <a:pt x="43" y="14"/>
                    </a:moveTo>
                    <a:lnTo>
                      <a:pt x="33" y="10"/>
                    </a:lnTo>
                    <a:lnTo>
                      <a:pt x="27" y="5"/>
                    </a:lnTo>
                    <a:lnTo>
                      <a:pt x="27" y="2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3" y="1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5" y="2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5" y="9"/>
                    </a:lnTo>
                    <a:lnTo>
                      <a:pt x="8" y="10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3" y="20"/>
                    </a:lnTo>
                    <a:lnTo>
                      <a:pt x="0" y="24"/>
                    </a:lnTo>
                    <a:lnTo>
                      <a:pt x="3" y="26"/>
                    </a:lnTo>
                    <a:lnTo>
                      <a:pt x="4" y="26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9" y="26"/>
                    </a:lnTo>
                    <a:lnTo>
                      <a:pt x="9" y="28"/>
                    </a:lnTo>
                    <a:lnTo>
                      <a:pt x="13" y="26"/>
                    </a:lnTo>
                    <a:lnTo>
                      <a:pt x="17" y="22"/>
                    </a:lnTo>
                    <a:lnTo>
                      <a:pt x="20" y="20"/>
                    </a:lnTo>
                    <a:lnTo>
                      <a:pt x="23" y="18"/>
                    </a:lnTo>
                    <a:lnTo>
                      <a:pt x="25" y="18"/>
                    </a:lnTo>
                    <a:lnTo>
                      <a:pt x="27" y="18"/>
                    </a:lnTo>
                    <a:lnTo>
                      <a:pt x="31" y="16"/>
                    </a:lnTo>
                    <a:lnTo>
                      <a:pt x="36" y="18"/>
                    </a:lnTo>
                    <a:lnTo>
                      <a:pt x="40" y="18"/>
                    </a:lnTo>
                    <a:lnTo>
                      <a:pt x="43" y="16"/>
                    </a:lnTo>
                    <a:lnTo>
                      <a:pt x="44" y="14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3" y="14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Freeform 42">
                <a:extLst>
                  <a:ext uri="{FF2B5EF4-FFF2-40B4-BE49-F238E27FC236}">
                    <a16:creationId xmlns:a16="http://schemas.microsoft.com/office/drawing/2014/main" id="{FA3F758B-A378-4024-AF05-B05DF291D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5500" y="2652713"/>
                <a:ext cx="57150" cy="42863"/>
              </a:xfrm>
              <a:custGeom>
                <a:avLst/>
                <a:gdLst>
                  <a:gd name="T0" fmla="*/ 3 w 36"/>
                  <a:gd name="T1" fmla="*/ 13 h 27"/>
                  <a:gd name="T2" fmla="*/ 3 w 36"/>
                  <a:gd name="T3" fmla="*/ 13 h 27"/>
                  <a:gd name="T4" fmla="*/ 0 w 36"/>
                  <a:gd name="T5" fmla="*/ 16 h 27"/>
                  <a:gd name="T6" fmla="*/ 3 w 36"/>
                  <a:gd name="T7" fmla="*/ 17 h 27"/>
                  <a:gd name="T8" fmla="*/ 3 w 36"/>
                  <a:gd name="T9" fmla="*/ 20 h 27"/>
                  <a:gd name="T10" fmla="*/ 3 w 36"/>
                  <a:gd name="T11" fmla="*/ 21 h 27"/>
                  <a:gd name="T12" fmla="*/ 4 w 36"/>
                  <a:gd name="T13" fmla="*/ 23 h 27"/>
                  <a:gd name="T14" fmla="*/ 4 w 36"/>
                  <a:gd name="T15" fmla="*/ 25 h 27"/>
                  <a:gd name="T16" fmla="*/ 6 w 36"/>
                  <a:gd name="T17" fmla="*/ 27 h 27"/>
                  <a:gd name="T18" fmla="*/ 8 w 36"/>
                  <a:gd name="T19" fmla="*/ 27 h 27"/>
                  <a:gd name="T20" fmla="*/ 12 w 36"/>
                  <a:gd name="T21" fmla="*/ 27 h 27"/>
                  <a:gd name="T22" fmla="*/ 14 w 36"/>
                  <a:gd name="T23" fmla="*/ 27 h 27"/>
                  <a:gd name="T24" fmla="*/ 19 w 36"/>
                  <a:gd name="T25" fmla="*/ 25 h 27"/>
                  <a:gd name="T26" fmla="*/ 26 w 36"/>
                  <a:gd name="T27" fmla="*/ 23 h 27"/>
                  <a:gd name="T28" fmla="*/ 30 w 36"/>
                  <a:gd name="T29" fmla="*/ 21 h 27"/>
                  <a:gd name="T30" fmla="*/ 32 w 36"/>
                  <a:gd name="T31" fmla="*/ 21 h 27"/>
                  <a:gd name="T32" fmla="*/ 35 w 36"/>
                  <a:gd name="T33" fmla="*/ 20 h 27"/>
                  <a:gd name="T34" fmla="*/ 36 w 36"/>
                  <a:gd name="T35" fmla="*/ 20 h 27"/>
                  <a:gd name="T36" fmla="*/ 36 w 36"/>
                  <a:gd name="T37" fmla="*/ 16 h 27"/>
                  <a:gd name="T38" fmla="*/ 36 w 36"/>
                  <a:gd name="T39" fmla="*/ 13 h 27"/>
                  <a:gd name="T40" fmla="*/ 36 w 36"/>
                  <a:gd name="T41" fmla="*/ 12 h 27"/>
                  <a:gd name="T42" fmla="*/ 35 w 36"/>
                  <a:gd name="T43" fmla="*/ 8 h 27"/>
                  <a:gd name="T44" fmla="*/ 32 w 36"/>
                  <a:gd name="T45" fmla="*/ 7 h 27"/>
                  <a:gd name="T46" fmla="*/ 31 w 36"/>
                  <a:gd name="T47" fmla="*/ 4 h 27"/>
                  <a:gd name="T48" fmla="*/ 30 w 36"/>
                  <a:gd name="T49" fmla="*/ 3 h 27"/>
                  <a:gd name="T50" fmla="*/ 28 w 36"/>
                  <a:gd name="T51" fmla="*/ 1 h 27"/>
                  <a:gd name="T52" fmla="*/ 27 w 36"/>
                  <a:gd name="T53" fmla="*/ 0 h 27"/>
                  <a:gd name="T54" fmla="*/ 26 w 36"/>
                  <a:gd name="T55" fmla="*/ 0 h 27"/>
                  <a:gd name="T56" fmla="*/ 23 w 36"/>
                  <a:gd name="T57" fmla="*/ 3 h 27"/>
                  <a:gd name="T58" fmla="*/ 19 w 36"/>
                  <a:gd name="T59" fmla="*/ 3 h 27"/>
                  <a:gd name="T60" fmla="*/ 18 w 36"/>
                  <a:gd name="T61" fmla="*/ 3 h 27"/>
                  <a:gd name="T62" fmla="*/ 16 w 36"/>
                  <a:gd name="T63" fmla="*/ 3 h 27"/>
                  <a:gd name="T64" fmla="*/ 14 w 36"/>
                  <a:gd name="T65" fmla="*/ 4 h 27"/>
                  <a:gd name="T66" fmla="*/ 14 w 36"/>
                  <a:gd name="T67" fmla="*/ 7 h 27"/>
                  <a:gd name="T68" fmla="*/ 10 w 36"/>
                  <a:gd name="T69" fmla="*/ 4 h 27"/>
                  <a:gd name="T70" fmla="*/ 8 w 36"/>
                  <a:gd name="T71" fmla="*/ 4 h 27"/>
                  <a:gd name="T72" fmla="*/ 6 w 36"/>
                  <a:gd name="T73" fmla="*/ 7 h 27"/>
                  <a:gd name="T74" fmla="*/ 4 w 36"/>
                  <a:gd name="T75" fmla="*/ 8 h 27"/>
                  <a:gd name="T76" fmla="*/ 3 w 36"/>
                  <a:gd name="T77" fmla="*/ 9 h 27"/>
                  <a:gd name="T78" fmla="*/ 3 w 36"/>
                  <a:gd name="T79" fmla="*/ 12 h 27"/>
                  <a:gd name="T80" fmla="*/ 3 w 36"/>
                  <a:gd name="T81" fmla="*/ 13 h 27"/>
                  <a:gd name="T82" fmla="*/ 3 w 36"/>
                  <a:gd name="T83" fmla="*/ 13 h 27"/>
                  <a:gd name="T84" fmla="*/ 3 w 36"/>
                  <a:gd name="T85" fmla="*/ 13 h 27"/>
                  <a:gd name="T86" fmla="*/ 3 w 36"/>
                  <a:gd name="T87" fmla="*/ 13 h 27"/>
                  <a:gd name="T88" fmla="*/ 3 w 36"/>
                  <a:gd name="T89" fmla="*/ 13 h 27"/>
                  <a:gd name="T90" fmla="*/ 3 w 36"/>
                  <a:gd name="T91" fmla="*/ 13 h 27"/>
                  <a:gd name="T92" fmla="*/ 3 w 36"/>
                  <a:gd name="T93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6" h="27">
                    <a:moveTo>
                      <a:pt x="3" y="13"/>
                    </a:moveTo>
                    <a:lnTo>
                      <a:pt x="3" y="13"/>
                    </a:lnTo>
                    <a:lnTo>
                      <a:pt x="0" y="16"/>
                    </a:lnTo>
                    <a:lnTo>
                      <a:pt x="3" y="17"/>
                    </a:lnTo>
                    <a:lnTo>
                      <a:pt x="3" y="20"/>
                    </a:lnTo>
                    <a:lnTo>
                      <a:pt x="3" y="21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6" y="27"/>
                    </a:lnTo>
                    <a:lnTo>
                      <a:pt x="8" y="27"/>
                    </a:lnTo>
                    <a:lnTo>
                      <a:pt x="12" y="27"/>
                    </a:lnTo>
                    <a:lnTo>
                      <a:pt x="14" y="27"/>
                    </a:lnTo>
                    <a:lnTo>
                      <a:pt x="19" y="25"/>
                    </a:lnTo>
                    <a:lnTo>
                      <a:pt x="26" y="23"/>
                    </a:lnTo>
                    <a:lnTo>
                      <a:pt x="30" y="21"/>
                    </a:lnTo>
                    <a:lnTo>
                      <a:pt x="32" y="21"/>
                    </a:lnTo>
                    <a:lnTo>
                      <a:pt x="35" y="20"/>
                    </a:lnTo>
                    <a:lnTo>
                      <a:pt x="36" y="20"/>
                    </a:lnTo>
                    <a:lnTo>
                      <a:pt x="36" y="16"/>
                    </a:lnTo>
                    <a:lnTo>
                      <a:pt x="36" y="13"/>
                    </a:lnTo>
                    <a:lnTo>
                      <a:pt x="36" y="12"/>
                    </a:lnTo>
                    <a:lnTo>
                      <a:pt x="35" y="8"/>
                    </a:lnTo>
                    <a:lnTo>
                      <a:pt x="32" y="7"/>
                    </a:lnTo>
                    <a:lnTo>
                      <a:pt x="31" y="4"/>
                    </a:lnTo>
                    <a:lnTo>
                      <a:pt x="30" y="3"/>
                    </a:lnTo>
                    <a:lnTo>
                      <a:pt x="28" y="1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3" y="3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6" y="3"/>
                    </a:lnTo>
                    <a:lnTo>
                      <a:pt x="14" y="4"/>
                    </a:lnTo>
                    <a:lnTo>
                      <a:pt x="14" y="7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6" y="7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Freeform 43">
                <a:extLst>
                  <a:ext uri="{FF2B5EF4-FFF2-40B4-BE49-F238E27FC236}">
                    <a16:creationId xmlns:a16="http://schemas.microsoft.com/office/drawing/2014/main" id="{D389A9B6-0389-4367-84DC-BCCC25700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513" y="2646363"/>
                <a:ext cx="42863" cy="87313"/>
              </a:xfrm>
              <a:custGeom>
                <a:avLst/>
                <a:gdLst>
                  <a:gd name="T0" fmla="*/ 13 w 20"/>
                  <a:gd name="T1" fmla="*/ 39 h 41"/>
                  <a:gd name="T2" fmla="*/ 13 w 20"/>
                  <a:gd name="T3" fmla="*/ 38 h 41"/>
                  <a:gd name="T4" fmla="*/ 13 w 20"/>
                  <a:gd name="T5" fmla="*/ 37 h 41"/>
                  <a:gd name="T6" fmla="*/ 13 w 20"/>
                  <a:gd name="T7" fmla="*/ 36 h 41"/>
                  <a:gd name="T8" fmla="*/ 15 w 20"/>
                  <a:gd name="T9" fmla="*/ 35 h 41"/>
                  <a:gd name="T10" fmla="*/ 17 w 20"/>
                  <a:gd name="T11" fmla="*/ 30 h 41"/>
                  <a:gd name="T12" fmla="*/ 19 w 20"/>
                  <a:gd name="T13" fmla="*/ 29 h 41"/>
                  <a:gd name="T14" fmla="*/ 20 w 20"/>
                  <a:gd name="T15" fmla="*/ 28 h 41"/>
                  <a:gd name="T16" fmla="*/ 20 w 20"/>
                  <a:gd name="T17" fmla="*/ 26 h 41"/>
                  <a:gd name="T18" fmla="*/ 20 w 20"/>
                  <a:gd name="T19" fmla="*/ 25 h 41"/>
                  <a:gd name="T20" fmla="*/ 19 w 20"/>
                  <a:gd name="T21" fmla="*/ 23 h 41"/>
                  <a:gd name="T22" fmla="*/ 17 w 20"/>
                  <a:gd name="T23" fmla="*/ 23 h 41"/>
                  <a:gd name="T24" fmla="*/ 16 w 20"/>
                  <a:gd name="T25" fmla="*/ 22 h 41"/>
                  <a:gd name="T26" fmla="*/ 16 w 20"/>
                  <a:gd name="T27" fmla="*/ 20 h 41"/>
                  <a:gd name="T28" fmla="*/ 15 w 20"/>
                  <a:gd name="T29" fmla="*/ 19 h 41"/>
                  <a:gd name="T30" fmla="*/ 15 w 20"/>
                  <a:gd name="T31" fmla="*/ 18 h 41"/>
                  <a:gd name="T32" fmla="*/ 15 w 20"/>
                  <a:gd name="T33" fmla="*/ 16 h 41"/>
                  <a:gd name="T34" fmla="*/ 13 w 20"/>
                  <a:gd name="T35" fmla="*/ 15 h 41"/>
                  <a:gd name="T36" fmla="*/ 15 w 20"/>
                  <a:gd name="T37" fmla="*/ 13 h 41"/>
                  <a:gd name="T38" fmla="*/ 15 w 20"/>
                  <a:gd name="T39" fmla="*/ 13 h 41"/>
                  <a:gd name="T40" fmla="*/ 15 w 20"/>
                  <a:gd name="T41" fmla="*/ 12 h 41"/>
                  <a:gd name="T42" fmla="*/ 15 w 20"/>
                  <a:gd name="T43" fmla="*/ 10 h 41"/>
                  <a:gd name="T44" fmla="*/ 15 w 20"/>
                  <a:gd name="T45" fmla="*/ 9 h 41"/>
                  <a:gd name="T46" fmla="*/ 15 w 20"/>
                  <a:gd name="T47" fmla="*/ 8 h 41"/>
                  <a:gd name="T48" fmla="*/ 15 w 20"/>
                  <a:gd name="T49" fmla="*/ 6 h 41"/>
                  <a:gd name="T50" fmla="*/ 13 w 20"/>
                  <a:gd name="T51" fmla="*/ 5 h 41"/>
                  <a:gd name="T52" fmla="*/ 13 w 20"/>
                  <a:gd name="T53" fmla="*/ 5 h 41"/>
                  <a:gd name="T54" fmla="*/ 10 w 20"/>
                  <a:gd name="T55" fmla="*/ 3 h 41"/>
                  <a:gd name="T56" fmla="*/ 10 w 20"/>
                  <a:gd name="T57" fmla="*/ 2 h 41"/>
                  <a:gd name="T58" fmla="*/ 10 w 20"/>
                  <a:gd name="T59" fmla="*/ 1 h 41"/>
                  <a:gd name="T60" fmla="*/ 9 w 20"/>
                  <a:gd name="T61" fmla="*/ 0 h 41"/>
                  <a:gd name="T62" fmla="*/ 7 w 20"/>
                  <a:gd name="T63" fmla="*/ 2 h 41"/>
                  <a:gd name="T64" fmla="*/ 6 w 20"/>
                  <a:gd name="T65" fmla="*/ 2 h 41"/>
                  <a:gd name="T66" fmla="*/ 4 w 20"/>
                  <a:gd name="T67" fmla="*/ 2 h 41"/>
                  <a:gd name="T68" fmla="*/ 4 w 20"/>
                  <a:gd name="T69" fmla="*/ 0 h 41"/>
                  <a:gd name="T70" fmla="*/ 3 w 20"/>
                  <a:gd name="T71" fmla="*/ 0 h 41"/>
                  <a:gd name="T72" fmla="*/ 1 w 20"/>
                  <a:gd name="T73" fmla="*/ 3 h 41"/>
                  <a:gd name="T74" fmla="*/ 0 w 20"/>
                  <a:gd name="T75" fmla="*/ 6 h 41"/>
                  <a:gd name="T76" fmla="*/ 2 w 20"/>
                  <a:gd name="T77" fmla="*/ 10 h 41"/>
                  <a:gd name="T78" fmla="*/ 3 w 20"/>
                  <a:gd name="T79" fmla="*/ 10 h 41"/>
                  <a:gd name="T80" fmla="*/ 3 w 20"/>
                  <a:gd name="T81" fmla="*/ 13 h 41"/>
                  <a:gd name="T82" fmla="*/ 2 w 20"/>
                  <a:gd name="T83" fmla="*/ 16 h 41"/>
                  <a:gd name="T84" fmla="*/ 3 w 20"/>
                  <a:gd name="T85" fmla="*/ 18 h 41"/>
                  <a:gd name="T86" fmla="*/ 3 w 20"/>
                  <a:gd name="T87" fmla="*/ 19 h 41"/>
                  <a:gd name="T88" fmla="*/ 3 w 20"/>
                  <a:gd name="T89" fmla="*/ 22 h 41"/>
                  <a:gd name="T90" fmla="*/ 3 w 20"/>
                  <a:gd name="T91" fmla="*/ 23 h 41"/>
                  <a:gd name="T92" fmla="*/ 2 w 20"/>
                  <a:gd name="T93" fmla="*/ 23 h 41"/>
                  <a:gd name="T94" fmla="*/ 2 w 20"/>
                  <a:gd name="T95" fmla="*/ 25 h 41"/>
                  <a:gd name="T96" fmla="*/ 2 w 20"/>
                  <a:gd name="T97" fmla="*/ 26 h 41"/>
                  <a:gd name="T98" fmla="*/ 3 w 20"/>
                  <a:gd name="T99" fmla="*/ 29 h 41"/>
                  <a:gd name="T100" fmla="*/ 3 w 20"/>
                  <a:gd name="T101" fmla="*/ 30 h 41"/>
                  <a:gd name="T102" fmla="*/ 2 w 20"/>
                  <a:gd name="T103" fmla="*/ 30 h 41"/>
                  <a:gd name="T104" fmla="*/ 6 w 20"/>
                  <a:gd name="T105" fmla="*/ 33 h 41"/>
                  <a:gd name="T106" fmla="*/ 7 w 20"/>
                  <a:gd name="T107" fmla="*/ 35 h 41"/>
                  <a:gd name="T108" fmla="*/ 9 w 20"/>
                  <a:gd name="T109" fmla="*/ 38 h 41"/>
                  <a:gd name="T110" fmla="*/ 9 w 20"/>
                  <a:gd name="T111" fmla="*/ 39 h 41"/>
                  <a:gd name="T112" fmla="*/ 10 w 20"/>
                  <a:gd name="T113" fmla="*/ 40 h 41"/>
                  <a:gd name="T114" fmla="*/ 12 w 20"/>
                  <a:gd name="T115" fmla="*/ 41 h 41"/>
                  <a:gd name="T116" fmla="*/ 13 w 20"/>
                  <a:gd name="T117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" h="41">
                    <a:moveTo>
                      <a:pt x="13" y="39"/>
                    </a:move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2" y="41"/>
                      <a:pt x="12" y="41"/>
                      <a:pt x="12" y="41"/>
                    </a:cubicBezTo>
                    <a:lnTo>
                      <a:pt x="13" y="39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Freeform 44">
                <a:extLst>
                  <a:ext uri="{FF2B5EF4-FFF2-40B4-BE49-F238E27FC236}">
                    <a16:creationId xmlns:a16="http://schemas.microsoft.com/office/drawing/2014/main" id="{5369BB4C-B8A5-4BA7-8A71-143995BA9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8363" y="2601913"/>
                <a:ext cx="142875" cy="82550"/>
              </a:xfrm>
              <a:custGeom>
                <a:avLst/>
                <a:gdLst>
                  <a:gd name="T0" fmla="*/ 4 w 90"/>
                  <a:gd name="T1" fmla="*/ 36 h 52"/>
                  <a:gd name="T2" fmla="*/ 8 w 90"/>
                  <a:gd name="T3" fmla="*/ 40 h 52"/>
                  <a:gd name="T4" fmla="*/ 9 w 90"/>
                  <a:gd name="T5" fmla="*/ 45 h 52"/>
                  <a:gd name="T6" fmla="*/ 9 w 90"/>
                  <a:gd name="T7" fmla="*/ 52 h 52"/>
                  <a:gd name="T8" fmla="*/ 13 w 90"/>
                  <a:gd name="T9" fmla="*/ 52 h 52"/>
                  <a:gd name="T10" fmla="*/ 21 w 90"/>
                  <a:gd name="T11" fmla="*/ 52 h 52"/>
                  <a:gd name="T12" fmla="*/ 29 w 90"/>
                  <a:gd name="T13" fmla="*/ 48 h 52"/>
                  <a:gd name="T14" fmla="*/ 33 w 90"/>
                  <a:gd name="T15" fmla="*/ 48 h 52"/>
                  <a:gd name="T16" fmla="*/ 36 w 90"/>
                  <a:gd name="T17" fmla="*/ 52 h 52"/>
                  <a:gd name="T18" fmla="*/ 40 w 90"/>
                  <a:gd name="T19" fmla="*/ 49 h 52"/>
                  <a:gd name="T20" fmla="*/ 44 w 90"/>
                  <a:gd name="T21" fmla="*/ 52 h 52"/>
                  <a:gd name="T22" fmla="*/ 52 w 90"/>
                  <a:gd name="T23" fmla="*/ 52 h 52"/>
                  <a:gd name="T24" fmla="*/ 56 w 90"/>
                  <a:gd name="T25" fmla="*/ 52 h 52"/>
                  <a:gd name="T26" fmla="*/ 57 w 90"/>
                  <a:gd name="T27" fmla="*/ 48 h 52"/>
                  <a:gd name="T28" fmla="*/ 56 w 90"/>
                  <a:gd name="T29" fmla="*/ 45 h 52"/>
                  <a:gd name="T30" fmla="*/ 57 w 90"/>
                  <a:gd name="T31" fmla="*/ 44 h 52"/>
                  <a:gd name="T32" fmla="*/ 61 w 90"/>
                  <a:gd name="T33" fmla="*/ 44 h 52"/>
                  <a:gd name="T34" fmla="*/ 65 w 90"/>
                  <a:gd name="T35" fmla="*/ 40 h 52"/>
                  <a:gd name="T36" fmla="*/ 73 w 90"/>
                  <a:gd name="T37" fmla="*/ 39 h 52"/>
                  <a:gd name="T38" fmla="*/ 77 w 90"/>
                  <a:gd name="T39" fmla="*/ 40 h 52"/>
                  <a:gd name="T40" fmla="*/ 80 w 90"/>
                  <a:gd name="T41" fmla="*/ 40 h 52"/>
                  <a:gd name="T42" fmla="*/ 82 w 90"/>
                  <a:gd name="T43" fmla="*/ 39 h 52"/>
                  <a:gd name="T44" fmla="*/ 74 w 90"/>
                  <a:gd name="T45" fmla="*/ 31 h 52"/>
                  <a:gd name="T46" fmla="*/ 78 w 90"/>
                  <a:gd name="T47" fmla="*/ 28 h 52"/>
                  <a:gd name="T48" fmla="*/ 80 w 90"/>
                  <a:gd name="T49" fmla="*/ 23 h 52"/>
                  <a:gd name="T50" fmla="*/ 82 w 90"/>
                  <a:gd name="T51" fmla="*/ 15 h 52"/>
                  <a:gd name="T52" fmla="*/ 88 w 90"/>
                  <a:gd name="T53" fmla="*/ 14 h 52"/>
                  <a:gd name="T54" fmla="*/ 90 w 90"/>
                  <a:gd name="T55" fmla="*/ 10 h 52"/>
                  <a:gd name="T56" fmla="*/ 88 w 90"/>
                  <a:gd name="T57" fmla="*/ 8 h 52"/>
                  <a:gd name="T58" fmla="*/ 78 w 90"/>
                  <a:gd name="T59" fmla="*/ 4 h 52"/>
                  <a:gd name="T60" fmla="*/ 70 w 90"/>
                  <a:gd name="T61" fmla="*/ 2 h 52"/>
                  <a:gd name="T62" fmla="*/ 65 w 90"/>
                  <a:gd name="T63" fmla="*/ 2 h 52"/>
                  <a:gd name="T64" fmla="*/ 53 w 90"/>
                  <a:gd name="T65" fmla="*/ 4 h 52"/>
                  <a:gd name="T66" fmla="*/ 47 w 90"/>
                  <a:gd name="T67" fmla="*/ 10 h 52"/>
                  <a:gd name="T68" fmla="*/ 39 w 90"/>
                  <a:gd name="T69" fmla="*/ 8 h 52"/>
                  <a:gd name="T70" fmla="*/ 29 w 90"/>
                  <a:gd name="T71" fmla="*/ 8 h 52"/>
                  <a:gd name="T72" fmla="*/ 17 w 90"/>
                  <a:gd name="T73" fmla="*/ 6 h 52"/>
                  <a:gd name="T74" fmla="*/ 8 w 90"/>
                  <a:gd name="T75" fmla="*/ 8 h 52"/>
                  <a:gd name="T76" fmla="*/ 8 w 90"/>
                  <a:gd name="T77" fmla="*/ 4 h 52"/>
                  <a:gd name="T78" fmla="*/ 4 w 90"/>
                  <a:gd name="T79" fmla="*/ 0 h 52"/>
                  <a:gd name="T80" fmla="*/ 0 w 90"/>
                  <a:gd name="T81" fmla="*/ 4 h 52"/>
                  <a:gd name="T82" fmla="*/ 0 w 90"/>
                  <a:gd name="T83" fmla="*/ 8 h 52"/>
                  <a:gd name="T84" fmla="*/ 4 w 90"/>
                  <a:gd name="T85" fmla="*/ 14 h 52"/>
                  <a:gd name="T86" fmla="*/ 5 w 90"/>
                  <a:gd name="T87" fmla="*/ 23 h 52"/>
                  <a:gd name="T88" fmla="*/ 3 w 90"/>
                  <a:gd name="T89" fmla="*/ 25 h 52"/>
                  <a:gd name="T90" fmla="*/ 3 w 90"/>
                  <a:gd name="T91" fmla="*/ 31 h 52"/>
                  <a:gd name="T92" fmla="*/ 0 w 90"/>
                  <a:gd name="T93" fmla="*/ 32 h 52"/>
                  <a:gd name="T94" fmla="*/ 3 w 90"/>
                  <a:gd name="T95" fmla="*/ 35 h 52"/>
                  <a:gd name="T96" fmla="*/ 3 w 90"/>
                  <a:gd name="T97" fmla="*/ 35 h 52"/>
                  <a:gd name="T98" fmla="*/ 3 w 90"/>
                  <a:gd name="T99" fmla="*/ 35 h 52"/>
                  <a:gd name="T100" fmla="*/ 3 w 90"/>
                  <a:gd name="T101" fmla="*/ 3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0" h="52">
                    <a:moveTo>
                      <a:pt x="3" y="35"/>
                    </a:moveTo>
                    <a:lnTo>
                      <a:pt x="4" y="36"/>
                    </a:lnTo>
                    <a:lnTo>
                      <a:pt x="5" y="39"/>
                    </a:lnTo>
                    <a:lnTo>
                      <a:pt x="8" y="40"/>
                    </a:lnTo>
                    <a:lnTo>
                      <a:pt x="9" y="44"/>
                    </a:lnTo>
                    <a:lnTo>
                      <a:pt x="9" y="45"/>
                    </a:lnTo>
                    <a:lnTo>
                      <a:pt x="9" y="48"/>
                    </a:lnTo>
                    <a:lnTo>
                      <a:pt x="9" y="52"/>
                    </a:lnTo>
                    <a:lnTo>
                      <a:pt x="12" y="52"/>
                    </a:lnTo>
                    <a:lnTo>
                      <a:pt x="13" y="52"/>
                    </a:lnTo>
                    <a:lnTo>
                      <a:pt x="17" y="52"/>
                    </a:lnTo>
                    <a:lnTo>
                      <a:pt x="21" y="52"/>
                    </a:lnTo>
                    <a:lnTo>
                      <a:pt x="25" y="49"/>
                    </a:lnTo>
                    <a:lnTo>
                      <a:pt x="29" y="48"/>
                    </a:lnTo>
                    <a:lnTo>
                      <a:pt x="31" y="48"/>
                    </a:lnTo>
                    <a:lnTo>
                      <a:pt x="33" y="48"/>
                    </a:lnTo>
                    <a:lnTo>
                      <a:pt x="35" y="48"/>
                    </a:lnTo>
                    <a:lnTo>
                      <a:pt x="36" y="52"/>
                    </a:lnTo>
                    <a:lnTo>
                      <a:pt x="37" y="51"/>
                    </a:lnTo>
                    <a:lnTo>
                      <a:pt x="40" y="49"/>
                    </a:lnTo>
                    <a:lnTo>
                      <a:pt x="43" y="52"/>
                    </a:lnTo>
                    <a:lnTo>
                      <a:pt x="44" y="52"/>
                    </a:lnTo>
                    <a:lnTo>
                      <a:pt x="47" y="52"/>
                    </a:lnTo>
                    <a:lnTo>
                      <a:pt x="52" y="52"/>
                    </a:lnTo>
                    <a:lnTo>
                      <a:pt x="53" y="52"/>
                    </a:lnTo>
                    <a:lnTo>
                      <a:pt x="56" y="52"/>
                    </a:lnTo>
                    <a:lnTo>
                      <a:pt x="57" y="49"/>
                    </a:lnTo>
                    <a:lnTo>
                      <a:pt x="57" y="48"/>
                    </a:lnTo>
                    <a:lnTo>
                      <a:pt x="57" y="45"/>
                    </a:lnTo>
                    <a:lnTo>
                      <a:pt x="56" y="45"/>
                    </a:lnTo>
                    <a:lnTo>
                      <a:pt x="56" y="44"/>
                    </a:lnTo>
                    <a:lnTo>
                      <a:pt x="57" y="44"/>
                    </a:lnTo>
                    <a:lnTo>
                      <a:pt x="60" y="44"/>
                    </a:lnTo>
                    <a:lnTo>
                      <a:pt x="61" y="44"/>
                    </a:lnTo>
                    <a:lnTo>
                      <a:pt x="62" y="41"/>
                    </a:lnTo>
                    <a:lnTo>
                      <a:pt x="65" y="40"/>
                    </a:lnTo>
                    <a:lnTo>
                      <a:pt x="70" y="39"/>
                    </a:lnTo>
                    <a:lnTo>
                      <a:pt x="73" y="39"/>
                    </a:lnTo>
                    <a:lnTo>
                      <a:pt x="74" y="39"/>
                    </a:lnTo>
                    <a:lnTo>
                      <a:pt x="77" y="40"/>
                    </a:lnTo>
                    <a:lnTo>
                      <a:pt x="78" y="40"/>
                    </a:lnTo>
                    <a:lnTo>
                      <a:pt x="80" y="40"/>
                    </a:lnTo>
                    <a:lnTo>
                      <a:pt x="82" y="40"/>
                    </a:lnTo>
                    <a:lnTo>
                      <a:pt x="82" y="39"/>
                    </a:lnTo>
                    <a:lnTo>
                      <a:pt x="78" y="32"/>
                    </a:lnTo>
                    <a:lnTo>
                      <a:pt x="74" y="31"/>
                    </a:lnTo>
                    <a:lnTo>
                      <a:pt x="77" y="31"/>
                    </a:lnTo>
                    <a:lnTo>
                      <a:pt x="78" y="28"/>
                    </a:lnTo>
                    <a:lnTo>
                      <a:pt x="80" y="27"/>
                    </a:lnTo>
                    <a:lnTo>
                      <a:pt x="80" y="23"/>
                    </a:lnTo>
                    <a:lnTo>
                      <a:pt x="80" y="19"/>
                    </a:lnTo>
                    <a:lnTo>
                      <a:pt x="82" y="15"/>
                    </a:lnTo>
                    <a:lnTo>
                      <a:pt x="86" y="14"/>
                    </a:lnTo>
                    <a:lnTo>
                      <a:pt x="88" y="14"/>
                    </a:lnTo>
                    <a:lnTo>
                      <a:pt x="90" y="14"/>
                    </a:lnTo>
                    <a:lnTo>
                      <a:pt x="90" y="10"/>
                    </a:lnTo>
                    <a:lnTo>
                      <a:pt x="90" y="8"/>
                    </a:lnTo>
                    <a:lnTo>
                      <a:pt x="88" y="8"/>
                    </a:lnTo>
                    <a:lnTo>
                      <a:pt x="84" y="8"/>
                    </a:lnTo>
                    <a:lnTo>
                      <a:pt x="78" y="4"/>
                    </a:lnTo>
                    <a:lnTo>
                      <a:pt x="74" y="4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5" y="2"/>
                    </a:lnTo>
                    <a:lnTo>
                      <a:pt x="60" y="2"/>
                    </a:lnTo>
                    <a:lnTo>
                      <a:pt x="53" y="4"/>
                    </a:lnTo>
                    <a:lnTo>
                      <a:pt x="49" y="8"/>
                    </a:lnTo>
                    <a:lnTo>
                      <a:pt x="47" y="10"/>
                    </a:lnTo>
                    <a:lnTo>
                      <a:pt x="44" y="10"/>
                    </a:lnTo>
                    <a:lnTo>
                      <a:pt x="39" y="8"/>
                    </a:lnTo>
                    <a:lnTo>
                      <a:pt x="33" y="8"/>
                    </a:lnTo>
                    <a:lnTo>
                      <a:pt x="29" y="8"/>
                    </a:lnTo>
                    <a:lnTo>
                      <a:pt x="23" y="8"/>
                    </a:lnTo>
                    <a:lnTo>
                      <a:pt x="17" y="6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5" y="6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4" y="14"/>
                    </a:lnTo>
                    <a:lnTo>
                      <a:pt x="9" y="18"/>
                    </a:lnTo>
                    <a:lnTo>
                      <a:pt x="5" y="23"/>
                    </a:lnTo>
                    <a:lnTo>
                      <a:pt x="4" y="23"/>
                    </a:lnTo>
                    <a:lnTo>
                      <a:pt x="3" y="25"/>
                    </a:lnTo>
                    <a:lnTo>
                      <a:pt x="3" y="27"/>
                    </a:lnTo>
                    <a:lnTo>
                      <a:pt x="3" y="31"/>
                    </a:lnTo>
                    <a:lnTo>
                      <a:pt x="4" y="31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5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Freeform 45">
                <a:extLst>
                  <a:ext uri="{FF2B5EF4-FFF2-40B4-BE49-F238E27FC236}">
                    <a16:creationId xmlns:a16="http://schemas.microsoft.com/office/drawing/2014/main" id="{8917532D-2E4D-4E64-A254-59E78CE46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975" y="2486025"/>
                <a:ext cx="217488" cy="131763"/>
              </a:xfrm>
              <a:custGeom>
                <a:avLst/>
                <a:gdLst>
                  <a:gd name="T0" fmla="*/ 129 w 137"/>
                  <a:gd name="T1" fmla="*/ 51 h 83"/>
                  <a:gd name="T2" fmla="*/ 126 w 137"/>
                  <a:gd name="T3" fmla="*/ 52 h 83"/>
                  <a:gd name="T4" fmla="*/ 121 w 137"/>
                  <a:gd name="T5" fmla="*/ 55 h 83"/>
                  <a:gd name="T6" fmla="*/ 115 w 137"/>
                  <a:gd name="T7" fmla="*/ 51 h 83"/>
                  <a:gd name="T8" fmla="*/ 113 w 137"/>
                  <a:gd name="T9" fmla="*/ 48 h 83"/>
                  <a:gd name="T10" fmla="*/ 111 w 137"/>
                  <a:gd name="T11" fmla="*/ 41 h 83"/>
                  <a:gd name="T12" fmla="*/ 113 w 137"/>
                  <a:gd name="T13" fmla="*/ 31 h 83"/>
                  <a:gd name="T14" fmla="*/ 107 w 137"/>
                  <a:gd name="T15" fmla="*/ 21 h 83"/>
                  <a:gd name="T16" fmla="*/ 98 w 137"/>
                  <a:gd name="T17" fmla="*/ 11 h 83"/>
                  <a:gd name="T18" fmla="*/ 90 w 137"/>
                  <a:gd name="T19" fmla="*/ 3 h 83"/>
                  <a:gd name="T20" fmla="*/ 86 w 137"/>
                  <a:gd name="T21" fmla="*/ 0 h 83"/>
                  <a:gd name="T22" fmla="*/ 82 w 137"/>
                  <a:gd name="T23" fmla="*/ 4 h 83"/>
                  <a:gd name="T24" fmla="*/ 73 w 137"/>
                  <a:gd name="T25" fmla="*/ 7 h 83"/>
                  <a:gd name="T26" fmla="*/ 69 w 137"/>
                  <a:gd name="T27" fmla="*/ 8 h 83"/>
                  <a:gd name="T28" fmla="*/ 64 w 137"/>
                  <a:gd name="T29" fmla="*/ 11 h 83"/>
                  <a:gd name="T30" fmla="*/ 56 w 137"/>
                  <a:gd name="T31" fmla="*/ 7 h 83"/>
                  <a:gd name="T32" fmla="*/ 45 w 137"/>
                  <a:gd name="T33" fmla="*/ 4 h 83"/>
                  <a:gd name="T34" fmla="*/ 37 w 137"/>
                  <a:gd name="T35" fmla="*/ 4 h 83"/>
                  <a:gd name="T36" fmla="*/ 34 w 137"/>
                  <a:gd name="T37" fmla="*/ 7 h 83"/>
                  <a:gd name="T38" fmla="*/ 29 w 137"/>
                  <a:gd name="T39" fmla="*/ 11 h 83"/>
                  <a:gd name="T40" fmla="*/ 24 w 137"/>
                  <a:gd name="T41" fmla="*/ 12 h 83"/>
                  <a:gd name="T42" fmla="*/ 24 w 137"/>
                  <a:gd name="T43" fmla="*/ 16 h 83"/>
                  <a:gd name="T44" fmla="*/ 18 w 137"/>
                  <a:gd name="T45" fmla="*/ 27 h 83"/>
                  <a:gd name="T46" fmla="*/ 14 w 137"/>
                  <a:gd name="T47" fmla="*/ 33 h 83"/>
                  <a:gd name="T48" fmla="*/ 10 w 137"/>
                  <a:gd name="T49" fmla="*/ 35 h 83"/>
                  <a:gd name="T50" fmla="*/ 6 w 137"/>
                  <a:gd name="T51" fmla="*/ 37 h 83"/>
                  <a:gd name="T52" fmla="*/ 3 w 137"/>
                  <a:gd name="T53" fmla="*/ 37 h 83"/>
                  <a:gd name="T54" fmla="*/ 1 w 137"/>
                  <a:gd name="T55" fmla="*/ 39 h 83"/>
                  <a:gd name="T56" fmla="*/ 5 w 137"/>
                  <a:gd name="T57" fmla="*/ 43 h 83"/>
                  <a:gd name="T58" fmla="*/ 9 w 137"/>
                  <a:gd name="T59" fmla="*/ 47 h 83"/>
                  <a:gd name="T60" fmla="*/ 14 w 137"/>
                  <a:gd name="T61" fmla="*/ 55 h 83"/>
                  <a:gd name="T62" fmla="*/ 18 w 137"/>
                  <a:gd name="T63" fmla="*/ 57 h 83"/>
                  <a:gd name="T64" fmla="*/ 18 w 137"/>
                  <a:gd name="T65" fmla="*/ 60 h 83"/>
                  <a:gd name="T66" fmla="*/ 20 w 137"/>
                  <a:gd name="T67" fmla="*/ 64 h 83"/>
                  <a:gd name="T68" fmla="*/ 29 w 137"/>
                  <a:gd name="T69" fmla="*/ 68 h 83"/>
                  <a:gd name="T70" fmla="*/ 36 w 137"/>
                  <a:gd name="T71" fmla="*/ 64 h 83"/>
                  <a:gd name="T72" fmla="*/ 33 w 137"/>
                  <a:gd name="T73" fmla="*/ 68 h 83"/>
                  <a:gd name="T74" fmla="*/ 37 w 137"/>
                  <a:gd name="T75" fmla="*/ 73 h 83"/>
                  <a:gd name="T76" fmla="*/ 41 w 137"/>
                  <a:gd name="T77" fmla="*/ 77 h 83"/>
                  <a:gd name="T78" fmla="*/ 41 w 137"/>
                  <a:gd name="T79" fmla="*/ 81 h 83"/>
                  <a:gd name="T80" fmla="*/ 50 w 137"/>
                  <a:gd name="T81" fmla="*/ 79 h 83"/>
                  <a:gd name="T82" fmla="*/ 62 w 137"/>
                  <a:gd name="T83" fmla="*/ 81 h 83"/>
                  <a:gd name="T84" fmla="*/ 72 w 137"/>
                  <a:gd name="T85" fmla="*/ 81 h 83"/>
                  <a:gd name="T86" fmla="*/ 80 w 137"/>
                  <a:gd name="T87" fmla="*/ 83 h 83"/>
                  <a:gd name="T88" fmla="*/ 86 w 137"/>
                  <a:gd name="T89" fmla="*/ 77 h 83"/>
                  <a:gd name="T90" fmla="*/ 98 w 137"/>
                  <a:gd name="T91" fmla="*/ 75 h 83"/>
                  <a:gd name="T92" fmla="*/ 103 w 137"/>
                  <a:gd name="T93" fmla="*/ 75 h 83"/>
                  <a:gd name="T94" fmla="*/ 111 w 137"/>
                  <a:gd name="T95" fmla="*/ 77 h 83"/>
                  <a:gd name="T96" fmla="*/ 121 w 137"/>
                  <a:gd name="T97" fmla="*/ 81 h 83"/>
                  <a:gd name="T98" fmla="*/ 123 w 137"/>
                  <a:gd name="T99" fmla="*/ 77 h 83"/>
                  <a:gd name="T100" fmla="*/ 123 w 137"/>
                  <a:gd name="T101" fmla="*/ 71 h 83"/>
                  <a:gd name="T102" fmla="*/ 126 w 137"/>
                  <a:gd name="T103" fmla="*/ 65 h 83"/>
                  <a:gd name="T104" fmla="*/ 125 w 137"/>
                  <a:gd name="T105" fmla="*/ 65 h 83"/>
                  <a:gd name="T106" fmla="*/ 125 w 137"/>
                  <a:gd name="T107" fmla="*/ 60 h 83"/>
                  <a:gd name="T108" fmla="*/ 126 w 137"/>
                  <a:gd name="T109" fmla="*/ 60 h 83"/>
                  <a:gd name="T110" fmla="*/ 130 w 137"/>
                  <a:gd name="T111" fmla="*/ 64 h 83"/>
                  <a:gd name="T112" fmla="*/ 137 w 137"/>
                  <a:gd name="T113" fmla="*/ 57 h 83"/>
                  <a:gd name="T114" fmla="*/ 134 w 137"/>
                  <a:gd name="T115" fmla="*/ 52 h 83"/>
                  <a:gd name="T116" fmla="*/ 133 w 137"/>
                  <a:gd name="T117" fmla="*/ 51 h 83"/>
                  <a:gd name="T118" fmla="*/ 133 w 137"/>
                  <a:gd name="T119" fmla="*/ 51 h 83"/>
                  <a:gd name="T120" fmla="*/ 133 w 137"/>
                  <a:gd name="T121" fmla="*/ 5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7" h="83">
                    <a:moveTo>
                      <a:pt x="133" y="51"/>
                    </a:moveTo>
                    <a:lnTo>
                      <a:pt x="129" y="51"/>
                    </a:lnTo>
                    <a:lnTo>
                      <a:pt x="126" y="52"/>
                    </a:lnTo>
                    <a:lnTo>
                      <a:pt x="126" y="52"/>
                    </a:lnTo>
                    <a:lnTo>
                      <a:pt x="123" y="55"/>
                    </a:lnTo>
                    <a:lnTo>
                      <a:pt x="121" y="55"/>
                    </a:lnTo>
                    <a:lnTo>
                      <a:pt x="117" y="52"/>
                    </a:lnTo>
                    <a:lnTo>
                      <a:pt x="115" y="51"/>
                    </a:lnTo>
                    <a:lnTo>
                      <a:pt x="114" y="49"/>
                    </a:lnTo>
                    <a:lnTo>
                      <a:pt x="113" y="48"/>
                    </a:lnTo>
                    <a:lnTo>
                      <a:pt x="113" y="47"/>
                    </a:lnTo>
                    <a:lnTo>
                      <a:pt x="111" y="41"/>
                    </a:lnTo>
                    <a:lnTo>
                      <a:pt x="111" y="37"/>
                    </a:lnTo>
                    <a:lnTo>
                      <a:pt x="113" y="31"/>
                    </a:lnTo>
                    <a:lnTo>
                      <a:pt x="110" y="25"/>
                    </a:lnTo>
                    <a:lnTo>
                      <a:pt x="107" y="21"/>
                    </a:lnTo>
                    <a:lnTo>
                      <a:pt x="102" y="16"/>
                    </a:lnTo>
                    <a:lnTo>
                      <a:pt x="98" y="11"/>
                    </a:lnTo>
                    <a:lnTo>
                      <a:pt x="94" y="4"/>
                    </a:lnTo>
                    <a:lnTo>
                      <a:pt x="90" y="3"/>
                    </a:lnTo>
                    <a:lnTo>
                      <a:pt x="89" y="0"/>
                    </a:lnTo>
                    <a:lnTo>
                      <a:pt x="86" y="0"/>
                    </a:lnTo>
                    <a:lnTo>
                      <a:pt x="82" y="3"/>
                    </a:lnTo>
                    <a:lnTo>
                      <a:pt x="82" y="4"/>
                    </a:lnTo>
                    <a:lnTo>
                      <a:pt x="81" y="7"/>
                    </a:lnTo>
                    <a:lnTo>
                      <a:pt x="73" y="7"/>
                    </a:lnTo>
                    <a:lnTo>
                      <a:pt x="72" y="7"/>
                    </a:lnTo>
                    <a:lnTo>
                      <a:pt x="69" y="8"/>
                    </a:lnTo>
                    <a:lnTo>
                      <a:pt x="66" y="11"/>
                    </a:lnTo>
                    <a:lnTo>
                      <a:pt x="64" y="11"/>
                    </a:lnTo>
                    <a:lnTo>
                      <a:pt x="60" y="7"/>
                    </a:lnTo>
                    <a:lnTo>
                      <a:pt x="56" y="7"/>
                    </a:lnTo>
                    <a:lnTo>
                      <a:pt x="50" y="7"/>
                    </a:lnTo>
                    <a:lnTo>
                      <a:pt x="45" y="4"/>
                    </a:lnTo>
                    <a:lnTo>
                      <a:pt x="41" y="4"/>
                    </a:lnTo>
                    <a:lnTo>
                      <a:pt x="37" y="4"/>
                    </a:lnTo>
                    <a:lnTo>
                      <a:pt x="36" y="7"/>
                    </a:lnTo>
                    <a:lnTo>
                      <a:pt x="34" y="7"/>
                    </a:lnTo>
                    <a:lnTo>
                      <a:pt x="33" y="8"/>
                    </a:lnTo>
                    <a:lnTo>
                      <a:pt x="29" y="11"/>
                    </a:lnTo>
                    <a:lnTo>
                      <a:pt x="28" y="11"/>
                    </a:lnTo>
                    <a:lnTo>
                      <a:pt x="24" y="12"/>
                    </a:lnTo>
                    <a:lnTo>
                      <a:pt x="24" y="14"/>
                    </a:lnTo>
                    <a:lnTo>
                      <a:pt x="24" y="16"/>
                    </a:lnTo>
                    <a:lnTo>
                      <a:pt x="20" y="21"/>
                    </a:lnTo>
                    <a:lnTo>
                      <a:pt x="18" y="27"/>
                    </a:lnTo>
                    <a:lnTo>
                      <a:pt x="14" y="31"/>
                    </a:lnTo>
                    <a:lnTo>
                      <a:pt x="14" y="33"/>
                    </a:lnTo>
                    <a:lnTo>
                      <a:pt x="12" y="35"/>
                    </a:lnTo>
                    <a:lnTo>
                      <a:pt x="10" y="35"/>
                    </a:lnTo>
                    <a:lnTo>
                      <a:pt x="6" y="35"/>
                    </a:lnTo>
                    <a:lnTo>
                      <a:pt x="6" y="37"/>
                    </a:lnTo>
                    <a:lnTo>
                      <a:pt x="5" y="39"/>
                    </a:lnTo>
                    <a:lnTo>
                      <a:pt x="3" y="37"/>
                    </a:lnTo>
                    <a:lnTo>
                      <a:pt x="0" y="39"/>
                    </a:lnTo>
                    <a:lnTo>
                      <a:pt x="1" y="39"/>
                    </a:lnTo>
                    <a:lnTo>
                      <a:pt x="3" y="41"/>
                    </a:lnTo>
                    <a:lnTo>
                      <a:pt x="5" y="43"/>
                    </a:lnTo>
                    <a:lnTo>
                      <a:pt x="6" y="44"/>
                    </a:lnTo>
                    <a:lnTo>
                      <a:pt x="9" y="47"/>
                    </a:lnTo>
                    <a:lnTo>
                      <a:pt x="6" y="51"/>
                    </a:lnTo>
                    <a:lnTo>
                      <a:pt x="14" y="55"/>
                    </a:lnTo>
                    <a:lnTo>
                      <a:pt x="18" y="56"/>
                    </a:lnTo>
                    <a:lnTo>
                      <a:pt x="18" y="57"/>
                    </a:lnTo>
                    <a:lnTo>
                      <a:pt x="16" y="57"/>
                    </a:lnTo>
                    <a:lnTo>
                      <a:pt x="18" y="60"/>
                    </a:lnTo>
                    <a:lnTo>
                      <a:pt x="16" y="61"/>
                    </a:lnTo>
                    <a:lnTo>
                      <a:pt x="20" y="64"/>
                    </a:lnTo>
                    <a:lnTo>
                      <a:pt x="25" y="65"/>
                    </a:lnTo>
                    <a:lnTo>
                      <a:pt x="29" y="68"/>
                    </a:lnTo>
                    <a:lnTo>
                      <a:pt x="32" y="65"/>
                    </a:lnTo>
                    <a:lnTo>
                      <a:pt x="36" y="64"/>
                    </a:lnTo>
                    <a:lnTo>
                      <a:pt x="37" y="68"/>
                    </a:lnTo>
                    <a:lnTo>
                      <a:pt x="33" y="68"/>
                    </a:lnTo>
                    <a:lnTo>
                      <a:pt x="33" y="69"/>
                    </a:lnTo>
                    <a:lnTo>
                      <a:pt x="37" y="73"/>
                    </a:lnTo>
                    <a:lnTo>
                      <a:pt x="41" y="75"/>
                    </a:lnTo>
                    <a:lnTo>
                      <a:pt x="41" y="77"/>
                    </a:lnTo>
                    <a:lnTo>
                      <a:pt x="38" y="79"/>
                    </a:lnTo>
                    <a:lnTo>
                      <a:pt x="41" y="81"/>
                    </a:lnTo>
                    <a:lnTo>
                      <a:pt x="45" y="81"/>
                    </a:lnTo>
                    <a:lnTo>
                      <a:pt x="50" y="79"/>
                    </a:lnTo>
                    <a:lnTo>
                      <a:pt x="56" y="81"/>
                    </a:lnTo>
                    <a:lnTo>
                      <a:pt x="62" y="81"/>
                    </a:lnTo>
                    <a:lnTo>
                      <a:pt x="66" y="81"/>
                    </a:lnTo>
                    <a:lnTo>
                      <a:pt x="72" y="81"/>
                    </a:lnTo>
                    <a:lnTo>
                      <a:pt x="77" y="83"/>
                    </a:lnTo>
                    <a:lnTo>
                      <a:pt x="80" y="83"/>
                    </a:lnTo>
                    <a:lnTo>
                      <a:pt x="82" y="81"/>
                    </a:lnTo>
                    <a:lnTo>
                      <a:pt x="86" y="77"/>
                    </a:lnTo>
                    <a:lnTo>
                      <a:pt x="93" y="75"/>
                    </a:lnTo>
                    <a:lnTo>
                      <a:pt x="98" y="75"/>
                    </a:lnTo>
                    <a:lnTo>
                      <a:pt x="99" y="73"/>
                    </a:lnTo>
                    <a:lnTo>
                      <a:pt x="103" y="75"/>
                    </a:lnTo>
                    <a:lnTo>
                      <a:pt x="107" y="77"/>
                    </a:lnTo>
                    <a:lnTo>
                      <a:pt x="111" y="77"/>
                    </a:lnTo>
                    <a:lnTo>
                      <a:pt x="117" y="81"/>
                    </a:lnTo>
                    <a:lnTo>
                      <a:pt x="121" y="81"/>
                    </a:lnTo>
                    <a:lnTo>
                      <a:pt x="123" y="81"/>
                    </a:lnTo>
                    <a:lnTo>
                      <a:pt x="123" y="77"/>
                    </a:lnTo>
                    <a:lnTo>
                      <a:pt x="123" y="77"/>
                    </a:lnTo>
                    <a:lnTo>
                      <a:pt x="123" y="71"/>
                    </a:lnTo>
                    <a:lnTo>
                      <a:pt x="125" y="69"/>
                    </a:lnTo>
                    <a:lnTo>
                      <a:pt x="126" y="65"/>
                    </a:lnTo>
                    <a:lnTo>
                      <a:pt x="125" y="68"/>
                    </a:lnTo>
                    <a:lnTo>
                      <a:pt x="125" y="65"/>
                    </a:lnTo>
                    <a:lnTo>
                      <a:pt x="125" y="61"/>
                    </a:lnTo>
                    <a:lnTo>
                      <a:pt x="125" y="60"/>
                    </a:lnTo>
                    <a:lnTo>
                      <a:pt x="126" y="57"/>
                    </a:lnTo>
                    <a:lnTo>
                      <a:pt x="126" y="60"/>
                    </a:lnTo>
                    <a:lnTo>
                      <a:pt x="126" y="64"/>
                    </a:lnTo>
                    <a:lnTo>
                      <a:pt x="130" y="64"/>
                    </a:lnTo>
                    <a:lnTo>
                      <a:pt x="134" y="61"/>
                    </a:lnTo>
                    <a:lnTo>
                      <a:pt x="137" y="57"/>
                    </a:lnTo>
                    <a:lnTo>
                      <a:pt x="137" y="55"/>
                    </a:lnTo>
                    <a:lnTo>
                      <a:pt x="134" y="52"/>
                    </a:lnTo>
                    <a:lnTo>
                      <a:pt x="133" y="51"/>
                    </a:lnTo>
                    <a:lnTo>
                      <a:pt x="133" y="51"/>
                    </a:lnTo>
                    <a:lnTo>
                      <a:pt x="133" y="51"/>
                    </a:lnTo>
                    <a:lnTo>
                      <a:pt x="133" y="51"/>
                    </a:lnTo>
                    <a:lnTo>
                      <a:pt x="133" y="51"/>
                    </a:lnTo>
                    <a:lnTo>
                      <a:pt x="133" y="51"/>
                    </a:lnTo>
                    <a:lnTo>
                      <a:pt x="133" y="51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Freeform 46">
                <a:extLst>
                  <a:ext uri="{FF2B5EF4-FFF2-40B4-BE49-F238E27FC236}">
                    <a16:creationId xmlns:a16="http://schemas.microsoft.com/office/drawing/2014/main" id="{8FC275B1-E6D6-4D29-A63D-B475BC795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7263" y="2482850"/>
                <a:ext cx="79375" cy="84138"/>
              </a:xfrm>
              <a:custGeom>
                <a:avLst/>
                <a:gdLst>
                  <a:gd name="T0" fmla="*/ 5 w 50"/>
                  <a:gd name="T1" fmla="*/ 6 h 53"/>
                  <a:gd name="T2" fmla="*/ 9 w 50"/>
                  <a:gd name="T3" fmla="*/ 13 h 53"/>
                  <a:gd name="T4" fmla="*/ 13 w 50"/>
                  <a:gd name="T5" fmla="*/ 18 h 53"/>
                  <a:gd name="T6" fmla="*/ 18 w 50"/>
                  <a:gd name="T7" fmla="*/ 23 h 53"/>
                  <a:gd name="T8" fmla="*/ 21 w 50"/>
                  <a:gd name="T9" fmla="*/ 27 h 53"/>
                  <a:gd name="T10" fmla="*/ 24 w 50"/>
                  <a:gd name="T11" fmla="*/ 33 h 53"/>
                  <a:gd name="T12" fmla="*/ 22 w 50"/>
                  <a:gd name="T13" fmla="*/ 39 h 53"/>
                  <a:gd name="T14" fmla="*/ 22 w 50"/>
                  <a:gd name="T15" fmla="*/ 43 h 53"/>
                  <a:gd name="T16" fmla="*/ 24 w 50"/>
                  <a:gd name="T17" fmla="*/ 49 h 53"/>
                  <a:gd name="T18" fmla="*/ 24 w 50"/>
                  <a:gd name="T19" fmla="*/ 50 h 53"/>
                  <a:gd name="T20" fmla="*/ 25 w 50"/>
                  <a:gd name="T21" fmla="*/ 51 h 53"/>
                  <a:gd name="T22" fmla="*/ 26 w 50"/>
                  <a:gd name="T23" fmla="*/ 53 h 53"/>
                  <a:gd name="T24" fmla="*/ 28 w 50"/>
                  <a:gd name="T25" fmla="*/ 53 h 53"/>
                  <a:gd name="T26" fmla="*/ 30 w 50"/>
                  <a:gd name="T27" fmla="*/ 50 h 53"/>
                  <a:gd name="T28" fmla="*/ 32 w 50"/>
                  <a:gd name="T29" fmla="*/ 46 h 53"/>
                  <a:gd name="T30" fmla="*/ 34 w 50"/>
                  <a:gd name="T31" fmla="*/ 43 h 53"/>
                  <a:gd name="T32" fmla="*/ 36 w 50"/>
                  <a:gd name="T33" fmla="*/ 41 h 53"/>
                  <a:gd name="T34" fmla="*/ 36 w 50"/>
                  <a:gd name="T35" fmla="*/ 37 h 53"/>
                  <a:gd name="T36" fmla="*/ 36 w 50"/>
                  <a:gd name="T37" fmla="*/ 35 h 53"/>
                  <a:gd name="T38" fmla="*/ 37 w 50"/>
                  <a:gd name="T39" fmla="*/ 33 h 53"/>
                  <a:gd name="T40" fmla="*/ 40 w 50"/>
                  <a:gd name="T41" fmla="*/ 35 h 53"/>
                  <a:gd name="T42" fmla="*/ 41 w 50"/>
                  <a:gd name="T43" fmla="*/ 35 h 53"/>
                  <a:gd name="T44" fmla="*/ 45 w 50"/>
                  <a:gd name="T45" fmla="*/ 35 h 53"/>
                  <a:gd name="T46" fmla="*/ 48 w 50"/>
                  <a:gd name="T47" fmla="*/ 37 h 53"/>
                  <a:gd name="T48" fmla="*/ 50 w 50"/>
                  <a:gd name="T49" fmla="*/ 35 h 53"/>
                  <a:gd name="T50" fmla="*/ 48 w 50"/>
                  <a:gd name="T51" fmla="*/ 33 h 53"/>
                  <a:gd name="T52" fmla="*/ 49 w 50"/>
                  <a:gd name="T53" fmla="*/ 31 h 53"/>
                  <a:gd name="T54" fmla="*/ 45 w 50"/>
                  <a:gd name="T55" fmla="*/ 27 h 53"/>
                  <a:gd name="T56" fmla="*/ 44 w 50"/>
                  <a:gd name="T57" fmla="*/ 23 h 53"/>
                  <a:gd name="T58" fmla="*/ 41 w 50"/>
                  <a:gd name="T59" fmla="*/ 23 h 53"/>
                  <a:gd name="T60" fmla="*/ 41 w 50"/>
                  <a:gd name="T61" fmla="*/ 22 h 53"/>
                  <a:gd name="T62" fmla="*/ 41 w 50"/>
                  <a:gd name="T63" fmla="*/ 20 h 53"/>
                  <a:gd name="T64" fmla="*/ 40 w 50"/>
                  <a:gd name="T65" fmla="*/ 20 h 53"/>
                  <a:gd name="T66" fmla="*/ 37 w 50"/>
                  <a:gd name="T67" fmla="*/ 16 h 53"/>
                  <a:gd name="T68" fmla="*/ 34 w 50"/>
                  <a:gd name="T69" fmla="*/ 10 h 53"/>
                  <a:gd name="T70" fmla="*/ 34 w 50"/>
                  <a:gd name="T71" fmla="*/ 9 h 53"/>
                  <a:gd name="T72" fmla="*/ 32 w 50"/>
                  <a:gd name="T73" fmla="*/ 9 h 53"/>
                  <a:gd name="T74" fmla="*/ 30 w 50"/>
                  <a:gd name="T75" fmla="*/ 9 h 53"/>
                  <a:gd name="T76" fmla="*/ 30 w 50"/>
                  <a:gd name="T77" fmla="*/ 6 h 53"/>
                  <a:gd name="T78" fmla="*/ 26 w 50"/>
                  <a:gd name="T79" fmla="*/ 5 h 53"/>
                  <a:gd name="T80" fmla="*/ 24 w 50"/>
                  <a:gd name="T81" fmla="*/ 6 h 53"/>
                  <a:gd name="T82" fmla="*/ 24 w 50"/>
                  <a:gd name="T83" fmla="*/ 5 h 53"/>
                  <a:gd name="T84" fmla="*/ 22 w 50"/>
                  <a:gd name="T85" fmla="*/ 5 h 53"/>
                  <a:gd name="T86" fmla="*/ 18 w 50"/>
                  <a:gd name="T87" fmla="*/ 5 h 53"/>
                  <a:gd name="T88" fmla="*/ 17 w 50"/>
                  <a:gd name="T89" fmla="*/ 1 h 53"/>
                  <a:gd name="T90" fmla="*/ 13 w 50"/>
                  <a:gd name="T91" fmla="*/ 0 h 53"/>
                  <a:gd name="T92" fmla="*/ 10 w 50"/>
                  <a:gd name="T93" fmla="*/ 0 h 53"/>
                  <a:gd name="T94" fmla="*/ 6 w 50"/>
                  <a:gd name="T95" fmla="*/ 1 h 53"/>
                  <a:gd name="T96" fmla="*/ 4 w 50"/>
                  <a:gd name="T97" fmla="*/ 1 h 53"/>
                  <a:gd name="T98" fmla="*/ 1 w 50"/>
                  <a:gd name="T99" fmla="*/ 1 h 53"/>
                  <a:gd name="T100" fmla="*/ 0 w 50"/>
                  <a:gd name="T101" fmla="*/ 2 h 53"/>
                  <a:gd name="T102" fmla="*/ 1 w 50"/>
                  <a:gd name="T103" fmla="*/ 5 h 53"/>
                  <a:gd name="T104" fmla="*/ 5 w 50"/>
                  <a:gd name="T105" fmla="*/ 6 h 53"/>
                  <a:gd name="T106" fmla="*/ 5 w 50"/>
                  <a:gd name="T107" fmla="*/ 6 h 53"/>
                  <a:gd name="T108" fmla="*/ 5 w 50"/>
                  <a:gd name="T109" fmla="*/ 6 h 53"/>
                  <a:gd name="T110" fmla="*/ 5 w 50"/>
                  <a:gd name="T111" fmla="*/ 6 h 53"/>
                  <a:gd name="T112" fmla="*/ 5 w 50"/>
                  <a:gd name="T113" fmla="*/ 6 h 53"/>
                  <a:gd name="T114" fmla="*/ 5 w 50"/>
                  <a:gd name="T115" fmla="*/ 6 h 53"/>
                  <a:gd name="T116" fmla="*/ 5 w 50"/>
                  <a:gd name="T117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" h="53">
                    <a:moveTo>
                      <a:pt x="5" y="6"/>
                    </a:moveTo>
                    <a:lnTo>
                      <a:pt x="9" y="13"/>
                    </a:lnTo>
                    <a:lnTo>
                      <a:pt x="13" y="18"/>
                    </a:lnTo>
                    <a:lnTo>
                      <a:pt x="18" y="23"/>
                    </a:lnTo>
                    <a:lnTo>
                      <a:pt x="21" y="27"/>
                    </a:lnTo>
                    <a:lnTo>
                      <a:pt x="24" y="33"/>
                    </a:lnTo>
                    <a:lnTo>
                      <a:pt x="22" y="39"/>
                    </a:lnTo>
                    <a:lnTo>
                      <a:pt x="22" y="43"/>
                    </a:lnTo>
                    <a:lnTo>
                      <a:pt x="24" y="49"/>
                    </a:lnTo>
                    <a:lnTo>
                      <a:pt x="24" y="50"/>
                    </a:lnTo>
                    <a:lnTo>
                      <a:pt x="25" y="51"/>
                    </a:lnTo>
                    <a:lnTo>
                      <a:pt x="26" y="53"/>
                    </a:lnTo>
                    <a:lnTo>
                      <a:pt x="28" y="53"/>
                    </a:lnTo>
                    <a:lnTo>
                      <a:pt x="30" y="50"/>
                    </a:lnTo>
                    <a:lnTo>
                      <a:pt x="32" y="46"/>
                    </a:lnTo>
                    <a:lnTo>
                      <a:pt x="34" y="43"/>
                    </a:lnTo>
                    <a:lnTo>
                      <a:pt x="36" y="41"/>
                    </a:lnTo>
                    <a:lnTo>
                      <a:pt x="36" y="37"/>
                    </a:lnTo>
                    <a:lnTo>
                      <a:pt x="36" y="35"/>
                    </a:lnTo>
                    <a:lnTo>
                      <a:pt x="37" y="33"/>
                    </a:lnTo>
                    <a:lnTo>
                      <a:pt x="40" y="35"/>
                    </a:lnTo>
                    <a:lnTo>
                      <a:pt x="41" y="35"/>
                    </a:lnTo>
                    <a:lnTo>
                      <a:pt x="45" y="35"/>
                    </a:lnTo>
                    <a:lnTo>
                      <a:pt x="48" y="37"/>
                    </a:lnTo>
                    <a:lnTo>
                      <a:pt x="50" y="35"/>
                    </a:lnTo>
                    <a:lnTo>
                      <a:pt x="48" y="33"/>
                    </a:lnTo>
                    <a:lnTo>
                      <a:pt x="49" y="31"/>
                    </a:lnTo>
                    <a:lnTo>
                      <a:pt x="45" y="27"/>
                    </a:lnTo>
                    <a:lnTo>
                      <a:pt x="44" y="23"/>
                    </a:lnTo>
                    <a:lnTo>
                      <a:pt x="41" y="23"/>
                    </a:lnTo>
                    <a:lnTo>
                      <a:pt x="41" y="22"/>
                    </a:lnTo>
                    <a:lnTo>
                      <a:pt x="41" y="20"/>
                    </a:lnTo>
                    <a:lnTo>
                      <a:pt x="40" y="20"/>
                    </a:lnTo>
                    <a:lnTo>
                      <a:pt x="37" y="16"/>
                    </a:lnTo>
                    <a:lnTo>
                      <a:pt x="34" y="10"/>
                    </a:lnTo>
                    <a:lnTo>
                      <a:pt x="34" y="9"/>
                    </a:lnTo>
                    <a:lnTo>
                      <a:pt x="32" y="9"/>
                    </a:lnTo>
                    <a:lnTo>
                      <a:pt x="30" y="9"/>
                    </a:lnTo>
                    <a:lnTo>
                      <a:pt x="30" y="6"/>
                    </a:lnTo>
                    <a:lnTo>
                      <a:pt x="26" y="5"/>
                    </a:lnTo>
                    <a:lnTo>
                      <a:pt x="24" y="6"/>
                    </a:lnTo>
                    <a:lnTo>
                      <a:pt x="24" y="5"/>
                    </a:lnTo>
                    <a:lnTo>
                      <a:pt x="22" y="5"/>
                    </a:lnTo>
                    <a:lnTo>
                      <a:pt x="18" y="5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Freeform 47">
                <a:extLst>
                  <a:ext uri="{FF2B5EF4-FFF2-40B4-BE49-F238E27FC236}">
                    <a16:creationId xmlns:a16="http://schemas.microsoft.com/office/drawing/2014/main" id="{115A9F6E-2BFD-4922-8D13-6FEDCF0F7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6338" y="3475038"/>
                <a:ext cx="76200" cy="20638"/>
              </a:xfrm>
              <a:custGeom>
                <a:avLst/>
                <a:gdLst>
                  <a:gd name="T0" fmla="*/ 7 w 48"/>
                  <a:gd name="T1" fmla="*/ 12 h 13"/>
                  <a:gd name="T2" fmla="*/ 8 w 48"/>
                  <a:gd name="T3" fmla="*/ 12 h 13"/>
                  <a:gd name="T4" fmla="*/ 16 w 48"/>
                  <a:gd name="T5" fmla="*/ 12 h 13"/>
                  <a:gd name="T6" fmla="*/ 16 w 48"/>
                  <a:gd name="T7" fmla="*/ 9 h 13"/>
                  <a:gd name="T8" fmla="*/ 18 w 48"/>
                  <a:gd name="T9" fmla="*/ 8 h 13"/>
                  <a:gd name="T10" fmla="*/ 20 w 48"/>
                  <a:gd name="T11" fmla="*/ 8 h 13"/>
                  <a:gd name="T12" fmla="*/ 22 w 48"/>
                  <a:gd name="T13" fmla="*/ 8 h 13"/>
                  <a:gd name="T14" fmla="*/ 24 w 48"/>
                  <a:gd name="T15" fmla="*/ 8 h 13"/>
                  <a:gd name="T16" fmla="*/ 26 w 48"/>
                  <a:gd name="T17" fmla="*/ 8 h 13"/>
                  <a:gd name="T18" fmla="*/ 27 w 48"/>
                  <a:gd name="T19" fmla="*/ 4 h 13"/>
                  <a:gd name="T20" fmla="*/ 30 w 48"/>
                  <a:gd name="T21" fmla="*/ 5 h 13"/>
                  <a:gd name="T22" fmla="*/ 34 w 48"/>
                  <a:gd name="T23" fmla="*/ 8 h 13"/>
                  <a:gd name="T24" fmla="*/ 38 w 48"/>
                  <a:gd name="T25" fmla="*/ 9 h 13"/>
                  <a:gd name="T26" fmla="*/ 40 w 48"/>
                  <a:gd name="T27" fmla="*/ 9 h 13"/>
                  <a:gd name="T28" fmla="*/ 43 w 48"/>
                  <a:gd name="T29" fmla="*/ 9 h 13"/>
                  <a:gd name="T30" fmla="*/ 44 w 48"/>
                  <a:gd name="T31" fmla="*/ 9 h 13"/>
                  <a:gd name="T32" fmla="*/ 47 w 48"/>
                  <a:gd name="T33" fmla="*/ 9 h 13"/>
                  <a:gd name="T34" fmla="*/ 48 w 48"/>
                  <a:gd name="T35" fmla="*/ 8 h 13"/>
                  <a:gd name="T36" fmla="*/ 48 w 48"/>
                  <a:gd name="T37" fmla="*/ 5 h 13"/>
                  <a:gd name="T38" fmla="*/ 47 w 48"/>
                  <a:gd name="T39" fmla="*/ 4 h 13"/>
                  <a:gd name="T40" fmla="*/ 43 w 48"/>
                  <a:gd name="T41" fmla="*/ 4 h 13"/>
                  <a:gd name="T42" fmla="*/ 40 w 48"/>
                  <a:gd name="T43" fmla="*/ 5 h 13"/>
                  <a:gd name="T44" fmla="*/ 39 w 48"/>
                  <a:gd name="T45" fmla="*/ 5 h 13"/>
                  <a:gd name="T46" fmla="*/ 38 w 48"/>
                  <a:gd name="T47" fmla="*/ 2 h 13"/>
                  <a:gd name="T48" fmla="*/ 35 w 48"/>
                  <a:gd name="T49" fmla="*/ 2 h 13"/>
                  <a:gd name="T50" fmla="*/ 34 w 48"/>
                  <a:gd name="T51" fmla="*/ 2 h 13"/>
                  <a:gd name="T52" fmla="*/ 31 w 48"/>
                  <a:gd name="T53" fmla="*/ 0 h 13"/>
                  <a:gd name="T54" fmla="*/ 30 w 48"/>
                  <a:gd name="T55" fmla="*/ 0 h 13"/>
                  <a:gd name="T56" fmla="*/ 27 w 48"/>
                  <a:gd name="T57" fmla="*/ 0 h 13"/>
                  <a:gd name="T58" fmla="*/ 24 w 48"/>
                  <a:gd name="T59" fmla="*/ 0 h 13"/>
                  <a:gd name="T60" fmla="*/ 22 w 48"/>
                  <a:gd name="T61" fmla="*/ 2 h 13"/>
                  <a:gd name="T62" fmla="*/ 22 w 48"/>
                  <a:gd name="T63" fmla="*/ 4 h 13"/>
                  <a:gd name="T64" fmla="*/ 8 w 48"/>
                  <a:gd name="T65" fmla="*/ 4 h 13"/>
                  <a:gd name="T66" fmla="*/ 4 w 48"/>
                  <a:gd name="T67" fmla="*/ 4 h 13"/>
                  <a:gd name="T68" fmla="*/ 4 w 48"/>
                  <a:gd name="T69" fmla="*/ 5 h 13"/>
                  <a:gd name="T70" fmla="*/ 7 w 48"/>
                  <a:gd name="T71" fmla="*/ 8 h 13"/>
                  <a:gd name="T72" fmla="*/ 10 w 48"/>
                  <a:gd name="T73" fmla="*/ 8 h 13"/>
                  <a:gd name="T74" fmla="*/ 14 w 48"/>
                  <a:gd name="T75" fmla="*/ 5 h 13"/>
                  <a:gd name="T76" fmla="*/ 20 w 48"/>
                  <a:gd name="T77" fmla="*/ 5 h 13"/>
                  <a:gd name="T78" fmla="*/ 14 w 48"/>
                  <a:gd name="T79" fmla="*/ 8 h 13"/>
                  <a:gd name="T80" fmla="*/ 10 w 48"/>
                  <a:gd name="T81" fmla="*/ 8 h 13"/>
                  <a:gd name="T82" fmla="*/ 10 w 48"/>
                  <a:gd name="T83" fmla="*/ 9 h 13"/>
                  <a:gd name="T84" fmla="*/ 7 w 48"/>
                  <a:gd name="T85" fmla="*/ 9 h 13"/>
                  <a:gd name="T86" fmla="*/ 4 w 48"/>
                  <a:gd name="T87" fmla="*/ 9 h 13"/>
                  <a:gd name="T88" fmla="*/ 3 w 48"/>
                  <a:gd name="T89" fmla="*/ 5 h 13"/>
                  <a:gd name="T90" fmla="*/ 0 w 48"/>
                  <a:gd name="T91" fmla="*/ 8 h 13"/>
                  <a:gd name="T92" fmla="*/ 0 w 48"/>
                  <a:gd name="T93" fmla="*/ 13 h 13"/>
                  <a:gd name="T94" fmla="*/ 4 w 48"/>
                  <a:gd name="T95" fmla="*/ 12 h 13"/>
                  <a:gd name="T96" fmla="*/ 7 w 48"/>
                  <a:gd name="T97" fmla="*/ 12 h 13"/>
                  <a:gd name="T98" fmla="*/ 7 w 48"/>
                  <a:gd name="T99" fmla="*/ 12 h 13"/>
                  <a:gd name="T100" fmla="*/ 7 w 48"/>
                  <a:gd name="T101" fmla="*/ 12 h 13"/>
                  <a:gd name="T102" fmla="*/ 7 w 48"/>
                  <a:gd name="T103" fmla="*/ 12 h 13"/>
                  <a:gd name="T104" fmla="*/ 7 w 48"/>
                  <a:gd name="T105" fmla="*/ 12 h 13"/>
                  <a:gd name="T106" fmla="*/ 7 w 48"/>
                  <a:gd name="T107" fmla="*/ 12 h 13"/>
                  <a:gd name="T108" fmla="*/ 7 w 48"/>
                  <a:gd name="T10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8" h="13">
                    <a:moveTo>
                      <a:pt x="7" y="12"/>
                    </a:moveTo>
                    <a:lnTo>
                      <a:pt x="8" y="12"/>
                    </a:lnTo>
                    <a:lnTo>
                      <a:pt x="16" y="12"/>
                    </a:lnTo>
                    <a:lnTo>
                      <a:pt x="16" y="9"/>
                    </a:lnTo>
                    <a:lnTo>
                      <a:pt x="18" y="8"/>
                    </a:lnTo>
                    <a:lnTo>
                      <a:pt x="20" y="8"/>
                    </a:lnTo>
                    <a:lnTo>
                      <a:pt x="22" y="8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27" y="4"/>
                    </a:lnTo>
                    <a:lnTo>
                      <a:pt x="30" y="5"/>
                    </a:lnTo>
                    <a:lnTo>
                      <a:pt x="34" y="8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3" y="9"/>
                    </a:lnTo>
                    <a:lnTo>
                      <a:pt x="44" y="9"/>
                    </a:lnTo>
                    <a:lnTo>
                      <a:pt x="47" y="9"/>
                    </a:lnTo>
                    <a:lnTo>
                      <a:pt x="48" y="8"/>
                    </a:lnTo>
                    <a:lnTo>
                      <a:pt x="48" y="5"/>
                    </a:lnTo>
                    <a:lnTo>
                      <a:pt x="47" y="4"/>
                    </a:lnTo>
                    <a:lnTo>
                      <a:pt x="43" y="4"/>
                    </a:lnTo>
                    <a:lnTo>
                      <a:pt x="40" y="5"/>
                    </a:lnTo>
                    <a:lnTo>
                      <a:pt x="39" y="5"/>
                    </a:lnTo>
                    <a:lnTo>
                      <a:pt x="38" y="2"/>
                    </a:lnTo>
                    <a:lnTo>
                      <a:pt x="35" y="2"/>
                    </a:lnTo>
                    <a:lnTo>
                      <a:pt x="34" y="2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2" y="4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7" y="8"/>
                    </a:lnTo>
                    <a:lnTo>
                      <a:pt x="10" y="8"/>
                    </a:lnTo>
                    <a:lnTo>
                      <a:pt x="14" y="5"/>
                    </a:lnTo>
                    <a:lnTo>
                      <a:pt x="20" y="5"/>
                    </a:lnTo>
                    <a:lnTo>
                      <a:pt x="14" y="8"/>
                    </a:lnTo>
                    <a:lnTo>
                      <a:pt x="10" y="8"/>
                    </a:lnTo>
                    <a:lnTo>
                      <a:pt x="10" y="9"/>
                    </a:lnTo>
                    <a:lnTo>
                      <a:pt x="7" y="9"/>
                    </a:lnTo>
                    <a:lnTo>
                      <a:pt x="4" y="9"/>
                    </a:lnTo>
                    <a:lnTo>
                      <a:pt x="3" y="5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4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Freeform 48">
                <a:extLst>
                  <a:ext uri="{FF2B5EF4-FFF2-40B4-BE49-F238E27FC236}">
                    <a16:creationId xmlns:a16="http://schemas.microsoft.com/office/drawing/2014/main" id="{A6B21B93-3A45-469E-AD9B-0EBE3EF97A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4563" y="2960688"/>
                <a:ext cx="277813" cy="284163"/>
              </a:xfrm>
              <a:custGeom>
                <a:avLst/>
                <a:gdLst>
                  <a:gd name="T0" fmla="*/ 1 w 175"/>
                  <a:gd name="T1" fmla="*/ 16 h 179"/>
                  <a:gd name="T2" fmla="*/ 0 w 175"/>
                  <a:gd name="T3" fmla="*/ 28 h 179"/>
                  <a:gd name="T4" fmla="*/ 5 w 175"/>
                  <a:gd name="T5" fmla="*/ 54 h 179"/>
                  <a:gd name="T6" fmla="*/ 91 w 175"/>
                  <a:gd name="T7" fmla="*/ 175 h 179"/>
                  <a:gd name="T8" fmla="*/ 106 w 175"/>
                  <a:gd name="T9" fmla="*/ 174 h 179"/>
                  <a:gd name="T10" fmla="*/ 109 w 175"/>
                  <a:gd name="T11" fmla="*/ 175 h 179"/>
                  <a:gd name="T12" fmla="*/ 139 w 175"/>
                  <a:gd name="T13" fmla="*/ 178 h 179"/>
                  <a:gd name="T14" fmla="*/ 149 w 175"/>
                  <a:gd name="T15" fmla="*/ 179 h 179"/>
                  <a:gd name="T16" fmla="*/ 154 w 175"/>
                  <a:gd name="T17" fmla="*/ 171 h 179"/>
                  <a:gd name="T18" fmla="*/ 162 w 175"/>
                  <a:gd name="T19" fmla="*/ 166 h 179"/>
                  <a:gd name="T20" fmla="*/ 166 w 175"/>
                  <a:gd name="T21" fmla="*/ 161 h 179"/>
                  <a:gd name="T22" fmla="*/ 173 w 175"/>
                  <a:gd name="T23" fmla="*/ 155 h 179"/>
                  <a:gd name="T24" fmla="*/ 171 w 175"/>
                  <a:gd name="T25" fmla="*/ 139 h 179"/>
                  <a:gd name="T26" fmla="*/ 170 w 175"/>
                  <a:gd name="T27" fmla="*/ 134 h 179"/>
                  <a:gd name="T28" fmla="*/ 146 w 175"/>
                  <a:gd name="T29" fmla="*/ 94 h 179"/>
                  <a:gd name="T30" fmla="*/ 145 w 175"/>
                  <a:gd name="T31" fmla="*/ 86 h 179"/>
                  <a:gd name="T32" fmla="*/ 137 w 175"/>
                  <a:gd name="T33" fmla="*/ 73 h 179"/>
                  <a:gd name="T34" fmla="*/ 135 w 175"/>
                  <a:gd name="T35" fmla="*/ 68 h 179"/>
                  <a:gd name="T36" fmla="*/ 122 w 175"/>
                  <a:gd name="T37" fmla="*/ 46 h 179"/>
                  <a:gd name="T38" fmla="*/ 118 w 175"/>
                  <a:gd name="T39" fmla="*/ 34 h 179"/>
                  <a:gd name="T40" fmla="*/ 126 w 175"/>
                  <a:gd name="T41" fmla="*/ 44 h 179"/>
                  <a:gd name="T42" fmla="*/ 131 w 175"/>
                  <a:gd name="T43" fmla="*/ 54 h 179"/>
                  <a:gd name="T44" fmla="*/ 137 w 175"/>
                  <a:gd name="T45" fmla="*/ 61 h 179"/>
                  <a:gd name="T46" fmla="*/ 149 w 175"/>
                  <a:gd name="T47" fmla="*/ 68 h 179"/>
                  <a:gd name="T48" fmla="*/ 153 w 175"/>
                  <a:gd name="T49" fmla="*/ 56 h 179"/>
                  <a:gd name="T50" fmla="*/ 157 w 175"/>
                  <a:gd name="T51" fmla="*/ 41 h 179"/>
                  <a:gd name="T52" fmla="*/ 131 w 175"/>
                  <a:gd name="T53" fmla="*/ 11 h 179"/>
                  <a:gd name="T54" fmla="*/ 126 w 175"/>
                  <a:gd name="T55" fmla="*/ 11 h 179"/>
                  <a:gd name="T56" fmla="*/ 118 w 175"/>
                  <a:gd name="T57" fmla="*/ 11 h 179"/>
                  <a:gd name="T58" fmla="*/ 114 w 175"/>
                  <a:gd name="T59" fmla="*/ 11 h 179"/>
                  <a:gd name="T60" fmla="*/ 109 w 175"/>
                  <a:gd name="T61" fmla="*/ 8 h 179"/>
                  <a:gd name="T62" fmla="*/ 106 w 175"/>
                  <a:gd name="T63" fmla="*/ 3 h 179"/>
                  <a:gd name="T64" fmla="*/ 99 w 175"/>
                  <a:gd name="T65" fmla="*/ 3 h 179"/>
                  <a:gd name="T66" fmla="*/ 95 w 175"/>
                  <a:gd name="T67" fmla="*/ 3 h 179"/>
                  <a:gd name="T68" fmla="*/ 86 w 175"/>
                  <a:gd name="T69" fmla="*/ 3 h 179"/>
                  <a:gd name="T70" fmla="*/ 80 w 175"/>
                  <a:gd name="T71" fmla="*/ 7 h 179"/>
                  <a:gd name="T72" fmla="*/ 65 w 175"/>
                  <a:gd name="T73" fmla="*/ 16 h 179"/>
                  <a:gd name="T74" fmla="*/ 48 w 175"/>
                  <a:gd name="T75" fmla="*/ 11 h 179"/>
                  <a:gd name="T76" fmla="*/ 36 w 175"/>
                  <a:gd name="T77" fmla="*/ 4 h 179"/>
                  <a:gd name="T78" fmla="*/ 12 w 175"/>
                  <a:gd name="T79" fmla="*/ 3 h 179"/>
                  <a:gd name="T80" fmla="*/ 4 w 175"/>
                  <a:gd name="T81" fmla="*/ 0 h 179"/>
                  <a:gd name="T82" fmla="*/ 0 w 175"/>
                  <a:gd name="T83" fmla="*/ 7 h 179"/>
                  <a:gd name="T84" fmla="*/ 0 w 175"/>
                  <a:gd name="T85" fmla="*/ 7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5" h="179">
                    <a:moveTo>
                      <a:pt x="0" y="7"/>
                    </a:moveTo>
                    <a:lnTo>
                      <a:pt x="1" y="11"/>
                    </a:lnTo>
                    <a:lnTo>
                      <a:pt x="1" y="16"/>
                    </a:lnTo>
                    <a:lnTo>
                      <a:pt x="1" y="20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1" y="37"/>
                    </a:lnTo>
                    <a:lnTo>
                      <a:pt x="5" y="54"/>
                    </a:lnTo>
                    <a:lnTo>
                      <a:pt x="9" y="175"/>
                    </a:lnTo>
                    <a:lnTo>
                      <a:pt x="48" y="175"/>
                    </a:lnTo>
                    <a:lnTo>
                      <a:pt x="91" y="175"/>
                    </a:lnTo>
                    <a:lnTo>
                      <a:pt x="99" y="175"/>
                    </a:lnTo>
                    <a:lnTo>
                      <a:pt x="105" y="175"/>
                    </a:lnTo>
                    <a:lnTo>
                      <a:pt x="106" y="174"/>
                    </a:lnTo>
                    <a:lnTo>
                      <a:pt x="109" y="171"/>
                    </a:lnTo>
                    <a:lnTo>
                      <a:pt x="110" y="171"/>
                    </a:lnTo>
                    <a:lnTo>
                      <a:pt x="109" y="175"/>
                    </a:lnTo>
                    <a:lnTo>
                      <a:pt x="119" y="175"/>
                    </a:lnTo>
                    <a:lnTo>
                      <a:pt x="133" y="175"/>
                    </a:lnTo>
                    <a:lnTo>
                      <a:pt x="139" y="178"/>
                    </a:lnTo>
                    <a:lnTo>
                      <a:pt x="143" y="179"/>
                    </a:lnTo>
                    <a:lnTo>
                      <a:pt x="146" y="179"/>
                    </a:lnTo>
                    <a:lnTo>
                      <a:pt x="149" y="179"/>
                    </a:lnTo>
                    <a:lnTo>
                      <a:pt x="150" y="178"/>
                    </a:lnTo>
                    <a:lnTo>
                      <a:pt x="153" y="174"/>
                    </a:lnTo>
                    <a:lnTo>
                      <a:pt x="154" y="171"/>
                    </a:lnTo>
                    <a:lnTo>
                      <a:pt x="158" y="170"/>
                    </a:lnTo>
                    <a:lnTo>
                      <a:pt x="159" y="170"/>
                    </a:lnTo>
                    <a:lnTo>
                      <a:pt x="162" y="166"/>
                    </a:lnTo>
                    <a:lnTo>
                      <a:pt x="163" y="162"/>
                    </a:lnTo>
                    <a:lnTo>
                      <a:pt x="166" y="161"/>
                    </a:lnTo>
                    <a:lnTo>
                      <a:pt x="166" y="161"/>
                    </a:lnTo>
                    <a:lnTo>
                      <a:pt x="167" y="161"/>
                    </a:lnTo>
                    <a:lnTo>
                      <a:pt x="171" y="158"/>
                    </a:lnTo>
                    <a:lnTo>
                      <a:pt x="173" y="155"/>
                    </a:lnTo>
                    <a:lnTo>
                      <a:pt x="173" y="153"/>
                    </a:lnTo>
                    <a:lnTo>
                      <a:pt x="171" y="147"/>
                    </a:lnTo>
                    <a:lnTo>
                      <a:pt x="171" y="139"/>
                    </a:lnTo>
                    <a:lnTo>
                      <a:pt x="175" y="142"/>
                    </a:lnTo>
                    <a:lnTo>
                      <a:pt x="173" y="138"/>
                    </a:lnTo>
                    <a:lnTo>
                      <a:pt x="170" y="134"/>
                    </a:lnTo>
                    <a:lnTo>
                      <a:pt x="163" y="126"/>
                    </a:lnTo>
                    <a:lnTo>
                      <a:pt x="150" y="101"/>
                    </a:lnTo>
                    <a:lnTo>
                      <a:pt x="146" y="94"/>
                    </a:lnTo>
                    <a:lnTo>
                      <a:pt x="145" y="90"/>
                    </a:lnTo>
                    <a:lnTo>
                      <a:pt x="145" y="87"/>
                    </a:lnTo>
                    <a:lnTo>
                      <a:pt x="145" y="86"/>
                    </a:lnTo>
                    <a:lnTo>
                      <a:pt x="143" y="82"/>
                    </a:lnTo>
                    <a:lnTo>
                      <a:pt x="139" y="77"/>
                    </a:lnTo>
                    <a:lnTo>
                      <a:pt x="137" y="73"/>
                    </a:lnTo>
                    <a:lnTo>
                      <a:pt x="137" y="72"/>
                    </a:lnTo>
                    <a:lnTo>
                      <a:pt x="137" y="69"/>
                    </a:lnTo>
                    <a:lnTo>
                      <a:pt x="135" y="68"/>
                    </a:lnTo>
                    <a:lnTo>
                      <a:pt x="131" y="64"/>
                    </a:lnTo>
                    <a:lnTo>
                      <a:pt x="123" y="52"/>
                    </a:lnTo>
                    <a:lnTo>
                      <a:pt x="122" y="46"/>
                    </a:lnTo>
                    <a:lnTo>
                      <a:pt x="118" y="38"/>
                    </a:lnTo>
                    <a:lnTo>
                      <a:pt x="118" y="37"/>
                    </a:lnTo>
                    <a:lnTo>
                      <a:pt x="118" y="34"/>
                    </a:lnTo>
                    <a:lnTo>
                      <a:pt x="119" y="30"/>
                    </a:lnTo>
                    <a:lnTo>
                      <a:pt x="122" y="37"/>
                    </a:lnTo>
                    <a:lnTo>
                      <a:pt x="126" y="44"/>
                    </a:lnTo>
                    <a:lnTo>
                      <a:pt x="129" y="48"/>
                    </a:lnTo>
                    <a:lnTo>
                      <a:pt x="131" y="50"/>
                    </a:lnTo>
                    <a:lnTo>
                      <a:pt x="131" y="54"/>
                    </a:lnTo>
                    <a:lnTo>
                      <a:pt x="131" y="56"/>
                    </a:lnTo>
                    <a:lnTo>
                      <a:pt x="133" y="57"/>
                    </a:lnTo>
                    <a:lnTo>
                      <a:pt x="137" y="61"/>
                    </a:lnTo>
                    <a:lnTo>
                      <a:pt x="143" y="68"/>
                    </a:lnTo>
                    <a:lnTo>
                      <a:pt x="149" y="72"/>
                    </a:lnTo>
                    <a:lnTo>
                      <a:pt x="149" y="68"/>
                    </a:lnTo>
                    <a:lnTo>
                      <a:pt x="150" y="64"/>
                    </a:lnTo>
                    <a:lnTo>
                      <a:pt x="150" y="60"/>
                    </a:lnTo>
                    <a:lnTo>
                      <a:pt x="153" y="56"/>
                    </a:lnTo>
                    <a:lnTo>
                      <a:pt x="154" y="48"/>
                    </a:lnTo>
                    <a:lnTo>
                      <a:pt x="154" y="42"/>
                    </a:lnTo>
                    <a:lnTo>
                      <a:pt x="157" y="41"/>
                    </a:lnTo>
                    <a:lnTo>
                      <a:pt x="143" y="7"/>
                    </a:lnTo>
                    <a:lnTo>
                      <a:pt x="137" y="11"/>
                    </a:lnTo>
                    <a:lnTo>
                      <a:pt x="131" y="11"/>
                    </a:lnTo>
                    <a:lnTo>
                      <a:pt x="127" y="12"/>
                    </a:lnTo>
                    <a:lnTo>
                      <a:pt x="127" y="11"/>
                    </a:lnTo>
                    <a:lnTo>
                      <a:pt x="126" y="11"/>
                    </a:lnTo>
                    <a:lnTo>
                      <a:pt x="122" y="11"/>
                    </a:lnTo>
                    <a:lnTo>
                      <a:pt x="119" y="11"/>
                    </a:lnTo>
                    <a:lnTo>
                      <a:pt x="118" y="11"/>
                    </a:lnTo>
                    <a:lnTo>
                      <a:pt x="113" y="7"/>
                    </a:lnTo>
                    <a:lnTo>
                      <a:pt x="114" y="8"/>
                    </a:lnTo>
                    <a:lnTo>
                      <a:pt x="114" y="11"/>
                    </a:lnTo>
                    <a:lnTo>
                      <a:pt x="113" y="12"/>
                    </a:lnTo>
                    <a:lnTo>
                      <a:pt x="110" y="11"/>
                    </a:lnTo>
                    <a:lnTo>
                      <a:pt x="109" y="8"/>
                    </a:lnTo>
                    <a:lnTo>
                      <a:pt x="106" y="8"/>
                    </a:lnTo>
                    <a:lnTo>
                      <a:pt x="106" y="7"/>
                    </a:lnTo>
                    <a:lnTo>
                      <a:pt x="106" y="3"/>
                    </a:lnTo>
                    <a:lnTo>
                      <a:pt x="102" y="4"/>
                    </a:lnTo>
                    <a:lnTo>
                      <a:pt x="101" y="4"/>
                    </a:lnTo>
                    <a:lnTo>
                      <a:pt x="99" y="3"/>
                    </a:lnTo>
                    <a:lnTo>
                      <a:pt x="97" y="0"/>
                    </a:lnTo>
                    <a:lnTo>
                      <a:pt x="93" y="0"/>
                    </a:lnTo>
                    <a:lnTo>
                      <a:pt x="95" y="3"/>
                    </a:lnTo>
                    <a:lnTo>
                      <a:pt x="93" y="4"/>
                    </a:lnTo>
                    <a:lnTo>
                      <a:pt x="88" y="4"/>
                    </a:lnTo>
                    <a:lnTo>
                      <a:pt x="86" y="3"/>
                    </a:lnTo>
                    <a:lnTo>
                      <a:pt x="84" y="7"/>
                    </a:lnTo>
                    <a:lnTo>
                      <a:pt x="82" y="8"/>
                    </a:lnTo>
                    <a:lnTo>
                      <a:pt x="80" y="7"/>
                    </a:lnTo>
                    <a:lnTo>
                      <a:pt x="76" y="11"/>
                    </a:lnTo>
                    <a:lnTo>
                      <a:pt x="70" y="14"/>
                    </a:lnTo>
                    <a:lnTo>
                      <a:pt x="65" y="16"/>
                    </a:lnTo>
                    <a:lnTo>
                      <a:pt x="58" y="12"/>
                    </a:lnTo>
                    <a:lnTo>
                      <a:pt x="53" y="11"/>
                    </a:lnTo>
                    <a:lnTo>
                      <a:pt x="48" y="11"/>
                    </a:lnTo>
                    <a:lnTo>
                      <a:pt x="45" y="8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22" y="3"/>
                    </a:lnTo>
                    <a:lnTo>
                      <a:pt x="17" y="3"/>
                    </a:lnTo>
                    <a:lnTo>
                      <a:pt x="12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4" y="0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Freeform 49">
                <a:extLst>
                  <a:ext uri="{FF2B5EF4-FFF2-40B4-BE49-F238E27FC236}">
                    <a16:creationId xmlns:a16="http://schemas.microsoft.com/office/drawing/2014/main" id="{55D90075-F443-420E-BE36-9107CC49C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9363" y="3354388"/>
                <a:ext cx="169863" cy="174625"/>
              </a:xfrm>
              <a:custGeom>
                <a:avLst/>
                <a:gdLst>
                  <a:gd name="T0" fmla="*/ 103 w 107"/>
                  <a:gd name="T1" fmla="*/ 92 h 110"/>
                  <a:gd name="T2" fmla="*/ 97 w 107"/>
                  <a:gd name="T3" fmla="*/ 85 h 110"/>
                  <a:gd name="T4" fmla="*/ 93 w 107"/>
                  <a:gd name="T5" fmla="*/ 82 h 110"/>
                  <a:gd name="T6" fmla="*/ 92 w 107"/>
                  <a:gd name="T7" fmla="*/ 80 h 110"/>
                  <a:gd name="T8" fmla="*/ 89 w 107"/>
                  <a:gd name="T9" fmla="*/ 78 h 110"/>
                  <a:gd name="T10" fmla="*/ 81 w 107"/>
                  <a:gd name="T11" fmla="*/ 70 h 110"/>
                  <a:gd name="T12" fmla="*/ 76 w 107"/>
                  <a:gd name="T13" fmla="*/ 62 h 110"/>
                  <a:gd name="T14" fmla="*/ 72 w 107"/>
                  <a:gd name="T15" fmla="*/ 61 h 110"/>
                  <a:gd name="T16" fmla="*/ 67 w 107"/>
                  <a:gd name="T17" fmla="*/ 55 h 110"/>
                  <a:gd name="T18" fmla="*/ 43 w 107"/>
                  <a:gd name="T19" fmla="*/ 32 h 110"/>
                  <a:gd name="T20" fmla="*/ 38 w 107"/>
                  <a:gd name="T21" fmla="*/ 13 h 110"/>
                  <a:gd name="T22" fmla="*/ 32 w 107"/>
                  <a:gd name="T23" fmla="*/ 0 h 110"/>
                  <a:gd name="T24" fmla="*/ 24 w 107"/>
                  <a:gd name="T25" fmla="*/ 9 h 110"/>
                  <a:gd name="T26" fmla="*/ 15 w 107"/>
                  <a:gd name="T27" fmla="*/ 13 h 110"/>
                  <a:gd name="T28" fmla="*/ 14 w 107"/>
                  <a:gd name="T29" fmla="*/ 17 h 110"/>
                  <a:gd name="T30" fmla="*/ 10 w 107"/>
                  <a:gd name="T31" fmla="*/ 17 h 110"/>
                  <a:gd name="T32" fmla="*/ 8 w 107"/>
                  <a:gd name="T33" fmla="*/ 24 h 110"/>
                  <a:gd name="T34" fmla="*/ 6 w 107"/>
                  <a:gd name="T35" fmla="*/ 36 h 110"/>
                  <a:gd name="T36" fmla="*/ 0 w 107"/>
                  <a:gd name="T37" fmla="*/ 52 h 110"/>
                  <a:gd name="T38" fmla="*/ 0 w 107"/>
                  <a:gd name="T39" fmla="*/ 62 h 110"/>
                  <a:gd name="T40" fmla="*/ 2 w 107"/>
                  <a:gd name="T41" fmla="*/ 68 h 110"/>
                  <a:gd name="T42" fmla="*/ 10 w 107"/>
                  <a:gd name="T43" fmla="*/ 66 h 110"/>
                  <a:gd name="T44" fmla="*/ 14 w 107"/>
                  <a:gd name="T45" fmla="*/ 65 h 110"/>
                  <a:gd name="T46" fmla="*/ 19 w 107"/>
                  <a:gd name="T47" fmla="*/ 70 h 110"/>
                  <a:gd name="T48" fmla="*/ 27 w 107"/>
                  <a:gd name="T49" fmla="*/ 59 h 110"/>
                  <a:gd name="T50" fmla="*/ 31 w 107"/>
                  <a:gd name="T51" fmla="*/ 61 h 110"/>
                  <a:gd name="T52" fmla="*/ 36 w 107"/>
                  <a:gd name="T53" fmla="*/ 65 h 110"/>
                  <a:gd name="T54" fmla="*/ 42 w 107"/>
                  <a:gd name="T55" fmla="*/ 61 h 110"/>
                  <a:gd name="T56" fmla="*/ 44 w 107"/>
                  <a:gd name="T57" fmla="*/ 65 h 110"/>
                  <a:gd name="T58" fmla="*/ 50 w 107"/>
                  <a:gd name="T59" fmla="*/ 62 h 110"/>
                  <a:gd name="T60" fmla="*/ 59 w 107"/>
                  <a:gd name="T61" fmla="*/ 65 h 110"/>
                  <a:gd name="T62" fmla="*/ 68 w 107"/>
                  <a:gd name="T63" fmla="*/ 68 h 110"/>
                  <a:gd name="T64" fmla="*/ 75 w 107"/>
                  <a:gd name="T65" fmla="*/ 74 h 110"/>
                  <a:gd name="T66" fmla="*/ 81 w 107"/>
                  <a:gd name="T67" fmla="*/ 84 h 110"/>
                  <a:gd name="T68" fmla="*/ 88 w 107"/>
                  <a:gd name="T69" fmla="*/ 92 h 110"/>
                  <a:gd name="T70" fmla="*/ 95 w 107"/>
                  <a:gd name="T71" fmla="*/ 98 h 110"/>
                  <a:gd name="T72" fmla="*/ 93 w 107"/>
                  <a:gd name="T73" fmla="*/ 105 h 110"/>
                  <a:gd name="T74" fmla="*/ 100 w 107"/>
                  <a:gd name="T75" fmla="*/ 110 h 110"/>
                  <a:gd name="T76" fmla="*/ 107 w 107"/>
                  <a:gd name="T77" fmla="*/ 97 h 110"/>
                  <a:gd name="T78" fmla="*/ 105 w 107"/>
                  <a:gd name="T79" fmla="*/ 93 h 110"/>
                  <a:gd name="T80" fmla="*/ 105 w 107"/>
                  <a:gd name="T81" fmla="*/ 93 h 110"/>
                  <a:gd name="T82" fmla="*/ 105 w 107"/>
                  <a:gd name="T83" fmla="*/ 93 h 110"/>
                  <a:gd name="T84" fmla="*/ 105 w 107"/>
                  <a:gd name="T85" fmla="*/ 9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7" h="110">
                    <a:moveTo>
                      <a:pt x="105" y="93"/>
                    </a:moveTo>
                    <a:lnTo>
                      <a:pt x="103" y="92"/>
                    </a:lnTo>
                    <a:lnTo>
                      <a:pt x="99" y="88"/>
                    </a:lnTo>
                    <a:lnTo>
                      <a:pt x="97" y="85"/>
                    </a:lnTo>
                    <a:lnTo>
                      <a:pt x="97" y="85"/>
                    </a:lnTo>
                    <a:lnTo>
                      <a:pt x="93" y="82"/>
                    </a:lnTo>
                    <a:lnTo>
                      <a:pt x="93" y="81"/>
                    </a:lnTo>
                    <a:lnTo>
                      <a:pt x="92" y="80"/>
                    </a:lnTo>
                    <a:lnTo>
                      <a:pt x="92" y="80"/>
                    </a:lnTo>
                    <a:lnTo>
                      <a:pt x="89" y="78"/>
                    </a:lnTo>
                    <a:lnTo>
                      <a:pt x="85" y="74"/>
                    </a:lnTo>
                    <a:lnTo>
                      <a:pt x="81" y="70"/>
                    </a:lnTo>
                    <a:lnTo>
                      <a:pt x="80" y="66"/>
                    </a:lnTo>
                    <a:lnTo>
                      <a:pt x="76" y="62"/>
                    </a:lnTo>
                    <a:lnTo>
                      <a:pt x="72" y="61"/>
                    </a:lnTo>
                    <a:lnTo>
                      <a:pt x="72" y="61"/>
                    </a:lnTo>
                    <a:lnTo>
                      <a:pt x="67" y="56"/>
                    </a:lnTo>
                    <a:lnTo>
                      <a:pt x="67" y="55"/>
                    </a:lnTo>
                    <a:lnTo>
                      <a:pt x="67" y="55"/>
                    </a:lnTo>
                    <a:lnTo>
                      <a:pt x="43" y="32"/>
                    </a:lnTo>
                    <a:lnTo>
                      <a:pt x="42" y="28"/>
                    </a:lnTo>
                    <a:lnTo>
                      <a:pt x="38" y="13"/>
                    </a:lnTo>
                    <a:lnTo>
                      <a:pt x="36" y="8"/>
                    </a:lnTo>
                    <a:lnTo>
                      <a:pt x="32" y="0"/>
                    </a:lnTo>
                    <a:lnTo>
                      <a:pt x="28" y="5"/>
                    </a:lnTo>
                    <a:lnTo>
                      <a:pt x="24" y="9"/>
                    </a:lnTo>
                    <a:lnTo>
                      <a:pt x="19" y="11"/>
                    </a:lnTo>
                    <a:lnTo>
                      <a:pt x="15" y="13"/>
                    </a:lnTo>
                    <a:lnTo>
                      <a:pt x="15" y="17"/>
                    </a:lnTo>
                    <a:lnTo>
                      <a:pt x="14" y="17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8" y="21"/>
                    </a:lnTo>
                    <a:lnTo>
                      <a:pt x="8" y="24"/>
                    </a:lnTo>
                    <a:lnTo>
                      <a:pt x="8" y="31"/>
                    </a:lnTo>
                    <a:lnTo>
                      <a:pt x="6" y="36"/>
                    </a:lnTo>
                    <a:lnTo>
                      <a:pt x="4" y="44"/>
                    </a:lnTo>
                    <a:lnTo>
                      <a:pt x="0" y="52"/>
                    </a:lnTo>
                    <a:lnTo>
                      <a:pt x="0" y="57"/>
                    </a:lnTo>
                    <a:lnTo>
                      <a:pt x="0" y="62"/>
                    </a:lnTo>
                    <a:lnTo>
                      <a:pt x="2" y="70"/>
                    </a:lnTo>
                    <a:lnTo>
                      <a:pt x="2" y="68"/>
                    </a:lnTo>
                    <a:lnTo>
                      <a:pt x="4" y="66"/>
                    </a:lnTo>
                    <a:lnTo>
                      <a:pt x="10" y="66"/>
                    </a:lnTo>
                    <a:lnTo>
                      <a:pt x="11" y="66"/>
                    </a:lnTo>
                    <a:lnTo>
                      <a:pt x="14" y="65"/>
                    </a:lnTo>
                    <a:lnTo>
                      <a:pt x="18" y="68"/>
                    </a:lnTo>
                    <a:lnTo>
                      <a:pt x="19" y="70"/>
                    </a:lnTo>
                    <a:lnTo>
                      <a:pt x="23" y="57"/>
                    </a:lnTo>
                    <a:lnTo>
                      <a:pt x="27" y="59"/>
                    </a:lnTo>
                    <a:lnTo>
                      <a:pt x="28" y="61"/>
                    </a:lnTo>
                    <a:lnTo>
                      <a:pt x="31" y="61"/>
                    </a:lnTo>
                    <a:lnTo>
                      <a:pt x="32" y="65"/>
                    </a:lnTo>
                    <a:lnTo>
                      <a:pt x="36" y="65"/>
                    </a:lnTo>
                    <a:lnTo>
                      <a:pt x="40" y="62"/>
                    </a:lnTo>
                    <a:lnTo>
                      <a:pt x="42" y="61"/>
                    </a:lnTo>
                    <a:lnTo>
                      <a:pt x="44" y="62"/>
                    </a:lnTo>
                    <a:lnTo>
                      <a:pt x="44" y="65"/>
                    </a:lnTo>
                    <a:lnTo>
                      <a:pt x="48" y="62"/>
                    </a:lnTo>
                    <a:lnTo>
                      <a:pt x="50" y="62"/>
                    </a:lnTo>
                    <a:lnTo>
                      <a:pt x="55" y="65"/>
                    </a:lnTo>
                    <a:lnTo>
                      <a:pt x="59" y="65"/>
                    </a:lnTo>
                    <a:lnTo>
                      <a:pt x="63" y="66"/>
                    </a:lnTo>
                    <a:lnTo>
                      <a:pt x="68" y="68"/>
                    </a:lnTo>
                    <a:lnTo>
                      <a:pt x="72" y="72"/>
                    </a:lnTo>
                    <a:lnTo>
                      <a:pt x="75" y="74"/>
                    </a:lnTo>
                    <a:lnTo>
                      <a:pt x="79" y="81"/>
                    </a:lnTo>
                    <a:lnTo>
                      <a:pt x="81" y="84"/>
                    </a:lnTo>
                    <a:lnTo>
                      <a:pt x="85" y="88"/>
                    </a:lnTo>
                    <a:lnTo>
                      <a:pt x="88" y="92"/>
                    </a:lnTo>
                    <a:lnTo>
                      <a:pt x="92" y="96"/>
                    </a:lnTo>
                    <a:lnTo>
                      <a:pt x="95" y="98"/>
                    </a:lnTo>
                    <a:lnTo>
                      <a:pt x="95" y="101"/>
                    </a:lnTo>
                    <a:lnTo>
                      <a:pt x="93" y="105"/>
                    </a:lnTo>
                    <a:lnTo>
                      <a:pt x="92" y="106"/>
                    </a:lnTo>
                    <a:lnTo>
                      <a:pt x="100" y="110"/>
                    </a:lnTo>
                    <a:lnTo>
                      <a:pt x="107" y="102"/>
                    </a:lnTo>
                    <a:lnTo>
                      <a:pt x="107" y="97"/>
                    </a:lnTo>
                    <a:lnTo>
                      <a:pt x="107" y="96"/>
                    </a:lnTo>
                    <a:lnTo>
                      <a:pt x="105" y="93"/>
                    </a:lnTo>
                    <a:lnTo>
                      <a:pt x="105" y="93"/>
                    </a:lnTo>
                    <a:lnTo>
                      <a:pt x="105" y="93"/>
                    </a:lnTo>
                    <a:lnTo>
                      <a:pt x="105" y="93"/>
                    </a:lnTo>
                    <a:lnTo>
                      <a:pt x="105" y="93"/>
                    </a:lnTo>
                    <a:lnTo>
                      <a:pt x="105" y="93"/>
                    </a:lnTo>
                    <a:lnTo>
                      <a:pt x="105" y="93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Freeform 50">
                <a:extLst>
                  <a:ext uri="{FF2B5EF4-FFF2-40B4-BE49-F238E27FC236}">
                    <a16:creationId xmlns:a16="http://schemas.microsoft.com/office/drawing/2014/main" id="{7451A70A-2009-4D1F-B3C9-C00E38B9C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9063" y="3506788"/>
                <a:ext cx="38100" cy="50800"/>
              </a:xfrm>
              <a:custGeom>
                <a:avLst/>
                <a:gdLst>
                  <a:gd name="T0" fmla="*/ 5 w 24"/>
                  <a:gd name="T1" fmla="*/ 10 h 32"/>
                  <a:gd name="T2" fmla="*/ 0 w 24"/>
                  <a:gd name="T3" fmla="*/ 16 h 32"/>
                  <a:gd name="T4" fmla="*/ 0 w 24"/>
                  <a:gd name="T5" fmla="*/ 20 h 32"/>
                  <a:gd name="T6" fmla="*/ 0 w 24"/>
                  <a:gd name="T7" fmla="*/ 24 h 32"/>
                  <a:gd name="T8" fmla="*/ 0 w 24"/>
                  <a:gd name="T9" fmla="*/ 29 h 32"/>
                  <a:gd name="T10" fmla="*/ 1 w 24"/>
                  <a:gd name="T11" fmla="*/ 32 h 32"/>
                  <a:gd name="T12" fmla="*/ 5 w 24"/>
                  <a:gd name="T13" fmla="*/ 32 h 32"/>
                  <a:gd name="T14" fmla="*/ 11 w 24"/>
                  <a:gd name="T15" fmla="*/ 29 h 32"/>
                  <a:gd name="T16" fmla="*/ 15 w 24"/>
                  <a:gd name="T17" fmla="*/ 29 h 32"/>
                  <a:gd name="T18" fmla="*/ 17 w 24"/>
                  <a:gd name="T19" fmla="*/ 29 h 32"/>
                  <a:gd name="T20" fmla="*/ 19 w 24"/>
                  <a:gd name="T21" fmla="*/ 29 h 32"/>
                  <a:gd name="T22" fmla="*/ 19 w 24"/>
                  <a:gd name="T23" fmla="*/ 28 h 32"/>
                  <a:gd name="T24" fmla="*/ 20 w 24"/>
                  <a:gd name="T25" fmla="*/ 25 h 32"/>
                  <a:gd name="T26" fmla="*/ 20 w 24"/>
                  <a:gd name="T27" fmla="*/ 24 h 32"/>
                  <a:gd name="T28" fmla="*/ 20 w 24"/>
                  <a:gd name="T29" fmla="*/ 22 h 32"/>
                  <a:gd name="T30" fmla="*/ 20 w 24"/>
                  <a:gd name="T31" fmla="*/ 20 h 32"/>
                  <a:gd name="T32" fmla="*/ 15 w 24"/>
                  <a:gd name="T33" fmla="*/ 22 h 32"/>
                  <a:gd name="T34" fmla="*/ 13 w 24"/>
                  <a:gd name="T35" fmla="*/ 22 h 32"/>
                  <a:gd name="T36" fmla="*/ 11 w 24"/>
                  <a:gd name="T37" fmla="*/ 20 h 32"/>
                  <a:gd name="T38" fmla="*/ 13 w 24"/>
                  <a:gd name="T39" fmla="*/ 20 h 32"/>
                  <a:gd name="T40" fmla="*/ 15 w 24"/>
                  <a:gd name="T41" fmla="*/ 16 h 32"/>
                  <a:gd name="T42" fmla="*/ 20 w 24"/>
                  <a:gd name="T43" fmla="*/ 14 h 32"/>
                  <a:gd name="T44" fmla="*/ 24 w 24"/>
                  <a:gd name="T45" fmla="*/ 13 h 32"/>
                  <a:gd name="T46" fmla="*/ 24 w 24"/>
                  <a:gd name="T47" fmla="*/ 9 h 32"/>
                  <a:gd name="T48" fmla="*/ 23 w 24"/>
                  <a:gd name="T49" fmla="*/ 5 h 32"/>
                  <a:gd name="T50" fmla="*/ 19 w 24"/>
                  <a:gd name="T51" fmla="*/ 0 h 32"/>
                  <a:gd name="T52" fmla="*/ 15 w 24"/>
                  <a:gd name="T53" fmla="*/ 2 h 32"/>
                  <a:gd name="T54" fmla="*/ 15 w 24"/>
                  <a:gd name="T55" fmla="*/ 5 h 32"/>
                  <a:gd name="T56" fmla="*/ 13 w 24"/>
                  <a:gd name="T57" fmla="*/ 5 h 32"/>
                  <a:gd name="T58" fmla="*/ 9 w 24"/>
                  <a:gd name="T59" fmla="*/ 5 h 32"/>
                  <a:gd name="T60" fmla="*/ 7 w 24"/>
                  <a:gd name="T61" fmla="*/ 5 h 32"/>
                  <a:gd name="T62" fmla="*/ 7 w 24"/>
                  <a:gd name="T63" fmla="*/ 6 h 32"/>
                  <a:gd name="T64" fmla="*/ 5 w 24"/>
                  <a:gd name="T65" fmla="*/ 10 h 32"/>
                  <a:gd name="T66" fmla="*/ 5 w 24"/>
                  <a:gd name="T67" fmla="*/ 10 h 32"/>
                  <a:gd name="T68" fmla="*/ 5 w 24"/>
                  <a:gd name="T69" fmla="*/ 10 h 32"/>
                  <a:gd name="T70" fmla="*/ 5 w 24"/>
                  <a:gd name="T71" fmla="*/ 10 h 32"/>
                  <a:gd name="T72" fmla="*/ 5 w 24"/>
                  <a:gd name="T73" fmla="*/ 10 h 32"/>
                  <a:gd name="T74" fmla="*/ 5 w 24"/>
                  <a:gd name="T75" fmla="*/ 10 h 32"/>
                  <a:gd name="T76" fmla="*/ 5 w 24"/>
                  <a:gd name="T77" fmla="*/ 1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4" h="32">
                    <a:moveTo>
                      <a:pt x="5" y="10"/>
                    </a:moveTo>
                    <a:lnTo>
                      <a:pt x="0" y="16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1" y="32"/>
                    </a:lnTo>
                    <a:lnTo>
                      <a:pt x="5" y="32"/>
                    </a:lnTo>
                    <a:lnTo>
                      <a:pt x="11" y="29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19" y="28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20" y="22"/>
                    </a:lnTo>
                    <a:lnTo>
                      <a:pt x="20" y="20"/>
                    </a:lnTo>
                    <a:lnTo>
                      <a:pt x="15" y="22"/>
                    </a:lnTo>
                    <a:lnTo>
                      <a:pt x="13" y="22"/>
                    </a:lnTo>
                    <a:lnTo>
                      <a:pt x="11" y="20"/>
                    </a:lnTo>
                    <a:lnTo>
                      <a:pt x="13" y="20"/>
                    </a:lnTo>
                    <a:lnTo>
                      <a:pt x="15" y="16"/>
                    </a:lnTo>
                    <a:lnTo>
                      <a:pt x="20" y="14"/>
                    </a:lnTo>
                    <a:lnTo>
                      <a:pt x="24" y="13"/>
                    </a:lnTo>
                    <a:lnTo>
                      <a:pt x="24" y="9"/>
                    </a:lnTo>
                    <a:lnTo>
                      <a:pt x="23" y="5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Freeform 51">
                <a:extLst>
                  <a:ext uri="{FF2B5EF4-FFF2-40B4-BE49-F238E27FC236}">
                    <a16:creationId xmlns:a16="http://schemas.microsoft.com/office/drawing/2014/main" id="{87601FDE-CC89-42C4-A831-CEEA4B52A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0013" y="3529013"/>
                <a:ext cx="258763" cy="390525"/>
              </a:xfrm>
              <a:custGeom>
                <a:avLst/>
                <a:gdLst>
                  <a:gd name="T0" fmla="*/ 161 w 163"/>
                  <a:gd name="T1" fmla="*/ 27 h 246"/>
                  <a:gd name="T2" fmla="*/ 161 w 163"/>
                  <a:gd name="T3" fmla="*/ 25 h 246"/>
                  <a:gd name="T4" fmla="*/ 161 w 163"/>
                  <a:gd name="T5" fmla="*/ 15 h 246"/>
                  <a:gd name="T6" fmla="*/ 161 w 163"/>
                  <a:gd name="T7" fmla="*/ 4 h 246"/>
                  <a:gd name="T8" fmla="*/ 158 w 163"/>
                  <a:gd name="T9" fmla="*/ 0 h 246"/>
                  <a:gd name="T10" fmla="*/ 149 w 163"/>
                  <a:gd name="T11" fmla="*/ 2 h 246"/>
                  <a:gd name="T12" fmla="*/ 141 w 163"/>
                  <a:gd name="T13" fmla="*/ 8 h 246"/>
                  <a:gd name="T14" fmla="*/ 130 w 163"/>
                  <a:gd name="T15" fmla="*/ 12 h 246"/>
                  <a:gd name="T16" fmla="*/ 120 w 163"/>
                  <a:gd name="T17" fmla="*/ 12 h 246"/>
                  <a:gd name="T18" fmla="*/ 110 w 163"/>
                  <a:gd name="T19" fmla="*/ 14 h 246"/>
                  <a:gd name="T20" fmla="*/ 104 w 163"/>
                  <a:gd name="T21" fmla="*/ 14 h 246"/>
                  <a:gd name="T22" fmla="*/ 97 w 163"/>
                  <a:gd name="T23" fmla="*/ 15 h 246"/>
                  <a:gd name="T24" fmla="*/ 86 w 163"/>
                  <a:gd name="T25" fmla="*/ 22 h 246"/>
                  <a:gd name="T26" fmla="*/ 74 w 163"/>
                  <a:gd name="T27" fmla="*/ 19 h 246"/>
                  <a:gd name="T28" fmla="*/ 63 w 163"/>
                  <a:gd name="T29" fmla="*/ 27 h 246"/>
                  <a:gd name="T30" fmla="*/ 53 w 163"/>
                  <a:gd name="T31" fmla="*/ 27 h 246"/>
                  <a:gd name="T32" fmla="*/ 44 w 163"/>
                  <a:gd name="T33" fmla="*/ 22 h 246"/>
                  <a:gd name="T34" fmla="*/ 36 w 163"/>
                  <a:gd name="T35" fmla="*/ 10 h 246"/>
                  <a:gd name="T36" fmla="*/ 32 w 163"/>
                  <a:gd name="T37" fmla="*/ 11 h 246"/>
                  <a:gd name="T38" fmla="*/ 31 w 163"/>
                  <a:gd name="T39" fmla="*/ 15 h 246"/>
                  <a:gd name="T40" fmla="*/ 27 w 163"/>
                  <a:gd name="T41" fmla="*/ 22 h 246"/>
                  <a:gd name="T42" fmla="*/ 27 w 163"/>
                  <a:gd name="T43" fmla="*/ 28 h 246"/>
                  <a:gd name="T44" fmla="*/ 36 w 163"/>
                  <a:gd name="T45" fmla="*/ 40 h 246"/>
                  <a:gd name="T46" fmla="*/ 40 w 163"/>
                  <a:gd name="T47" fmla="*/ 45 h 246"/>
                  <a:gd name="T48" fmla="*/ 49 w 163"/>
                  <a:gd name="T49" fmla="*/ 53 h 246"/>
                  <a:gd name="T50" fmla="*/ 76 w 163"/>
                  <a:gd name="T51" fmla="*/ 63 h 246"/>
                  <a:gd name="T52" fmla="*/ 104 w 163"/>
                  <a:gd name="T53" fmla="*/ 71 h 246"/>
                  <a:gd name="T54" fmla="*/ 65 w 163"/>
                  <a:gd name="T55" fmla="*/ 124 h 246"/>
                  <a:gd name="T56" fmla="*/ 57 w 163"/>
                  <a:gd name="T57" fmla="*/ 128 h 246"/>
                  <a:gd name="T58" fmla="*/ 39 w 163"/>
                  <a:gd name="T59" fmla="*/ 129 h 246"/>
                  <a:gd name="T60" fmla="*/ 29 w 163"/>
                  <a:gd name="T61" fmla="*/ 137 h 246"/>
                  <a:gd name="T62" fmla="*/ 17 w 163"/>
                  <a:gd name="T63" fmla="*/ 141 h 246"/>
                  <a:gd name="T64" fmla="*/ 12 w 163"/>
                  <a:gd name="T65" fmla="*/ 149 h 246"/>
                  <a:gd name="T66" fmla="*/ 3 w 163"/>
                  <a:gd name="T67" fmla="*/ 164 h 246"/>
                  <a:gd name="T68" fmla="*/ 0 w 163"/>
                  <a:gd name="T69" fmla="*/ 173 h 246"/>
                  <a:gd name="T70" fmla="*/ 0 w 163"/>
                  <a:gd name="T71" fmla="*/ 223 h 246"/>
                  <a:gd name="T72" fmla="*/ 4 w 163"/>
                  <a:gd name="T73" fmla="*/ 234 h 246"/>
                  <a:gd name="T74" fmla="*/ 9 w 163"/>
                  <a:gd name="T75" fmla="*/ 243 h 246"/>
                  <a:gd name="T76" fmla="*/ 13 w 163"/>
                  <a:gd name="T77" fmla="*/ 241 h 246"/>
                  <a:gd name="T78" fmla="*/ 17 w 163"/>
                  <a:gd name="T79" fmla="*/ 233 h 246"/>
                  <a:gd name="T80" fmla="*/ 21 w 163"/>
                  <a:gd name="T81" fmla="*/ 229 h 246"/>
                  <a:gd name="T82" fmla="*/ 40 w 163"/>
                  <a:gd name="T83" fmla="*/ 206 h 246"/>
                  <a:gd name="T84" fmla="*/ 60 w 163"/>
                  <a:gd name="T85" fmla="*/ 186 h 246"/>
                  <a:gd name="T86" fmla="*/ 82 w 163"/>
                  <a:gd name="T87" fmla="*/ 170 h 246"/>
                  <a:gd name="T88" fmla="*/ 109 w 163"/>
                  <a:gd name="T89" fmla="*/ 140 h 246"/>
                  <a:gd name="T90" fmla="*/ 118 w 163"/>
                  <a:gd name="T91" fmla="*/ 124 h 246"/>
                  <a:gd name="T92" fmla="*/ 128 w 163"/>
                  <a:gd name="T93" fmla="*/ 106 h 246"/>
                  <a:gd name="T94" fmla="*/ 133 w 163"/>
                  <a:gd name="T95" fmla="*/ 89 h 246"/>
                  <a:gd name="T96" fmla="*/ 140 w 163"/>
                  <a:gd name="T97" fmla="*/ 79 h 246"/>
                  <a:gd name="T98" fmla="*/ 145 w 163"/>
                  <a:gd name="T99" fmla="*/ 69 h 246"/>
                  <a:gd name="T100" fmla="*/ 150 w 163"/>
                  <a:gd name="T101" fmla="*/ 56 h 246"/>
                  <a:gd name="T102" fmla="*/ 157 w 163"/>
                  <a:gd name="T103" fmla="*/ 45 h 246"/>
                  <a:gd name="T104" fmla="*/ 157 w 163"/>
                  <a:gd name="T105" fmla="*/ 31 h 246"/>
                  <a:gd name="T106" fmla="*/ 161 w 163"/>
                  <a:gd name="T107" fmla="*/ 28 h 246"/>
                  <a:gd name="T108" fmla="*/ 162 w 163"/>
                  <a:gd name="T109" fmla="*/ 25 h 246"/>
                  <a:gd name="T110" fmla="*/ 162 w 163"/>
                  <a:gd name="T111" fmla="*/ 25 h 246"/>
                  <a:gd name="T112" fmla="*/ 162 w 163"/>
                  <a:gd name="T113" fmla="*/ 25 h 246"/>
                  <a:gd name="T114" fmla="*/ 162 w 163"/>
                  <a:gd name="T115" fmla="*/ 2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3" h="246">
                    <a:moveTo>
                      <a:pt x="162" y="25"/>
                    </a:moveTo>
                    <a:lnTo>
                      <a:pt x="161" y="27"/>
                    </a:lnTo>
                    <a:lnTo>
                      <a:pt x="158" y="27"/>
                    </a:lnTo>
                    <a:lnTo>
                      <a:pt x="161" y="25"/>
                    </a:lnTo>
                    <a:lnTo>
                      <a:pt x="161" y="22"/>
                    </a:lnTo>
                    <a:lnTo>
                      <a:pt x="161" y="15"/>
                    </a:lnTo>
                    <a:lnTo>
                      <a:pt x="161" y="10"/>
                    </a:lnTo>
                    <a:lnTo>
                      <a:pt x="161" y="4"/>
                    </a:lnTo>
                    <a:lnTo>
                      <a:pt x="161" y="2"/>
                    </a:lnTo>
                    <a:lnTo>
                      <a:pt x="158" y="0"/>
                    </a:lnTo>
                    <a:lnTo>
                      <a:pt x="153" y="0"/>
                    </a:lnTo>
                    <a:lnTo>
                      <a:pt x="149" y="2"/>
                    </a:lnTo>
                    <a:lnTo>
                      <a:pt x="145" y="6"/>
                    </a:lnTo>
                    <a:lnTo>
                      <a:pt x="141" y="8"/>
                    </a:lnTo>
                    <a:lnTo>
                      <a:pt x="136" y="8"/>
                    </a:lnTo>
                    <a:lnTo>
                      <a:pt x="130" y="12"/>
                    </a:lnTo>
                    <a:lnTo>
                      <a:pt x="124" y="12"/>
                    </a:lnTo>
                    <a:lnTo>
                      <a:pt x="120" y="12"/>
                    </a:lnTo>
                    <a:lnTo>
                      <a:pt x="118" y="12"/>
                    </a:lnTo>
                    <a:lnTo>
                      <a:pt x="110" y="14"/>
                    </a:lnTo>
                    <a:lnTo>
                      <a:pt x="106" y="14"/>
                    </a:lnTo>
                    <a:lnTo>
                      <a:pt x="104" y="14"/>
                    </a:lnTo>
                    <a:lnTo>
                      <a:pt x="100" y="14"/>
                    </a:lnTo>
                    <a:lnTo>
                      <a:pt x="97" y="15"/>
                    </a:lnTo>
                    <a:lnTo>
                      <a:pt x="92" y="19"/>
                    </a:lnTo>
                    <a:lnTo>
                      <a:pt x="86" y="22"/>
                    </a:lnTo>
                    <a:lnTo>
                      <a:pt x="80" y="22"/>
                    </a:lnTo>
                    <a:lnTo>
                      <a:pt x="74" y="19"/>
                    </a:lnTo>
                    <a:lnTo>
                      <a:pt x="71" y="22"/>
                    </a:lnTo>
                    <a:lnTo>
                      <a:pt x="63" y="27"/>
                    </a:lnTo>
                    <a:lnTo>
                      <a:pt x="57" y="27"/>
                    </a:lnTo>
                    <a:lnTo>
                      <a:pt x="53" y="27"/>
                    </a:lnTo>
                    <a:lnTo>
                      <a:pt x="48" y="25"/>
                    </a:lnTo>
                    <a:lnTo>
                      <a:pt x="44" y="22"/>
                    </a:lnTo>
                    <a:lnTo>
                      <a:pt x="40" y="14"/>
                    </a:lnTo>
                    <a:lnTo>
                      <a:pt x="36" y="10"/>
                    </a:lnTo>
                    <a:lnTo>
                      <a:pt x="35" y="8"/>
                    </a:lnTo>
                    <a:lnTo>
                      <a:pt x="32" y="11"/>
                    </a:lnTo>
                    <a:lnTo>
                      <a:pt x="31" y="14"/>
                    </a:lnTo>
                    <a:lnTo>
                      <a:pt x="31" y="15"/>
                    </a:lnTo>
                    <a:lnTo>
                      <a:pt x="29" y="15"/>
                    </a:lnTo>
                    <a:lnTo>
                      <a:pt x="27" y="22"/>
                    </a:lnTo>
                    <a:lnTo>
                      <a:pt x="27" y="25"/>
                    </a:lnTo>
                    <a:lnTo>
                      <a:pt x="27" y="28"/>
                    </a:lnTo>
                    <a:lnTo>
                      <a:pt x="31" y="32"/>
                    </a:lnTo>
                    <a:lnTo>
                      <a:pt x="36" y="40"/>
                    </a:lnTo>
                    <a:lnTo>
                      <a:pt x="36" y="44"/>
                    </a:lnTo>
                    <a:lnTo>
                      <a:pt x="40" y="45"/>
                    </a:lnTo>
                    <a:lnTo>
                      <a:pt x="44" y="49"/>
                    </a:lnTo>
                    <a:lnTo>
                      <a:pt x="49" y="53"/>
                    </a:lnTo>
                    <a:lnTo>
                      <a:pt x="60" y="57"/>
                    </a:lnTo>
                    <a:lnTo>
                      <a:pt x="76" y="63"/>
                    </a:lnTo>
                    <a:lnTo>
                      <a:pt x="96" y="71"/>
                    </a:lnTo>
                    <a:lnTo>
                      <a:pt x="104" y="71"/>
                    </a:lnTo>
                    <a:lnTo>
                      <a:pt x="110" y="71"/>
                    </a:lnTo>
                    <a:lnTo>
                      <a:pt x="65" y="124"/>
                    </a:lnTo>
                    <a:lnTo>
                      <a:pt x="63" y="128"/>
                    </a:lnTo>
                    <a:lnTo>
                      <a:pt x="57" y="128"/>
                    </a:lnTo>
                    <a:lnTo>
                      <a:pt x="48" y="126"/>
                    </a:lnTo>
                    <a:lnTo>
                      <a:pt x="39" y="129"/>
                    </a:lnTo>
                    <a:lnTo>
                      <a:pt x="32" y="136"/>
                    </a:lnTo>
                    <a:lnTo>
                      <a:pt x="29" y="137"/>
                    </a:lnTo>
                    <a:lnTo>
                      <a:pt x="25" y="140"/>
                    </a:lnTo>
                    <a:lnTo>
                      <a:pt x="17" y="141"/>
                    </a:lnTo>
                    <a:lnTo>
                      <a:pt x="16" y="145"/>
                    </a:lnTo>
                    <a:lnTo>
                      <a:pt x="12" y="149"/>
                    </a:lnTo>
                    <a:lnTo>
                      <a:pt x="5" y="158"/>
                    </a:lnTo>
                    <a:lnTo>
                      <a:pt x="3" y="164"/>
                    </a:lnTo>
                    <a:lnTo>
                      <a:pt x="0" y="170"/>
                    </a:lnTo>
                    <a:lnTo>
                      <a:pt x="0" y="173"/>
                    </a:lnTo>
                    <a:lnTo>
                      <a:pt x="0" y="177"/>
                    </a:lnTo>
                    <a:lnTo>
                      <a:pt x="0" y="223"/>
                    </a:lnTo>
                    <a:lnTo>
                      <a:pt x="0" y="229"/>
                    </a:lnTo>
                    <a:lnTo>
                      <a:pt x="4" y="234"/>
                    </a:lnTo>
                    <a:lnTo>
                      <a:pt x="8" y="241"/>
                    </a:lnTo>
                    <a:lnTo>
                      <a:pt x="9" y="243"/>
                    </a:lnTo>
                    <a:lnTo>
                      <a:pt x="9" y="246"/>
                    </a:lnTo>
                    <a:lnTo>
                      <a:pt x="13" y="241"/>
                    </a:lnTo>
                    <a:lnTo>
                      <a:pt x="13" y="241"/>
                    </a:lnTo>
                    <a:lnTo>
                      <a:pt x="17" y="233"/>
                    </a:lnTo>
                    <a:lnTo>
                      <a:pt x="19" y="233"/>
                    </a:lnTo>
                    <a:lnTo>
                      <a:pt x="21" y="229"/>
                    </a:lnTo>
                    <a:lnTo>
                      <a:pt x="27" y="221"/>
                    </a:lnTo>
                    <a:lnTo>
                      <a:pt x="40" y="206"/>
                    </a:lnTo>
                    <a:lnTo>
                      <a:pt x="53" y="193"/>
                    </a:lnTo>
                    <a:lnTo>
                      <a:pt x="60" y="186"/>
                    </a:lnTo>
                    <a:lnTo>
                      <a:pt x="67" y="181"/>
                    </a:lnTo>
                    <a:lnTo>
                      <a:pt x="82" y="170"/>
                    </a:lnTo>
                    <a:lnTo>
                      <a:pt x="96" y="157"/>
                    </a:lnTo>
                    <a:lnTo>
                      <a:pt x="109" y="140"/>
                    </a:lnTo>
                    <a:lnTo>
                      <a:pt x="113" y="132"/>
                    </a:lnTo>
                    <a:lnTo>
                      <a:pt x="118" y="124"/>
                    </a:lnTo>
                    <a:lnTo>
                      <a:pt x="122" y="116"/>
                    </a:lnTo>
                    <a:lnTo>
                      <a:pt x="128" y="106"/>
                    </a:lnTo>
                    <a:lnTo>
                      <a:pt x="130" y="100"/>
                    </a:lnTo>
                    <a:lnTo>
                      <a:pt x="133" y="89"/>
                    </a:lnTo>
                    <a:lnTo>
                      <a:pt x="137" y="84"/>
                    </a:lnTo>
                    <a:lnTo>
                      <a:pt x="140" y="79"/>
                    </a:lnTo>
                    <a:lnTo>
                      <a:pt x="141" y="72"/>
                    </a:lnTo>
                    <a:lnTo>
                      <a:pt x="145" y="69"/>
                    </a:lnTo>
                    <a:lnTo>
                      <a:pt x="148" y="61"/>
                    </a:lnTo>
                    <a:lnTo>
                      <a:pt x="150" y="56"/>
                    </a:lnTo>
                    <a:lnTo>
                      <a:pt x="153" y="49"/>
                    </a:lnTo>
                    <a:lnTo>
                      <a:pt x="157" y="45"/>
                    </a:lnTo>
                    <a:lnTo>
                      <a:pt x="157" y="39"/>
                    </a:lnTo>
                    <a:lnTo>
                      <a:pt x="157" y="31"/>
                    </a:lnTo>
                    <a:lnTo>
                      <a:pt x="158" y="28"/>
                    </a:lnTo>
                    <a:lnTo>
                      <a:pt x="161" y="28"/>
                    </a:lnTo>
                    <a:lnTo>
                      <a:pt x="163" y="27"/>
                    </a:lnTo>
                    <a:lnTo>
                      <a:pt x="162" y="25"/>
                    </a:lnTo>
                    <a:lnTo>
                      <a:pt x="162" y="25"/>
                    </a:lnTo>
                    <a:lnTo>
                      <a:pt x="162" y="25"/>
                    </a:lnTo>
                    <a:lnTo>
                      <a:pt x="162" y="25"/>
                    </a:lnTo>
                    <a:lnTo>
                      <a:pt x="162" y="25"/>
                    </a:lnTo>
                    <a:lnTo>
                      <a:pt x="162" y="25"/>
                    </a:lnTo>
                    <a:lnTo>
                      <a:pt x="162" y="25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Freeform 52">
                <a:extLst>
                  <a:ext uri="{FF2B5EF4-FFF2-40B4-BE49-F238E27FC236}">
                    <a16:creationId xmlns:a16="http://schemas.microsoft.com/office/drawing/2014/main" id="{AF63ABBC-4B1A-43B1-9CB0-430BDA789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8400" y="3444875"/>
                <a:ext cx="376238" cy="328613"/>
              </a:xfrm>
              <a:custGeom>
                <a:avLst/>
                <a:gdLst>
                  <a:gd name="T0" fmla="*/ 49 w 237"/>
                  <a:gd name="T1" fmla="*/ 27 h 207"/>
                  <a:gd name="T2" fmla="*/ 47 w 237"/>
                  <a:gd name="T3" fmla="*/ 39 h 207"/>
                  <a:gd name="T4" fmla="*/ 42 w 237"/>
                  <a:gd name="T5" fmla="*/ 40 h 207"/>
                  <a:gd name="T6" fmla="*/ 34 w 237"/>
                  <a:gd name="T7" fmla="*/ 53 h 207"/>
                  <a:gd name="T8" fmla="*/ 30 w 237"/>
                  <a:gd name="T9" fmla="*/ 61 h 207"/>
                  <a:gd name="T10" fmla="*/ 30 w 237"/>
                  <a:gd name="T11" fmla="*/ 68 h 207"/>
                  <a:gd name="T12" fmla="*/ 25 w 237"/>
                  <a:gd name="T13" fmla="*/ 72 h 207"/>
                  <a:gd name="T14" fmla="*/ 21 w 237"/>
                  <a:gd name="T15" fmla="*/ 78 h 207"/>
                  <a:gd name="T16" fmla="*/ 17 w 237"/>
                  <a:gd name="T17" fmla="*/ 92 h 207"/>
                  <a:gd name="T18" fmla="*/ 17 w 237"/>
                  <a:gd name="T19" fmla="*/ 110 h 207"/>
                  <a:gd name="T20" fmla="*/ 5 w 237"/>
                  <a:gd name="T21" fmla="*/ 116 h 207"/>
                  <a:gd name="T22" fmla="*/ 2 w 237"/>
                  <a:gd name="T23" fmla="*/ 122 h 207"/>
                  <a:gd name="T24" fmla="*/ 0 w 237"/>
                  <a:gd name="T25" fmla="*/ 128 h 207"/>
                  <a:gd name="T26" fmla="*/ 16 w 237"/>
                  <a:gd name="T27" fmla="*/ 136 h 207"/>
                  <a:gd name="T28" fmla="*/ 26 w 237"/>
                  <a:gd name="T29" fmla="*/ 149 h 207"/>
                  <a:gd name="T30" fmla="*/ 32 w 237"/>
                  <a:gd name="T31" fmla="*/ 166 h 207"/>
                  <a:gd name="T32" fmla="*/ 38 w 237"/>
                  <a:gd name="T33" fmla="*/ 171 h 207"/>
                  <a:gd name="T34" fmla="*/ 43 w 237"/>
                  <a:gd name="T35" fmla="*/ 175 h 207"/>
                  <a:gd name="T36" fmla="*/ 45 w 237"/>
                  <a:gd name="T37" fmla="*/ 182 h 207"/>
                  <a:gd name="T38" fmla="*/ 47 w 237"/>
                  <a:gd name="T39" fmla="*/ 186 h 207"/>
                  <a:gd name="T40" fmla="*/ 61 w 237"/>
                  <a:gd name="T41" fmla="*/ 189 h 207"/>
                  <a:gd name="T42" fmla="*/ 70 w 237"/>
                  <a:gd name="T43" fmla="*/ 194 h 207"/>
                  <a:gd name="T44" fmla="*/ 83 w 237"/>
                  <a:gd name="T45" fmla="*/ 203 h 207"/>
                  <a:gd name="T46" fmla="*/ 95 w 237"/>
                  <a:gd name="T47" fmla="*/ 206 h 207"/>
                  <a:gd name="T48" fmla="*/ 105 w 237"/>
                  <a:gd name="T49" fmla="*/ 207 h 207"/>
                  <a:gd name="T50" fmla="*/ 117 w 237"/>
                  <a:gd name="T51" fmla="*/ 195 h 207"/>
                  <a:gd name="T52" fmla="*/ 127 w 237"/>
                  <a:gd name="T53" fmla="*/ 194 h 207"/>
                  <a:gd name="T54" fmla="*/ 136 w 237"/>
                  <a:gd name="T55" fmla="*/ 198 h 207"/>
                  <a:gd name="T56" fmla="*/ 144 w 237"/>
                  <a:gd name="T57" fmla="*/ 194 h 207"/>
                  <a:gd name="T58" fmla="*/ 159 w 237"/>
                  <a:gd name="T59" fmla="*/ 189 h 207"/>
                  <a:gd name="T60" fmla="*/ 184 w 237"/>
                  <a:gd name="T61" fmla="*/ 181 h 207"/>
                  <a:gd name="T62" fmla="*/ 237 w 237"/>
                  <a:gd name="T63" fmla="*/ 124 h 207"/>
                  <a:gd name="T64" fmla="*/ 203 w 237"/>
                  <a:gd name="T65" fmla="*/ 116 h 207"/>
                  <a:gd name="T66" fmla="*/ 171 w 237"/>
                  <a:gd name="T67" fmla="*/ 102 h 207"/>
                  <a:gd name="T68" fmla="*/ 163 w 237"/>
                  <a:gd name="T69" fmla="*/ 93 h 207"/>
                  <a:gd name="T70" fmla="*/ 154 w 237"/>
                  <a:gd name="T71" fmla="*/ 78 h 207"/>
                  <a:gd name="T72" fmla="*/ 154 w 237"/>
                  <a:gd name="T73" fmla="*/ 68 h 207"/>
                  <a:gd name="T74" fmla="*/ 140 w 237"/>
                  <a:gd name="T75" fmla="*/ 71 h 207"/>
                  <a:gd name="T76" fmla="*/ 139 w 237"/>
                  <a:gd name="T77" fmla="*/ 59 h 207"/>
                  <a:gd name="T78" fmla="*/ 144 w 237"/>
                  <a:gd name="T79" fmla="*/ 48 h 207"/>
                  <a:gd name="T80" fmla="*/ 143 w 237"/>
                  <a:gd name="T81" fmla="*/ 39 h 207"/>
                  <a:gd name="T82" fmla="*/ 132 w 237"/>
                  <a:gd name="T83" fmla="*/ 27 h 207"/>
                  <a:gd name="T84" fmla="*/ 123 w 237"/>
                  <a:gd name="T85" fmla="*/ 15 h 207"/>
                  <a:gd name="T86" fmla="*/ 110 w 237"/>
                  <a:gd name="T87" fmla="*/ 8 h 207"/>
                  <a:gd name="T88" fmla="*/ 99 w 237"/>
                  <a:gd name="T89" fmla="*/ 5 h 207"/>
                  <a:gd name="T90" fmla="*/ 93 w 237"/>
                  <a:gd name="T91" fmla="*/ 4 h 207"/>
                  <a:gd name="T92" fmla="*/ 83 w 237"/>
                  <a:gd name="T93" fmla="*/ 8 h 207"/>
                  <a:gd name="T94" fmla="*/ 78 w 237"/>
                  <a:gd name="T95" fmla="*/ 2 h 207"/>
                  <a:gd name="T96" fmla="*/ 69 w 237"/>
                  <a:gd name="T97" fmla="*/ 11 h 207"/>
                  <a:gd name="T98" fmla="*/ 61 w 237"/>
                  <a:gd name="T99" fmla="*/ 9 h 207"/>
                  <a:gd name="T100" fmla="*/ 53 w 237"/>
                  <a:gd name="T101" fmla="*/ 11 h 207"/>
                  <a:gd name="T102" fmla="*/ 51 w 237"/>
                  <a:gd name="T103" fmla="*/ 21 h 207"/>
                  <a:gd name="T104" fmla="*/ 51 w 237"/>
                  <a:gd name="T105" fmla="*/ 21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37" h="207">
                    <a:moveTo>
                      <a:pt x="51" y="21"/>
                    </a:moveTo>
                    <a:lnTo>
                      <a:pt x="49" y="27"/>
                    </a:lnTo>
                    <a:lnTo>
                      <a:pt x="49" y="27"/>
                    </a:lnTo>
                    <a:lnTo>
                      <a:pt x="49" y="32"/>
                    </a:lnTo>
                    <a:lnTo>
                      <a:pt x="49" y="36"/>
                    </a:lnTo>
                    <a:lnTo>
                      <a:pt x="47" y="39"/>
                    </a:lnTo>
                    <a:lnTo>
                      <a:pt x="47" y="40"/>
                    </a:lnTo>
                    <a:lnTo>
                      <a:pt x="43" y="40"/>
                    </a:lnTo>
                    <a:lnTo>
                      <a:pt x="42" y="40"/>
                    </a:lnTo>
                    <a:lnTo>
                      <a:pt x="39" y="41"/>
                    </a:lnTo>
                    <a:lnTo>
                      <a:pt x="35" y="48"/>
                    </a:lnTo>
                    <a:lnTo>
                      <a:pt x="34" y="53"/>
                    </a:lnTo>
                    <a:lnTo>
                      <a:pt x="32" y="55"/>
                    </a:lnTo>
                    <a:lnTo>
                      <a:pt x="32" y="59"/>
                    </a:lnTo>
                    <a:lnTo>
                      <a:pt x="30" y="61"/>
                    </a:lnTo>
                    <a:lnTo>
                      <a:pt x="30" y="65"/>
                    </a:lnTo>
                    <a:lnTo>
                      <a:pt x="30" y="67"/>
                    </a:lnTo>
                    <a:lnTo>
                      <a:pt x="30" y="68"/>
                    </a:lnTo>
                    <a:lnTo>
                      <a:pt x="30" y="71"/>
                    </a:lnTo>
                    <a:lnTo>
                      <a:pt x="26" y="76"/>
                    </a:lnTo>
                    <a:lnTo>
                      <a:pt x="25" y="72"/>
                    </a:lnTo>
                    <a:lnTo>
                      <a:pt x="22" y="72"/>
                    </a:lnTo>
                    <a:lnTo>
                      <a:pt x="22" y="75"/>
                    </a:lnTo>
                    <a:lnTo>
                      <a:pt x="21" y="78"/>
                    </a:lnTo>
                    <a:lnTo>
                      <a:pt x="21" y="81"/>
                    </a:lnTo>
                    <a:lnTo>
                      <a:pt x="18" y="88"/>
                    </a:lnTo>
                    <a:lnTo>
                      <a:pt x="17" y="92"/>
                    </a:lnTo>
                    <a:lnTo>
                      <a:pt x="17" y="97"/>
                    </a:lnTo>
                    <a:lnTo>
                      <a:pt x="17" y="102"/>
                    </a:lnTo>
                    <a:lnTo>
                      <a:pt x="17" y="110"/>
                    </a:lnTo>
                    <a:lnTo>
                      <a:pt x="17" y="114"/>
                    </a:lnTo>
                    <a:lnTo>
                      <a:pt x="13" y="116"/>
                    </a:lnTo>
                    <a:lnTo>
                      <a:pt x="5" y="116"/>
                    </a:lnTo>
                    <a:lnTo>
                      <a:pt x="4" y="116"/>
                    </a:lnTo>
                    <a:lnTo>
                      <a:pt x="2" y="118"/>
                    </a:lnTo>
                    <a:lnTo>
                      <a:pt x="2" y="122"/>
                    </a:lnTo>
                    <a:lnTo>
                      <a:pt x="0" y="124"/>
                    </a:lnTo>
                    <a:lnTo>
                      <a:pt x="0" y="125"/>
                    </a:lnTo>
                    <a:lnTo>
                      <a:pt x="0" y="128"/>
                    </a:lnTo>
                    <a:lnTo>
                      <a:pt x="9" y="129"/>
                    </a:lnTo>
                    <a:lnTo>
                      <a:pt x="13" y="133"/>
                    </a:lnTo>
                    <a:lnTo>
                      <a:pt x="16" y="136"/>
                    </a:lnTo>
                    <a:lnTo>
                      <a:pt x="18" y="138"/>
                    </a:lnTo>
                    <a:lnTo>
                      <a:pt x="21" y="142"/>
                    </a:lnTo>
                    <a:lnTo>
                      <a:pt x="26" y="149"/>
                    </a:lnTo>
                    <a:lnTo>
                      <a:pt x="29" y="153"/>
                    </a:lnTo>
                    <a:lnTo>
                      <a:pt x="30" y="155"/>
                    </a:lnTo>
                    <a:lnTo>
                      <a:pt x="32" y="166"/>
                    </a:lnTo>
                    <a:lnTo>
                      <a:pt x="34" y="169"/>
                    </a:lnTo>
                    <a:lnTo>
                      <a:pt x="35" y="169"/>
                    </a:lnTo>
                    <a:lnTo>
                      <a:pt x="38" y="171"/>
                    </a:lnTo>
                    <a:lnTo>
                      <a:pt x="39" y="171"/>
                    </a:lnTo>
                    <a:lnTo>
                      <a:pt x="43" y="171"/>
                    </a:lnTo>
                    <a:lnTo>
                      <a:pt x="43" y="175"/>
                    </a:lnTo>
                    <a:lnTo>
                      <a:pt x="45" y="177"/>
                    </a:lnTo>
                    <a:lnTo>
                      <a:pt x="43" y="181"/>
                    </a:lnTo>
                    <a:lnTo>
                      <a:pt x="45" y="182"/>
                    </a:lnTo>
                    <a:lnTo>
                      <a:pt x="47" y="185"/>
                    </a:lnTo>
                    <a:lnTo>
                      <a:pt x="45" y="185"/>
                    </a:lnTo>
                    <a:lnTo>
                      <a:pt x="47" y="186"/>
                    </a:lnTo>
                    <a:lnTo>
                      <a:pt x="49" y="189"/>
                    </a:lnTo>
                    <a:lnTo>
                      <a:pt x="57" y="189"/>
                    </a:lnTo>
                    <a:lnTo>
                      <a:pt x="61" y="189"/>
                    </a:lnTo>
                    <a:lnTo>
                      <a:pt x="62" y="190"/>
                    </a:lnTo>
                    <a:lnTo>
                      <a:pt x="65" y="190"/>
                    </a:lnTo>
                    <a:lnTo>
                      <a:pt x="70" y="194"/>
                    </a:lnTo>
                    <a:lnTo>
                      <a:pt x="78" y="199"/>
                    </a:lnTo>
                    <a:lnTo>
                      <a:pt x="79" y="202"/>
                    </a:lnTo>
                    <a:lnTo>
                      <a:pt x="83" y="203"/>
                    </a:lnTo>
                    <a:lnTo>
                      <a:pt x="87" y="203"/>
                    </a:lnTo>
                    <a:lnTo>
                      <a:pt x="91" y="203"/>
                    </a:lnTo>
                    <a:lnTo>
                      <a:pt x="95" y="206"/>
                    </a:lnTo>
                    <a:lnTo>
                      <a:pt x="99" y="206"/>
                    </a:lnTo>
                    <a:lnTo>
                      <a:pt x="102" y="206"/>
                    </a:lnTo>
                    <a:lnTo>
                      <a:pt x="105" y="207"/>
                    </a:lnTo>
                    <a:lnTo>
                      <a:pt x="106" y="203"/>
                    </a:lnTo>
                    <a:lnTo>
                      <a:pt x="110" y="199"/>
                    </a:lnTo>
                    <a:lnTo>
                      <a:pt x="117" y="195"/>
                    </a:lnTo>
                    <a:lnTo>
                      <a:pt x="122" y="193"/>
                    </a:lnTo>
                    <a:lnTo>
                      <a:pt x="126" y="193"/>
                    </a:lnTo>
                    <a:lnTo>
                      <a:pt x="127" y="194"/>
                    </a:lnTo>
                    <a:lnTo>
                      <a:pt x="130" y="198"/>
                    </a:lnTo>
                    <a:lnTo>
                      <a:pt x="132" y="198"/>
                    </a:lnTo>
                    <a:lnTo>
                      <a:pt x="136" y="198"/>
                    </a:lnTo>
                    <a:lnTo>
                      <a:pt x="139" y="198"/>
                    </a:lnTo>
                    <a:lnTo>
                      <a:pt x="143" y="198"/>
                    </a:lnTo>
                    <a:lnTo>
                      <a:pt x="144" y="194"/>
                    </a:lnTo>
                    <a:lnTo>
                      <a:pt x="152" y="193"/>
                    </a:lnTo>
                    <a:lnTo>
                      <a:pt x="156" y="190"/>
                    </a:lnTo>
                    <a:lnTo>
                      <a:pt x="159" y="189"/>
                    </a:lnTo>
                    <a:lnTo>
                      <a:pt x="166" y="182"/>
                    </a:lnTo>
                    <a:lnTo>
                      <a:pt x="175" y="179"/>
                    </a:lnTo>
                    <a:lnTo>
                      <a:pt x="184" y="181"/>
                    </a:lnTo>
                    <a:lnTo>
                      <a:pt x="190" y="181"/>
                    </a:lnTo>
                    <a:lnTo>
                      <a:pt x="192" y="177"/>
                    </a:lnTo>
                    <a:lnTo>
                      <a:pt x="237" y="124"/>
                    </a:lnTo>
                    <a:lnTo>
                      <a:pt x="231" y="124"/>
                    </a:lnTo>
                    <a:lnTo>
                      <a:pt x="223" y="124"/>
                    </a:lnTo>
                    <a:lnTo>
                      <a:pt x="203" y="116"/>
                    </a:lnTo>
                    <a:lnTo>
                      <a:pt x="187" y="110"/>
                    </a:lnTo>
                    <a:lnTo>
                      <a:pt x="176" y="106"/>
                    </a:lnTo>
                    <a:lnTo>
                      <a:pt x="171" y="102"/>
                    </a:lnTo>
                    <a:lnTo>
                      <a:pt x="167" y="98"/>
                    </a:lnTo>
                    <a:lnTo>
                      <a:pt x="163" y="97"/>
                    </a:lnTo>
                    <a:lnTo>
                      <a:pt x="163" y="93"/>
                    </a:lnTo>
                    <a:lnTo>
                      <a:pt x="158" y="85"/>
                    </a:lnTo>
                    <a:lnTo>
                      <a:pt x="154" y="81"/>
                    </a:lnTo>
                    <a:lnTo>
                      <a:pt x="154" y="78"/>
                    </a:lnTo>
                    <a:lnTo>
                      <a:pt x="154" y="75"/>
                    </a:lnTo>
                    <a:lnTo>
                      <a:pt x="156" y="68"/>
                    </a:lnTo>
                    <a:lnTo>
                      <a:pt x="154" y="68"/>
                    </a:lnTo>
                    <a:lnTo>
                      <a:pt x="150" y="68"/>
                    </a:lnTo>
                    <a:lnTo>
                      <a:pt x="144" y="71"/>
                    </a:lnTo>
                    <a:lnTo>
                      <a:pt x="140" y="71"/>
                    </a:lnTo>
                    <a:lnTo>
                      <a:pt x="139" y="68"/>
                    </a:lnTo>
                    <a:lnTo>
                      <a:pt x="139" y="63"/>
                    </a:lnTo>
                    <a:lnTo>
                      <a:pt x="139" y="59"/>
                    </a:lnTo>
                    <a:lnTo>
                      <a:pt x="139" y="55"/>
                    </a:lnTo>
                    <a:lnTo>
                      <a:pt x="144" y="49"/>
                    </a:lnTo>
                    <a:lnTo>
                      <a:pt x="144" y="48"/>
                    </a:lnTo>
                    <a:lnTo>
                      <a:pt x="146" y="44"/>
                    </a:lnTo>
                    <a:lnTo>
                      <a:pt x="146" y="41"/>
                    </a:lnTo>
                    <a:lnTo>
                      <a:pt x="143" y="39"/>
                    </a:lnTo>
                    <a:lnTo>
                      <a:pt x="139" y="35"/>
                    </a:lnTo>
                    <a:lnTo>
                      <a:pt x="136" y="31"/>
                    </a:lnTo>
                    <a:lnTo>
                      <a:pt x="132" y="27"/>
                    </a:lnTo>
                    <a:lnTo>
                      <a:pt x="130" y="24"/>
                    </a:lnTo>
                    <a:lnTo>
                      <a:pt x="126" y="17"/>
                    </a:lnTo>
                    <a:lnTo>
                      <a:pt x="123" y="15"/>
                    </a:lnTo>
                    <a:lnTo>
                      <a:pt x="119" y="11"/>
                    </a:lnTo>
                    <a:lnTo>
                      <a:pt x="114" y="9"/>
                    </a:lnTo>
                    <a:lnTo>
                      <a:pt x="110" y="8"/>
                    </a:lnTo>
                    <a:lnTo>
                      <a:pt x="106" y="8"/>
                    </a:lnTo>
                    <a:lnTo>
                      <a:pt x="101" y="5"/>
                    </a:lnTo>
                    <a:lnTo>
                      <a:pt x="99" y="5"/>
                    </a:lnTo>
                    <a:lnTo>
                      <a:pt x="95" y="8"/>
                    </a:lnTo>
                    <a:lnTo>
                      <a:pt x="95" y="5"/>
                    </a:lnTo>
                    <a:lnTo>
                      <a:pt x="93" y="4"/>
                    </a:lnTo>
                    <a:lnTo>
                      <a:pt x="91" y="5"/>
                    </a:lnTo>
                    <a:lnTo>
                      <a:pt x="87" y="8"/>
                    </a:lnTo>
                    <a:lnTo>
                      <a:pt x="83" y="8"/>
                    </a:lnTo>
                    <a:lnTo>
                      <a:pt x="82" y="4"/>
                    </a:lnTo>
                    <a:lnTo>
                      <a:pt x="79" y="4"/>
                    </a:lnTo>
                    <a:lnTo>
                      <a:pt x="78" y="2"/>
                    </a:lnTo>
                    <a:lnTo>
                      <a:pt x="74" y="0"/>
                    </a:lnTo>
                    <a:lnTo>
                      <a:pt x="70" y="13"/>
                    </a:lnTo>
                    <a:lnTo>
                      <a:pt x="69" y="11"/>
                    </a:lnTo>
                    <a:lnTo>
                      <a:pt x="65" y="8"/>
                    </a:lnTo>
                    <a:lnTo>
                      <a:pt x="62" y="9"/>
                    </a:lnTo>
                    <a:lnTo>
                      <a:pt x="61" y="9"/>
                    </a:lnTo>
                    <a:lnTo>
                      <a:pt x="55" y="9"/>
                    </a:lnTo>
                    <a:lnTo>
                      <a:pt x="53" y="11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21"/>
                    </a:lnTo>
                    <a:lnTo>
                      <a:pt x="51" y="21"/>
                    </a:lnTo>
                    <a:lnTo>
                      <a:pt x="51" y="21"/>
                    </a:lnTo>
                    <a:lnTo>
                      <a:pt x="51" y="21"/>
                    </a:lnTo>
                    <a:lnTo>
                      <a:pt x="51" y="21"/>
                    </a:lnTo>
                    <a:lnTo>
                      <a:pt x="51" y="21"/>
                    </a:lnTo>
                    <a:lnTo>
                      <a:pt x="51" y="21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Freeform 53">
                <a:extLst>
                  <a:ext uri="{FF2B5EF4-FFF2-40B4-BE49-F238E27FC236}">
                    <a16:creationId xmlns:a16="http://schemas.microsoft.com/office/drawing/2014/main" id="{DCCE4241-7F39-4B65-8D6F-C8F8C192E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538" y="4694238"/>
                <a:ext cx="60325" cy="61913"/>
              </a:xfrm>
              <a:custGeom>
                <a:avLst/>
                <a:gdLst>
                  <a:gd name="T0" fmla="*/ 32 w 38"/>
                  <a:gd name="T1" fmla="*/ 7 h 39"/>
                  <a:gd name="T2" fmla="*/ 27 w 38"/>
                  <a:gd name="T3" fmla="*/ 0 h 39"/>
                  <a:gd name="T4" fmla="*/ 24 w 38"/>
                  <a:gd name="T5" fmla="*/ 0 h 39"/>
                  <a:gd name="T6" fmla="*/ 23 w 38"/>
                  <a:gd name="T7" fmla="*/ 0 h 39"/>
                  <a:gd name="T8" fmla="*/ 22 w 38"/>
                  <a:gd name="T9" fmla="*/ 3 h 39"/>
                  <a:gd name="T10" fmla="*/ 18 w 38"/>
                  <a:gd name="T11" fmla="*/ 4 h 39"/>
                  <a:gd name="T12" fmla="*/ 14 w 38"/>
                  <a:gd name="T13" fmla="*/ 7 h 39"/>
                  <a:gd name="T14" fmla="*/ 11 w 38"/>
                  <a:gd name="T15" fmla="*/ 8 h 39"/>
                  <a:gd name="T16" fmla="*/ 8 w 38"/>
                  <a:gd name="T17" fmla="*/ 16 h 39"/>
                  <a:gd name="T18" fmla="*/ 4 w 38"/>
                  <a:gd name="T19" fmla="*/ 18 h 39"/>
                  <a:gd name="T20" fmla="*/ 0 w 38"/>
                  <a:gd name="T21" fmla="*/ 20 h 39"/>
                  <a:gd name="T22" fmla="*/ 2 w 38"/>
                  <a:gd name="T23" fmla="*/ 24 h 39"/>
                  <a:gd name="T24" fmla="*/ 4 w 38"/>
                  <a:gd name="T25" fmla="*/ 27 h 39"/>
                  <a:gd name="T26" fmla="*/ 6 w 38"/>
                  <a:gd name="T27" fmla="*/ 29 h 39"/>
                  <a:gd name="T28" fmla="*/ 6 w 38"/>
                  <a:gd name="T29" fmla="*/ 31 h 39"/>
                  <a:gd name="T30" fmla="*/ 11 w 38"/>
                  <a:gd name="T31" fmla="*/ 37 h 39"/>
                  <a:gd name="T32" fmla="*/ 14 w 38"/>
                  <a:gd name="T33" fmla="*/ 39 h 39"/>
                  <a:gd name="T34" fmla="*/ 15 w 38"/>
                  <a:gd name="T35" fmla="*/ 37 h 39"/>
                  <a:gd name="T36" fmla="*/ 19 w 38"/>
                  <a:gd name="T37" fmla="*/ 31 h 39"/>
                  <a:gd name="T38" fmla="*/ 23 w 38"/>
                  <a:gd name="T39" fmla="*/ 29 h 39"/>
                  <a:gd name="T40" fmla="*/ 27 w 38"/>
                  <a:gd name="T41" fmla="*/ 27 h 39"/>
                  <a:gd name="T42" fmla="*/ 31 w 38"/>
                  <a:gd name="T43" fmla="*/ 27 h 39"/>
                  <a:gd name="T44" fmla="*/ 32 w 38"/>
                  <a:gd name="T45" fmla="*/ 24 h 39"/>
                  <a:gd name="T46" fmla="*/ 36 w 38"/>
                  <a:gd name="T47" fmla="*/ 18 h 39"/>
                  <a:gd name="T48" fmla="*/ 38 w 38"/>
                  <a:gd name="T49" fmla="*/ 16 h 39"/>
                  <a:gd name="T50" fmla="*/ 38 w 38"/>
                  <a:gd name="T51" fmla="*/ 14 h 39"/>
                  <a:gd name="T52" fmla="*/ 36 w 38"/>
                  <a:gd name="T53" fmla="*/ 10 h 39"/>
                  <a:gd name="T54" fmla="*/ 32 w 38"/>
                  <a:gd name="T55" fmla="*/ 7 h 39"/>
                  <a:gd name="T56" fmla="*/ 32 w 38"/>
                  <a:gd name="T57" fmla="*/ 7 h 39"/>
                  <a:gd name="T58" fmla="*/ 32 w 38"/>
                  <a:gd name="T59" fmla="*/ 7 h 39"/>
                  <a:gd name="T60" fmla="*/ 32 w 38"/>
                  <a:gd name="T61" fmla="*/ 7 h 39"/>
                  <a:gd name="T62" fmla="*/ 32 w 38"/>
                  <a:gd name="T63" fmla="*/ 7 h 39"/>
                  <a:gd name="T64" fmla="*/ 32 w 38"/>
                  <a:gd name="T65" fmla="*/ 7 h 39"/>
                  <a:gd name="T66" fmla="*/ 32 w 38"/>
                  <a:gd name="T67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8" h="39">
                    <a:moveTo>
                      <a:pt x="32" y="7"/>
                    </a:moveTo>
                    <a:lnTo>
                      <a:pt x="27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2" y="3"/>
                    </a:lnTo>
                    <a:lnTo>
                      <a:pt x="18" y="4"/>
                    </a:lnTo>
                    <a:lnTo>
                      <a:pt x="14" y="7"/>
                    </a:lnTo>
                    <a:lnTo>
                      <a:pt x="11" y="8"/>
                    </a:lnTo>
                    <a:lnTo>
                      <a:pt x="8" y="16"/>
                    </a:lnTo>
                    <a:lnTo>
                      <a:pt x="4" y="18"/>
                    </a:lnTo>
                    <a:lnTo>
                      <a:pt x="0" y="20"/>
                    </a:lnTo>
                    <a:lnTo>
                      <a:pt x="2" y="24"/>
                    </a:lnTo>
                    <a:lnTo>
                      <a:pt x="4" y="27"/>
                    </a:lnTo>
                    <a:lnTo>
                      <a:pt x="6" y="29"/>
                    </a:lnTo>
                    <a:lnTo>
                      <a:pt x="6" y="31"/>
                    </a:lnTo>
                    <a:lnTo>
                      <a:pt x="11" y="37"/>
                    </a:lnTo>
                    <a:lnTo>
                      <a:pt x="14" y="39"/>
                    </a:lnTo>
                    <a:lnTo>
                      <a:pt x="15" y="37"/>
                    </a:lnTo>
                    <a:lnTo>
                      <a:pt x="19" y="31"/>
                    </a:lnTo>
                    <a:lnTo>
                      <a:pt x="23" y="29"/>
                    </a:lnTo>
                    <a:lnTo>
                      <a:pt x="27" y="27"/>
                    </a:lnTo>
                    <a:lnTo>
                      <a:pt x="31" y="27"/>
                    </a:lnTo>
                    <a:lnTo>
                      <a:pt x="32" y="24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38" y="14"/>
                    </a:lnTo>
                    <a:lnTo>
                      <a:pt x="36" y="10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2" y="7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A3F79AEF-ED57-4416-83CD-29BF1A58E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5375" y="4616450"/>
                <a:ext cx="36513" cy="39688"/>
              </a:xfrm>
              <a:custGeom>
                <a:avLst/>
                <a:gdLst>
                  <a:gd name="T0" fmla="*/ 10 w 23"/>
                  <a:gd name="T1" fmla="*/ 0 h 25"/>
                  <a:gd name="T2" fmla="*/ 7 w 23"/>
                  <a:gd name="T3" fmla="*/ 1 h 25"/>
                  <a:gd name="T4" fmla="*/ 6 w 23"/>
                  <a:gd name="T5" fmla="*/ 5 h 25"/>
                  <a:gd name="T6" fmla="*/ 0 w 23"/>
                  <a:gd name="T7" fmla="*/ 16 h 25"/>
                  <a:gd name="T8" fmla="*/ 6 w 23"/>
                  <a:gd name="T9" fmla="*/ 21 h 25"/>
                  <a:gd name="T10" fmla="*/ 11 w 23"/>
                  <a:gd name="T11" fmla="*/ 25 h 25"/>
                  <a:gd name="T12" fmla="*/ 15 w 23"/>
                  <a:gd name="T13" fmla="*/ 25 h 25"/>
                  <a:gd name="T14" fmla="*/ 18 w 23"/>
                  <a:gd name="T15" fmla="*/ 25 h 25"/>
                  <a:gd name="T16" fmla="*/ 18 w 23"/>
                  <a:gd name="T17" fmla="*/ 23 h 25"/>
                  <a:gd name="T18" fmla="*/ 19 w 23"/>
                  <a:gd name="T19" fmla="*/ 17 h 25"/>
                  <a:gd name="T20" fmla="*/ 23 w 23"/>
                  <a:gd name="T21" fmla="*/ 17 h 25"/>
                  <a:gd name="T22" fmla="*/ 20 w 23"/>
                  <a:gd name="T23" fmla="*/ 13 h 25"/>
                  <a:gd name="T24" fmla="*/ 20 w 23"/>
                  <a:gd name="T25" fmla="*/ 9 h 25"/>
                  <a:gd name="T26" fmla="*/ 20 w 23"/>
                  <a:gd name="T27" fmla="*/ 5 h 25"/>
                  <a:gd name="T28" fmla="*/ 19 w 23"/>
                  <a:gd name="T29" fmla="*/ 4 h 25"/>
                  <a:gd name="T30" fmla="*/ 15 w 23"/>
                  <a:gd name="T31" fmla="*/ 0 h 25"/>
                  <a:gd name="T32" fmla="*/ 10 w 23"/>
                  <a:gd name="T33" fmla="*/ 0 h 25"/>
                  <a:gd name="T34" fmla="*/ 10 w 23"/>
                  <a:gd name="T35" fmla="*/ 0 h 25"/>
                  <a:gd name="T36" fmla="*/ 10 w 23"/>
                  <a:gd name="T37" fmla="*/ 0 h 25"/>
                  <a:gd name="T38" fmla="*/ 10 w 23"/>
                  <a:gd name="T39" fmla="*/ 0 h 25"/>
                  <a:gd name="T40" fmla="*/ 10 w 23"/>
                  <a:gd name="T41" fmla="*/ 0 h 25"/>
                  <a:gd name="T42" fmla="*/ 10 w 23"/>
                  <a:gd name="T43" fmla="*/ 0 h 25"/>
                  <a:gd name="T44" fmla="*/ 10 w 23"/>
                  <a:gd name="T4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" h="25">
                    <a:moveTo>
                      <a:pt x="10" y="0"/>
                    </a:moveTo>
                    <a:lnTo>
                      <a:pt x="7" y="1"/>
                    </a:lnTo>
                    <a:lnTo>
                      <a:pt x="6" y="5"/>
                    </a:lnTo>
                    <a:lnTo>
                      <a:pt x="0" y="16"/>
                    </a:lnTo>
                    <a:lnTo>
                      <a:pt x="6" y="21"/>
                    </a:lnTo>
                    <a:lnTo>
                      <a:pt x="11" y="25"/>
                    </a:lnTo>
                    <a:lnTo>
                      <a:pt x="15" y="25"/>
                    </a:lnTo>
                    <a:lnTo>
                      <a:pt x="18" y="25"/>
                    </a:lnTo>
                    <a:lnTo>
                      <a:pt x="18" y="23"/>
                    </a:lnTo>
                    <a:lnTo>
                      <a:pt x="19" y="17"/>
                    </a:lnTo>
                    <a:lnTo>
                      <a:pt x="23" y="17"/>
                    </a:lnTo>
                    <a:lnTo>
                      <a:pt x="20" y="13"/>
                    </a:lnTo>
                    <a:lnTo>
                      <a:pt x="20" y="9"/>
                    </a:lnTo>
                    <a:lnTo>
                      <a:pt x="20" y="5"/>
                    </a:lnTo>
                    <a:lnTo>
                      <a:pt x="19" y="4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55">
                <a:extLst>
                  <a:ext uri="{FF2B5EF4-FFF2-40B4-BE49-F238E27FC236}">
                    <a16:creationId xmlns:a16="http://schemas.microsoft.com/office/drawing/2014/main" id="{BC5ED26B-2699-4D83-9A15-5FCC8EBD9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3800" y="3738563"/>
                <a:ext cx="201613" cy="266700"/>
              </a:xfrm>
              <a:custGeom>
                <a:avLst/>
                <a:gdLst>
                  <a:gd name="T0" fmla="*/ 119 w 127"/>
                  <a:gd name="T1" fmla="*/ 109 h 168"/>
                  <a:gd name="T2" fmla="*/ 111 w 127"/>
                  <a:gd name="T3" fmla="*/ 97 h 168"/>
                  <a:gd name="T4" fmla="*/ 111 w 127"/>
                  <a:gd name="T5" fmla="*/ 45 h 168"/>
                  <a:gd name="T6" fmla="*/ 111 w 127"/>
                  <a:gd name="T7" fmla="*/ 38 h 168"/>
                  <a:gd name="T8" fmla="*/ 116 w 127"/>
                  <a:gd name="T9" fmla="*/ 26 h 168"/>
                  <a:gd name="T10" fmla="*/ 127 w 127"/>
                  <a:gd name="T11" fmla="*/ 13 h 168"/>
                  <a:gd name="T12" fmla="*/ 120 w 127"/>
                  <a:gd name="T13" fmla="*/ 13 h 168"/>
                  <a:gd name="T14" fmla="*/ 114 w 127"/>
                  <a:gd name="T15" fmla="*/ 13 h 168"/>
                  <a:gd name="T16" fmla="*/ 110 w 127"/>
                  <a:gd name="T17" fmla="*/ 8 h 168"/>
                  <a:gd name="T18" fmla="*/ 101 w 127"/>
                  <a:gd name="T19" fmla="*/ 10 h 168"/>
                  <a:gd name="T20" fmla="*/ 90 w 127"/>
                  <a:gd name="T21" fmla="*/ 18 h 168"/>
                  <a:gd name="T22" fmla="*/ 86 w 127"/>
                  <a:gd name="T23" fmla="*/ 21 h 168"/>
                  <a:gd name="T24" fmla="*/ 79 w 127"/>
                  <a:gd name="T25" fmla="*/ 21 h 168"/>
                  <a:gd name="T26" fmla="*/ 71 w 127"/>
                  <a:gd name="T27" fmla="*/ 18 h 168"/>
                  <a:gd name="T28" fmla="*/ 63 w 127"/>
                  <a:gd name="T29" fmla="*/ 17 h 168"/>
                  <a:gd name="T30" fmla="*/ 54 w 127"/>
                  <a:gd name="T31" fmla="*/ 9 h 168"/>
                  <a:gd name="T32" fmla="*/ 46 w 127"/>
                  <a:gd name="T33" fmla="*/ 5 h 168"/>
                  <a:gd name="T34" fmla="*/ 41 w 127"/>
                  <a:gd name="T35" fmla="*/ 4 h 168"/>
                  <a:gd name="T36" fmla="*/ 31 w 127"/>
                  <a:gd name="T37" fmla="*/ 1 h 168"/>
                  <a:gd name="T38" fmla="*/ 19 w 127"/>
                  <a:gd name="T39" fmla="*/ 0 h 168"/>
                  <a:gd name="T40" fmla="*/ 5 w 127"/>
                  <a:gd name="T41" fmla="*/ 4 h 168"/>
                  <a:gd name="T42" fmla="*/ 0 w 127"/>
                  <a:gd name="T43" fmla="*/ 8 h 168"/>
                  <a:gd name="T44" fmla="*/ 1 w 127"/>
                  <a:gd name="T45" fmla="*/ 13 h 168"/>
                  <a:gd name="T46" fmla="*/ 5 w 127"/>
                  <a:gd name="T47" fmla="*/ 17 h 168"/>
                  <a:gd name="T48" fmla="*/ 6 w 127"/>
                  <a:gd name="T49" fmla="*/ 21 h 168"/>
                  <a:gd name="T50" fmla="*/ 9 w 127"/>
                  <a:gd name="T51" fmla="*/ 26 h 168"/>
                  <a:gd name="T52" fmla="*/ 14 w 127"/>
                  <a:gd name="T53" fmla="*/ 38 h 168"/>
                  <a:gd name="T54" fmla="*/ 18 w 127"/>
                  <a:gd name="T55" fmla="*/ 49 h 168"/>
                  <a:gd name="T56" fmla="*/ 14 w 127"/>
                  <a:gd name="T57" fmla="*/ 57 h 168"/>
                  <a:gd name="T58" fmla="*/ 13 w 127"/>
                  <a:gd name="T59" fmla="*/ 62 h 168"/>
                  <a:gd name="T60" fmla="*/ 6 w 127"/>
                  <a:gd name="T61" fmla="*/ 66 h 168"/>
                  <a:gd name="T62" fmla="*/ 2 w 127"/>
                  <a:gd name="T63" fmla="*/ 74 h 168"/>
                  <a:gd name="T64" fmla="*/ 1 w 127"/>
                  <a:gd name="T65" fmla="*/ 87 h 168"/>
                  <a:gd name="T66" fmla="*/ 9 w 127"/>
                  <a:gd name="T67" fmla="*/ 87 h 168"/>
                  <a:gd name="T68" fmla="*/ 14 w 127"/>
                  <a:gd name="T69" fmla="*/ 89 h 168"/>
                  <a:gd name="T70" fmla="*/ 6 w 127"/>
                  <a:gd name="T71" fmla="*/ 93 h 168"/>
                  <a:gd name="T72" fmla="*/ 1 w 127"/>
                  <a:gd name="T73" fmla="*/ 97 h 168"/>
                  <a:gd name="T74" fmla="*/ 1 w 127"/>
                  <a:gd name="T75" fmla="*/ 102 h 168"/>
                  <a:gd name="T76" fmla="*/ 58 w 127"/>
                  <a:gd name="T77" fmla="*/ 140 h 168"/>
                  <a:gd name="T78" fmla="*/ 58 w 127"/>
                  <a:gd name="T79" fmla="*/ 144 h 168"/>
                  <a:gd name="T80" fmla="*/ 59 w 127"/>
                  <a:gd name="T81" fmla="*/ 148 h 168"/>
                  <a:gd name="T82" fmla="*/ 77 w 127"/>
                  <a:gd name="T83" fmla="*/ 163 h 168"/>
                  <a:gd name="T84" fmla="*/ 83 w 127"/>
                  <a:gd name="T85" fmla="*/ 168 h 168"/>
                  <a:gd name="T86" fmla="*/ 86 w 127"/>
                  <a:gd name="T87" fmla="*/ 168 h 168"/>
                  <a:gd name="T88" fmla="*/ 89 w 127"/>
                  <a:gd name="T89" fmla="*/ 163 h 168"/>
                  <a:gd name="T90" fmla="*/ 90 w 127"/>
                  <a:gd name="T91" fmla="*/ 158 h 168"/>
                  <a:gd name="T92" fmla="*/ 93 w 127"/>
                  <a:gd name="T93" fmla="*/ 152 h 168"/>
                  <a:gd name="T94" fmla="*/ 98 w 127"/>
                  <a:gd name="T95" fmla="*/ 142 h 168"/>
                  <a:gd name="T96" fmla="*/ 101 w 127"/>
                  <a:gd name="T97" fmla="*/ 132 h 168"/>
                  <a:gd name="T98" fmla="*/ 103 w 127"/>
                  <a:gd name="T99" fmla="*/ 131 h 168"/>
                  <a:gd name="T100" fmla="*/ 107 w 127"/>
                  <a:gd name="T101" fmla="*/ 127 h 168"/>
                  <a:gd name="T102" fmla="*/ 111 w 127"/>
                  <a:gd name="T103" fmla="*/ 127 h 168"/>
                  <a:gd name="T104" fmla="*/ 110 w 127"/>
                  <a:gd name="T105" fmla="*/ 119 h 168"/>
                  <a:gd name="T106" fmla="*/ 111 w 127"/>
                  <a:gd name="T107" fmla="*/ 119 h 168"/>
                  <a:gd name="T108" fmla="*/ 116 w 127"/>
                  <a:gd name="T109" fmla="*/ 119 h 168"/>
                  <a:gd name="T110" fmla="*/ 124 w 127"/>
                  <a:gd name="T111" fmla="*/ 109 h 168"/>
                  <a:gd name="T112" fmla="*/ 120 w 127"/>
                  <a:gd name="T113" fmla="*/ 111 h 168"/>
                  <a:gd name="T114" fmla="*/ 120 w 127"/>
                  <a:gd name="T115" fmla="*/ 111 h 168"/>
                  <a:gd name="T116" fmla="*/ 120 w 127"/>
                  <a:gd name="T117" fmla="*/ 111 h 168"/>
                  <a:gd name="T118" fmla="*/ 120 w 127"/>
                  <a:gd name="T119" fmla="*/ 11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" h="168">
                    <a:moveTo>
                      <a:pt x="120" y="111"/>
                    </a:moveTo>
                    <a:lnTo>
                      <a:pt x="119" y="109"/>
                    </a:lnTo>
                    <a:lnTo>
                      <a:pt x="115" y="102"/>
                    </a:lnTo>
                    <a:lnTo>
                      <a:pt x="111" y="97"/>
                    </a:lnTo>
                    <a:lnTo>
                      <a:pt x="111" y="91"/>
                    </a:lnTo>
                    <a:lnTo>
                      <a:pt x="111" y="45"/>
                    </a:lnTo>
                    <a:lnTo>
                      <a:pt x="111" y="41"/>
                    </a:lnTo>
                    <a:lnTo>
                      <a:pt x="111" y="38"/>
                    </a:lnTo>
                    <a:lnTo>
                      <a:pt x="114" y="32"/>
                    </a:lnTo>
                    <a:lnTo>
                      <a:pt x="116" y="26"/>
                    </a:lnTo>
                    <a:lnTo>
                      <a:pt x="123" y="17"/>
                    </a:lnTo>
                    <a:lnTo>
                      <a:pt x="127" y="13"/>
                    </a:lnTo>
                    <a:lnTo>
                      <a:pt x="123" y="13"/>
                    </a:lnTo>
                    <a:lnTo>
                      <a:pt x="120" y="13"/>
                    </a:lnTo>
                    <a:lnTo>
                      <a:pt x="116" y="13"/>
                    </a:lnTo>
                    <a:lnTo>
                      <a:pt x="114" y="13"/>
                    </a:lnTo>
                    <a:lnTo>
                      <a:pt x="111" y="9"/>
                    </a:lnTo>
                    <a:lnTo>
                      <a:pt x="110" y="8"/>
                    </a:lnTo>
                    <a:lnTo>
                      <a:pt x="106" y="8"/>
                    </a:lnTo>
                    <a:lnTo>
                      <a:pt x="101" y="10"/>
                    </a:lnTo>
                    <a:lnTo>
                      <a:pt x="94" y="14"/>
                    </a:lnTo>
                    <a:lnTo>
                      <a:pt x="90" y="18"/>
                    </a:lnTo>
                    <a:lnTo>
                      <a:pt x="89" y="22"/>
                    </a:lnTo>
                    <a:lnTo>
                      <a:pt x="86" y="21"/>
                    </a:lnTo>
                    <a:lnTo>
                      <a:pt x="83" y="21"/>
                    </a:lnTo>
                    <a:lnTo>
                      <a:pt x="79" y="21"/>
                    </a:lnTo>
                    <a:lnTo>
                      <a:pt x="75" y="18"/>
                    </a:lnTo>
                    <a:lnTo>
                      <a:pt x="71" y="18"/>
                    </a:lnTo>
                    <a:lnTo>
                      <a:pt x="67" y="18"/>
                    </a:lnTo>
                    <a:lnTo>
                      <a:pt x="63" y="17"/>
                    </a:lnTo>
                    <a:lnTo>
                      <a:pt x="62" y="14"/>
                    </a:lnTo>
                    <a:lnTo>
                      <a:pt x="54" y="9"/>
                    </a:lnTo>
                    <a:lnTo>
                      <a:pt x="49" y="5"/>
                    </a:lnTo>
                    <a:lnTo>
                      <a:pt x="46" y="5"/>
                    </a:lnTo>
                    <a:lnTo>
                      <a:pt x="45" y="4"/>
                    </a:lnTo>
                    <a:lnTo>
                      <a:pt x="41" y="4"/>
                    </a:lnTo>
                    <a:lnTo>
                      <a:pt x="33" y="4"/>
                    </a:lnTo>
                    <a:lnTo>
                      <a:pt x="31" y="1"/>
                    </a:lnTo>
                    <a:lnTo>
                      <a:pt x="29" y="0"/>
                    </a:lnTo>
                    <a:lnTo>
                      <a:pt x="19" y="0"/>
                    </a:lnTo>
                    <a:lnTo>
                      <a:pt x="6" y="1"/>
                    </a:lnTo>
                    <a:lnTo>
                      <a:pt x="5" y="4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2" y="14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6" y="21"/>
                    </a:lnTo>
                    <a:lnTo>
                      <a:pt x="6" y="25"/>
                    </a:lnTo>
                    <a:lnTo>
                      <a:pt x="9" y="26"/>
                    </a:lnTo>
                    <a:lnTo>
                      <a:pt x="13" y="34"/>
                    </a:lnTo>
                    <a:lnTo>
                      <a:pt x="14" y="38"/>
                    </a:lnTo>
                    <a:lnTo>
                      <a:pt x="16" y="45"/>
                    </a:lnTo>
                    <a:lnTo>
                      <a:pt x="18" y="49"/>
                    </a:lnTo>
                    <a:lnTo>
                      <a:pt x="16" y="54"/>
                    </a:lnTo>
                    <a:lnTo>
                      <a:pt x="14" y="57"/>
                    </a:lnTo>
                    <a:lnTo>
                      <a:pt x="13" y="61"/>
                    </a:lnTo>
                    <a:lnTo>
                      <a:pt x="13" y="62"/>
                    </a:lnTo>
                    <a:lnTo>
                      <a:pt x="10" y="65"/>
                    </a:lnTo>
                    <a:lnTo>
                      <a:pt x="6" y="66"/>
                    </a:lnTo>
                    <a:lnTo>
                      <a:pt x="6" y="70"/>
                    </a:lnTo>
                    <a:lnTo>
                      <a:pt x="2" y="74"/>
                    </a:lnTo>
                    <a:lnTo>
                      <a:pt x="0" y="82"/>
                    </a:lnTo>
                    <a:lnTo>
                      <a:pt x="1" y="87"/>
                    </a:lnTo>
                    <a:lnTo>
                      <a:pt x="5" y="89"/>
                    </a:lnTo>
                    <a:lnTo>
                      <a:pt x="9" y="87"/>
                    </a:lnTo>
                    <a:lnTo>
                      <a:pt x="10" y="87"/>
                    </a:lnTo>
                    <a:lnTo>
                      <a:pt x="14" y="89"/>
                    </a:lnTo>
                    <a:lnTo>
                      <a:pt x="6" y="91"/>
                    </a:lnTo>
                    <a:lnTo>
                      <a:pt x="6" y="93"/>
                    </a:lnTo>
                    <a:lnTo>
                      <a:pt x="2" y="93"/>
                    </a:lnTo>
                    <a:lnTo>
                      <a:pt x="1" y="97"/>
                    </a:lnTo>
                    <a:lnTo>
                      <a:pt x="1" y="101"/>
                    </a:lnTo>
                    <a:lnTo>
                      <a:pt x="1" y="102"/>
                    </a:lnTo>
                    <a:lnTo>
                      <a:pt x="54" y="136"/>
                    </a:lnTo>
                    <a:lnTo>
                      <a:pt x="58" y="140"/>
                    </a:lnTo>
                    <a:lnTo>
                      <a:pt x="59" y="142"/>
                    </a:lnTo>
                    <a:lnTo>
                      <a:pt x="58" y="144"/>
                    </a:lnTo>
                    <a:lnTo>
                      <a:pt x="58" y="148"/>
                    </a:lnTo>
                    <a:lnTo>
                      <a:pt x="59" y="148"/>
                    </a:lnTo>
                    <a:lnTo>
                      <a:pt x="67" y="158"/>
                    </a:lnTo>
                    <a:lnTo>
                      <a:pt x="77" y="163"/>
                    </a:lnTo>
                    <a:lnTo>
                      <a:pt x="81" y="167"/>
                    </a:lnTo>
                    <a:lnTo>
                      <a:pt x="83" y="168"/>
                    </a:lnTo>
                    <a:lnTo>
                      <a:pt x="85" y="168"/>
                    </a:lnTo>
                    <a:lnTo>
                      <a:pt x="86" y="168"/>
                    </a:lnTo>
                    <a:lnTo>
                      <a:pt x="86" y="168"/>
                    </a:lnTo>
                    <a:lnTo>
                      <a:pt x="89" y="163"/>
                    </a:lnTo>
                    <a:lnTo>
                      <a:pt x="90" y="159"/>
                    </a:lnTo>
                    <a:lnTo>
                      <a:pt x="90" y="158"/>
                    </a:lnTo>
                    <a:lnTo>
                      <a:pt x="93" y="155"/>
                    </a:lnTo>
                    <a:lnTo>
                      <a:pt x="93" y="152"/>
                    </a:lnTo>
                    <a:lnTo>
                      <a:pt x="97" y="144"/>
                    </a:lnTo>
                    <a:lnTo>
                      <a:pt x="98" y="142"/>
                    </a:lnTo>
                    <a:lnTo>
                      <a:pt x="101" y="139"/>
                    </a:lnTo>
                    <a:lnTo>
                      <a:pt x="101" y="132"/>
                    </a:lnTo>
                    <a:lnTo>
                      <a:pt x="102" y="131"/>
                    </a:lnTo>
                    <a:lnTo>
                      <a:pt x="103" y="131"/>
                    </a:lnTo>
                    <a:lnTo>
                      <a:pt x="107" y="128"/>
                    </a:lnTo>
                    <a:lnTo>
                      <a:pt x="107" y="127"/>
                    </a:lnTo>
                    <a:lnTo>
                      <a:pt x="110" y="126"/>
                    </a:lnTo>
                    <a:lnTo>
                      <a:pt x="111" y="127"/>
                    </a:lnTo>
                    <a:lnTo>
                      <a:pt x="111" y="123"/>
                    </a:lnTo>
                    <a:lnTo>
                      <a:pt x="110" y="119"/>
                    </a:lnTo>
                    <a:lnTo>
                      <a:pt x="111" y="122"/>
                    </a:lnTo>
                    <a:lnTo>
                      <a:pt x="111" y="119"/>
                    </a:lnTo>
                    <a:lnTo>
                      <a:pt x="114" y="122"/>
                    </a:lnTo>
                    <a:lnTo>
                      <a:pt x="116" y="119"/>
                    </a:lnTo>
                    <a:lnTo>
                      <a:pt x="120" y="115"/>
                    </a:lnTo>
                    <a:lnTo>
                      <a:pt x="124" y="109"/>
                    </a:lnTo>
                    <a:lnTo>
                      <a:pt x="120" y="114"/>
                    </a:lnTo>
                    <a:lnTo>
                      <a:pt x="120" y="111"/>
                    </a:lnTo>
                    <a:lnTo>
                      <a:pt x="120" y="111"/>
                    </a:lnTo>
                    <a:lnTo>
                      <a:pt x="120" y="111"/>
                    </a:lnTo>
                    <a:lnTo>
                      <a:pt x="120" y="111"/>
                    </a:lnTo>
                    <a:lnTo>
                      <a:pt x="120" y="111"/>
                    </a:lnTo>
                    <a:lnTo>
                      <a:pt x="120" y="111"/>
                    </a:lnTo>
                    <a:lnTo>
                      <a:pt x="120" y="111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56">
                <a:extLst>
                  <a:ext uri="{FF2B5EF4-FFF2-40B4-BE49-F238E27FC236}">
                    <a16:creationId xmlns:a16="http://schemas.microsoft.com/office/drawing/2014/main" id="{F9B16D3E-D4C8-4509-AE46-B96DD8456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5700" y="4143375"/>
                <a:ext cx="79375" cy="222250"/>
              </a:xfrm>
              <a:custGeom>
                <a:avLst/>
                <a:gdLst>
                  <a:gd name="T0" fmla="*/ 12 w 50"/>
                  <a:gd name="T1" fmla="*/ 5 h 140"/>
                  <a:gd name="T2" fmla="*/ 12 w 50"/>
                  <a:gd name="T3" fmla="*/ 7 h 140"/>
                  <a:gd name="T4" fmla="*/ 12 w 50"/>
                  <a:gd name="T5" fmla="*/ 11 h 140"/>
                  <a:gd name="T6" fmla="*/ 16 w 50"/>
                  <a:gd name="T7" fmla="*/ 17 h 140"/>
                  <a:gd name="T8" fmla="*/ 16 w 50"/>
                  <a:gd name="T9" fmla="*/ 22 h 140"/>
                  <a:gd name="T10" fmla="*/ 12 w 50"/>
                  <a:gd name="T11" fmla="*/ 26 h 140"/>
                  <a:gd name="T12" fmla="*/ 10 w 50"/>
                  <a:gd name="T13" fmla="*/ 27 h 140"/>
                  <a:gd name="T14" fmla="*/ 12 w 50"/>
                  <a:gd name="T15" fmla="*/ 30 h 140"/>
                  <a:gd name="T16" fmla="*/ 10 w 50"/>
                  <a:gd name="T17" fmla="*/ 38 h 140"/>
                  <a:gd name="T18" fmla="*/ 12 w 50"/>
                  <a:gd name="T19" fmla="*/ 51 h 140"/>
                  <a:gd name="T20" fmla="*/ 8 w 50"/>
                  <a:gd name="T21" fmla="*/ 57 h 140"/>
                  <a:gd name="T22" fmla="*/ 4 w 50"/>
                  <a:gd name="T23" fmla="*/ 61 h 140"/>
                  <a:gd name="T24" fmla="*/ 4 w 50"/>
                  <a:gd name="T25" fmla="*/ 70 h 140"/>
                  <a:gd name="T26" fmla="*/ 2 w 50"/>
                  <a:gd name="T27" fmla="*/ 74 h 140"/>
                  <a:gd name="T28" fmla="*/ 0 w 50"/>
                  <a:gd name="T29" fmla="*/ 79 h 140"/>
                  <a:gd name="T30" fmla="*/ 2 w 50"/>
                  <a:gd name="T31" fmla="*/ 82 h 140"/>
                  <a:gd name="T32" fmla="*/ 5 w 50"/>
                  <a:gd name="T33" fmla="*/ 83 h 140"/>
                  <a:gd name="T34" fmla="*/ 5 w 50"/>
                  <a:gd name="T35" fmla="*/ 83 h 140"/>
                  <a:gd name="T36" fmla="*/ 6 w 50"/>
                  <a:gd name="T37" fmla="*/ 83 h 140"/>
                  <a:gd name="T38" fmla="*/ 17 w 50"/>
                  <a:gd name="T39" fmla="*/ 92 h 140"/>
                  <a:gd name="T40" fmla="*/ 25 w 50"/>
                  <a:gd name="T41" fmla="*/ 91 h 140"/>
                  <a:gd name="T42" fmla="*/ 29 w 50"/>
                  <a:gd name="T43" fmla="*/ 96 h 140"/>
                  <a:gd name="T44" fmla="*/ 29 w 50"/>
                  <a:gd name="T45" fmla="*/ 102 h 140"/>
                  <a:gd name="T46" fmla="*/ 26 w 50"/>
                  <a:gd name="T47" fmla="*/ 108 h 140"/>
                  <a:gd name="T48" fmla="*/ 25 w 50"/>
                  <a:gd name="T49" fmla="*/ 114 h 140"/>
                  <a:gd name="T50" fmla="*/ 25 w 50"/>
                  <a:gd name="T51" fmla="*/ 118 h 140"/>
                  <a:gd name="T52" fmla="*/ 25 w 50"/>
                  <a:gd name="T53" fmla="*/ 122 h 140"/>
                  <a:gd name="T54" fmla="*/ 34 w 50"/>
                  <a:gd name="T55" fmla="*/ 132 h 140"/>
                  <a:gd name="T56" fmla="*/ 37 w 50"/>
                  <a:gd name="T57" fmla="*/ 139 h 140"/>
                  <a:gd name="T58" fmla="*/ 40 w 50"/>
                  <a:gd name="T59" fmla="*/ 140 h 140"/>
                  <a:gd name="T60" fmla="*/ 40 w 50"/>
                  <a:gd name="T61" fmla="*/ 135 h 140"/>
                  <a:gd name="T62" fmla="*/ 38 w 50"/>
                  <a:gd name="T63" fmla="*/ 128 h 140"/>
                  <a:gd name="T64" fmla="*/ 42 w 50"/>
                  <a:gd name="T65" fmla="*/ 123 h 140"/>
                  <a:gd name="T66" fmla="*/ 46 w 50"/>
                  <a:gd name="T67" fmla="*/ 122 h 140"/>
                  <a:gd name="T68" fmla="*/ 50 w 50"/>
                  <a:gd name="T69" fmla="*/ 118 h 140"/>
                  <a:gd name="T70" fmla="*/ 50 w 50"/>
                  <a:gd name="T71" fmla="*/ 112 h 140"/>
                  <a:gd name="T72" fmla="*/ 50 w 50"/>
                  <a:gd name="T73" fmla="*/ 106 h 140"/>
                  <a:gd name="T74" fmla="*/ 50 w 50"/>
                  <a:gd name="T75" fmla="*/ 100 h 140"/>
                  <a:gd name="T76" fmla="*/ 50 w 50"/>
                  <a:gd name="T77" fmla="*/ 95 h 140"/>
                  <a:gd name="T78" fmla="*/ 47 w 50"/>
                  <a:gd name="T79" fmla="*/ 91 h 140"/>
                  <a:gd name="T80" fmla="*/ 43 w 50"/>
                  <a:gd name="T81" fmla="*/ 84 h 140"/>
                  <a:gd name="T82" fmla="*/ 38 w 50"/>
                  <a:gd name="T83" fmla="*/ 75 h 140"/>
                  <a:gd name="T84" fmla="*/ 34 w 50"/>
                  <a:gd name="T85" fmla="*/ 78 h 140"/>
                  <a:gd name="T86" fmla="*/ 38 w 50"/>
                  <a:gd name="T87" fmla="*/ 82 h 140"/>
                  <a:gd name="T88" fmla="*/ 40 w 50"/>
                  <a:gd name="T89" fmla="*/ 91 h 140"/>
                  <a:gd name="T90" fmla="*/ 34 w 50"/>
                  <a:gd name="T91" fmla="*/ 87 h 140"/>
                  <a:gd name="T92" fmla="*/ 30 w 50"/>
                  <a:gd name="T93" fmla="*/ 84 h 140"/>
                  <a:gd name="T94" fmla="*/ 30 w 50"/>
                  <a:gd name="T95" fmla="*/ 75 h 140"/>
                  <a:gd name="T96" fmla="*/ 26 w 50"/>
                  <a:gd name="T97" fmla="*/ 71 h 140"/>
                  <a:gd name="T98" fmla="*/ 26 w 50"/>
                  <a:gd name="T99" fmla="*/ 62 h 140"/>
                  <a:gd name="T100" fmla="*/ 21 w 50"/>
                  <a:gd name="T101" fmla="*/ 49 h 140"/>
                  <a:gd name="T102" fmla="*/ 25 w 50"/>
                  <a:gd name="T103" fmla="*/ 42 h 140"/>
                  <a:gd name="T104" fmla="*/ 25 w 50"/>
                  <a:gd name="T105" fmla="*/ 22 h 140"/>
                  <a:gd name="T106" fmla="*/ 26 w 50"/>
                  <a:gd name="T107" fmla="*/ 17 h 140"/>
                  <a:gd name="T108" fmla="*/ 21 w 50"/>
                  <a:gd name="T109" fmla="*/ 9 h 140"/>
                  <a:gd name="T110" fmla="*/ 21 w 50"/>
                  <a:gd name="T111" fmla="*/ 5 h 140"/>
                  <a:gd name="T112" fmla="*/ 16 w 50"/>
                  <a:gd name="T113" fmla="*/ 4 h 140"/>
                  <a:gd name="T114" fmla="*/ 12 w 50"/>
                  <a:gd name="T115" fmla="*/ 1 h 140"/>
                  <a:gd name="T116" fmla="*/ 6 w 50"/>
                  <a:gd name="T117" fmla="*/ 1 h 140"/>
                  <a:gd name="T118" fmla="*/ 6 w 50"/>
                  <a:gd name="T119" fmla="*/ 4 h 140"/>
                  <a:gd name="T120" fmla="*/ 6 w 50"/>
                  <a:gd name="T121" fmla="*/ 4 h 140"/>
                  <a:gd name="T122" fmla="*/ 6 w 50"/>
                  <a:gd name="T123" fmla="*/ 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0" h="140">
                    <a:moveTo>
                      <a:pt x="6" y="4"/>
                    </a:moveTo>
                    <a:lnTo>
                      <a:pt x="12" y="5"/>
                    </a:lnTo>
                    <a:lnTo>
                      <a:pt x="12" y="6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3" y="13"/>
                    </a:lnTo>
                    <a:lnTo>
                      <a:pt x="16" y="17"/>
                    </a:lnTo>
                    <a:lnTo>
                      <a:pt x="16" y="21"/>
                    </a:lnTo>
                    <a:lnTo>
                      <a:pt x="16" y="22"/>
                    </a:lnTo>
                    <a:lnTo>
                      <a:pt x="13" y="25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2" y="30"/>
                    </a:lnTo>
                    <a:lnTo>
                      <a:pt x="12" y="34"/>
                    </a:lnTo>
                    <a:lnTo>
                      <a:pt x="10" y="38"/>
                    </a:lnTo>
                    <a:lnTo>
                      <a:pt x="10" y="47"/>
                    </a:lnTo>
                    <a:lnTo>
                      <a:pt x="12" y="51"/>
                    </a:lnTo>
                    <a:lnTo>
                      <a:pt x="13" y="53"/>
                    </a:lnTo>
                    <a:lnTo>
                      <a:pt x="8" y="57"/>
                    </a:lnTo>
                    <a:lnTo>
                      <a:pt x="6" y="58"/>
                    </a:lnTo>
                    <a:lnTo>
                      <a:pt x="4" y="61"/>
                    </a:lnTo>
                    <a:lnTo>
                      <a:pt x="6" y="66"/>
                    </a:lnTo>
                    <a:lnTo>
                      <a:pt x="4" y="70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0" y="78"/>
                    </a:lnTo>
                    <a:lnTo>
                      <a:pt x="0" y="79"/>
                    </a:lnTo>
                    <a:lnTo>
                      <a:pt x="1" y="80"/>
                    </a:lnTo>
                    <a:lnTo>
                      <a:pt x="2" y="82"/>
                    </a:lnTo>
                    <a:lnTo>
                      <a:pt x="4" y="83"/>
                    </a:lnTo>
                    <a:lnTo>
                      <a:pt x="5" y="83"/>
                    </a:lnTo>
                    <a:lnTo>
                      <a:pt x="6" y="83"/>
                    </a:lnTo>
                    <a:lnTo>
                      <a:pt x="5" y="83"/>
                    </a:lnTo>
                    <a:lnTo>
                      <a:pt x="6" y="84"/>
                    </a:lnTo>
                    <a:lnTo>
                      <a:pt x="6" y="83"/>
                    </a:lnTo>
                    <a:lnTo>
                      <a:pt x="16" y="92"/>
                    </a:lnTo>
                    <a:lnTo>
                      <a:pt x="17" y="92"/>
                    </a:lnTo>
                    <a:lnTo>
                      <a:pt x="21" y="92"/>
                    </a:lnTo>
                    <a:lnTo>
                      <a:pt x="25" y="91"/>
                    </a:lnTo>
                    <a:lnTo>
                      <a:pt x="26" y="91"/>
                    </a:lnTo>
                    <a:lnTo>
                      <a:pt x="29" y="96"/>
                    </a:lnTo>
                    <a:lnTo>
                      <a:pt x="29" y="99"/>
                    </a:lnTo>
                    <a:lnTo>
                      <a:pt x="29" y="102"/>
                    </a:lnTo>
                    <a:lnTo>
                      <a:pt x="29" y="106"/>
                    </a:lnTo>
                    <a:lnTo>
                      <a:pt x="26" y="108"/>
                    </a:lnTo>
                    <a:lnTo>
                      <a:pt x="26" y="112"/>
                    </a:lnTo>
                    <a:lnTo>
                      <a:pt x="25" y="114"/>
                    </a:lnTo>
                    <a:lnTo>
                      <a:pt x="25" y="115"/>
                    </a:lnTo>
                    <a:lnTo>
                      <a:pt x="25" y="118"/>
                    </a:lnTo>
                    <a:lnTo>
                      <a:pt x="25" y="119"/>
                    </a:lnTo>
                    <a:lnTo>
                      <a:pt x="25" y="122"/>
                    </a:lnTo>
                    <a:lnTo>
                      <a:pt x="29" y="127"/>
                    </a:lnTo>
                    <a:lnTo>
                      <a:pt x="34" y="132"/>
                    </a:lnTo>
                    <a:lnTo>
                      <a:pt x="37" y="136"/>
                    </a:lnTo>
                    <a:lnTo>
                      <a:pt x="37" y="139"/>
                    </a:lnTo>
                    <a:lnTo>
                      <a:pt x="37" y="140"/>
                    </a:lnTo>
                    <a:lnTo>
                      <a:pt x="40" y="140"/>
                    </a:lnTo>
                    <a:lnTo>
                      <a:pt x="40" y="139"/>
                    </a:lnTo>
                    <a:lnTo>
                      <a:pt x="40" y="135"/>
                    </a:lnTo>
                    <a:lnTo>
                      <a:pt x="40" y="132"/>
                    </a:lnTo>
                    <a:lnTo>
                      <a:pt x="38" y="128"/>
                    </a:lnTo>
                    <a:lnTo>
                      <a:pt x="40" y="126"/>
                    </a:lnTo>
                    <a:lnTo>
                      <a:pt x="42" y="123"/>
                    </a:lnTo>
                    <a:lnTo>
                      <a:pt x="45" y="122"/>
                    </a:lnTo>
                    <a:lnTo>
                      <a:pt x="46" y="122"/>
                    </a:lnTo>
                    <a:lnTo>
                      <a:pt x="47" y="119"/>
                    </a:lnTo>
                    <a:lnTo>
                      <a:pt x="50" y="118"/>
                    </a:lnTo>
                    <a:lnTo>
                      <a:pt x="50" y="115"/>
                    </a:lnTo>
                    <a:lnTo>
                      <a:pt x="50" y="112"/>
                    </a:lnTo>
                    <a:lnTo>
                      <a:pt x="50" y="108"/>
                    </a:lnTo>
                    <a:lnTo>
                      <a:pt x="50" y="106"/>
                    </a:lnTo>
                    <a:lnTo>
                      <a:pt x="50" y="102"/>
                    </a:lnTo>
                    <a:lnTo>
                      <a:pt x="50" y="100"/>
                    </a:lnTo>
                    <a:lnTo>
                      <a:pt x="50" y="96"/>
                    </a:lnTo>
                    <a:lnTo>
                      <a:pt x="50" y="95"/>
                    </a:lnTo>
                    <a:lnTo>
                      <a:pt x="49" y="92"/>
                    </a:lnTo>
                    <a:lnTo>
                      <a:pt x="47" y="91"/>
                    </a:lnTo>
                    <a:lnTo>
                      <a:pt x="46" y="88"/>
                    </a:lnTo>
                    <a:lnTo>
                      <a:pt x="43" y="84"/>
                    </a:lnTo>
                    <a:lnTo>
                      <a:pt x="40" y="79"/>
                    </a:lnTo>
                    <a:lnTo>
                      <a:pt x="38" y="75"/>
                    </a:lnTo>
                    <a:lnTo>
                      <a:pt x="34" y="74"/>
                    </a:lnTo>
                    <a:lnTo>
                      <a:pt x="34" y="78"/>
                    </a:lnTo>
                    <a:lnTo>
                      <a:pt x="37" y="78"/>
                    </a:lnTo>
                    <a:lnTo>
                      <a:pt x="38" y="82"/>
                    </a:lnTo>
                    <a:lnTo>
                      <a:pt x="40" y="84"/>
                    </a:lnTo>
                    <a:lnTo>
                      <a:pt x="40" y="91"/>
                    </a:lnTo>
                    <a:lnTo>
                      <a:pt x="34" y="83"/>
                    </a:lnTo>
                    <a:lnTo>
                      <a:pt x="34" y="87"/>
                    </a:lnTo>
                    <a:lnTo>
                      <a:pt x="33" y="87"/>
                    </a:lnTo>
                    <a:lnTo>
                      <a:pt x="30" y="84"/>
                    </a:lnTo>
                    <a:lnTo>
                      <a:pt x="30" y="79"/>
                    </a:lnTo>
                    <a:lnTo>
                      <a:pt x="30" y="75"/>
                    </a:lnTo>
                    <a:lnTo>
                      <a:pt x="29" y="74"/>
                    </a:lnTo>
                    <a:lnTo>
                      <a:pt x="26" y="71"/>
                    </a:lnTo>
                    <a:lnTo>
                      <a:pt x="26" y="66"/>
                    </a:lnTo>
                    <a:lnTo>
                      <a:pt x="26" y="62"/>
                    </a:lnTo>
                    <a:lnTo>
                      <a:pt x="21" y="51"/>
                    </a:lnTo>
                    <a:lnTo>
                      <a:pt x="21" y="49"/>
                    </a:lnTo>
                    <a:lnTo>
                      <a:pt x="24" y="45"/>
                    </a:lnTo>
                    <a:lnTo>
                      <a:pt x="25" y="42"/>
                    </a:lnTo>
                    <a:lnTo>
                      <a:pt x="26" y="38"/>
                    </a:lnTo>
                    <a:lnTo>
                      <a:pt x="25" y="22"/>
                    </a:lnTo>
                    <a:lnTo>
                      <a:pt x="26" y="18"/>
                    </a:lnTo>
                    <a:lnTo>
                      <a:pt x="26" y="17"/>
                    </a:lnTo>
                    <a:lnTo>
                      <a:pt x="25" y="14"/>
                    </a:lnTo>
                    <a:lnTo>
                      <a:pt x="21" y="9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Freeform 57">
                <a:extLst>
                  <a:ext uri="{FF2B5EF4-FFF2-40B4-BE49-F238E27FC236}">
                    <a16:creationId xmlns:a16="http://schemas.microsoft.com/office/drawing/2014/main" id="{4570F00D-6B51-4900-A9DB-7EDA40D968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2200" y="4176713"/>
                <a:ext cx="269875" cy="469900"/>
              </a:xfrm>
              <a:custGeom>
                <a:avLst/>
                <a:gdLst>
                  <a:gd name="T0" fmla="*/ 166 w 170"/>
                  <a:gd name="T1" fmla="*/ 66 h 296"/>
                  <a:gd name="T2" fmla="*/ 166 w 170"/>
                  <a:gd name="T3" fmla="*/ 49 h 296"/>
                  <a:gd name="T4" fmla="*/ 166 w 170"/>
                  <a:gd name="T5" fmla="*/ 34 h 296"/>
                  <a:gd name="T6" fmla="*/ 166 w 170"/>
                  <a:gd name="T7" fmla="*/ 18 h 296"/>
                  <a:gd name="T8" fmla="*/ 167 w 170"/>
                  <a:gd name="T9" fmla="*/ 5 h 296"/>
                  <a:gd name="T10" fmla="*/ 162 w 170"/>
                  <a:gd name="T11" fmla="*/ 0 h 296"/>
                  <a:gd name="T12" fmla="*/ 137 w 170"/>
                  <a:gd name="T13" fmla="*/ 13 h 296"/>
                  <a:gd name="T14" fmla="*/ 118 w 170"/>
                  <a:gd name="T15" fmla="*/ 21 h 296"/>
                  <a:gd name="T16" fmla="*/ 105 w 170"/>
                  <a:gd name="T17" fmla="*/ 21 h 296"/>
                  <a:gd name="T18" fmla="*/ 82 w 170"/>
                  <a:gd name="T19" fmla="*/ 18 h 296"/>
                  <a:gd name="T20" fmla="*/ 73 w 170"/>
                  <a:gd name="T21" fmla="*/ 30 h 296"/>
                  <a:gd name="T22" fmla="*/ 78 w 170"/>
                  <a:gd name="T23" fmla="*/ 54 h 296"/>
                  <a:gd name="T24" fmla="*/ 89 w 170"/>
                  <a:gd name="T25" fmla="*/ 71 h 296"/>
                  <a:gd name="T26" fmla="*/ 90 w 170"/>
                  <a:gd name="T27" fmla="*/ 85 h 296"/>
                  <a:gd name="T28" fmla="*/ 87 w 170"/>
                  <a:gd name="T29" fmla="*/ 98 h 296"/>
                  <a:gd name="T30" fmla="*/ 78 w 170"/>
                  <a:gd name="T31" fmla="*/ 107 h 296"/>
                  <a:gd name="T32" fmla="*/ 77 w 170"/>
                  <a:gd name="T33" fmla="*/ 119 h 296"/>
                  <a:gd name="T34" fmla="*/ 65 w 170"/>
                  <a:gd name="T35" fmla="*/ 101 h 296"/>
                  <a:gd name="T36" fmla="*/ 66 w 170"/>
                  <a:gd name="T37" fmla="*/ 91 h 296"/>
                  <a:gd name="T38" fmla="*/ 69 w 170"/>
                  <a:gd name="T39" fmla="*/ 75 h 296"/>
                  <a:gd name="T40" fmla="*/ 56 w 170"/>
                  <a:gd name="T41" fmla="*/ 71 h 296"/>
                  <a:gd name="T42" fmla="*/ 45 w 170"/>
                  <a:gd name="T43" fmla="*/ 62 h 296"/>
                  <a:gd name="T44" fmla="*/ 2 w 170"/>
                  <a:gd name="T45" fmla="*/ 91 h 296"/>
                  <a:gd name="T46" fmla="*/ 9 w 170"/>
                  <a:gd name="T47" fmla="*/ 98 h 296"/>
                  <a:gd name="T48" fmla="*/ 34 w 170"/>
                  <a:gd name="T49" fmla="*/ 107 h 296"/>
                  <a:gd name="T50" fmla="*/ 42 w 170"/>
                  <a:gd name="T51" fmla="*/ 115 h 296"/>
                  <a:gd name="T52" fmla="*/ 42 w 170"/>
                  <a:gd name="T53" fmla="*/ 135 h 296"/>
                  <a:gd name="T54" fmla="*/ 42 w 170"/>
                  <a:gd name="T55" fmla="*/ 144 h 296"/>
                  <a:gd name="T56" fmla="*/ 38 w 170"/>
                  <a:gd name="T57" fmla="*/ 151 h 296"/>
                  <a:gd name="T58" fmla="*/ 40 w 170"/>
                  <a:gd name="T59" fmla="*/ 164 h 296"/>
                  <a:gd name="T60" fmla="*/ 38 w 170"/>
                  <a:gd name="T61" fmla="*/ 178 h 296"/>
                  <a:gd name="T62" fmla="*/ 33 w 170"/>
                  <a:gd name="T63" fmla="*/ 192 h 296"/>
                  <a:gd name="T64" fmla="*/ 25 w 170"/>
                  <a:gd name="T65" fmla="*/ 202 h 296"/>
                  <a:gd name="T66" fmla="*/ 13 w 170"/>
                  <a:gd name="T67" fmla="*/ 216 h 296"/>
                  <a:gd name="T68" fmla="*/ 20 w 170"/>
                  <a:gd name="T69" fmla="*/ 239 h 296"/>
                  <a:gd name="T70" fmla="*/ 22 w 170"/>
                  <a:gd name="T71" fmla="*/ 269 h 296"/>
                  <a:gd name="T72" fmla="*/ 22 w 170"/>
                  <a:gd name="T73" fmla="*/ 282 h 296"/>
                  <a:gd name="T74" fmla="*/ 34 w 170"/>
                  <a:gd name="T75" fmla="*/ 296 h 296"/>
                  <a:gd name="T76" fmla="*/ 33 w 170"/>
                  <a:gd name="T77" fmla="*/ 282 h 296"/>
                  <a:gd name="T78" fmla="*/ 40 w 170"/>
                  <a:gd name="T79" fmla="*/ 268 h 296"/>
                  <a:gd name="T80" fmla="*/ 78 w 170"/>
                  <a:gd name="T81" fmla="*/ 247 h 296"/>
                  <a:gd name="T82" fmla="*/ 77 w 170"/>
                  <a:gd name="T83" fmla="*/ 233 h 296"/>
                  <a:gd name="T84" fmla="*/ 78 w 170"/>
                  <a:gd name="T85" fmla="*/ 212 h 296"/>
                  <a:gd name="T86" fmla="*/ 74 w 170"/>
                  <a:gd name="T87" fmla="*/ 199 h 296"/>
                  <a:gd name="T88" fmla="*/ 69 w 170"/>
                  <a:gd name="T89" fmla="*/ 180 h 296"/>
                  <a:gd name="T90" fmla="*/ 69 w 170"/>
                  <a:gd name="T91" fmla="*/ 167 h 296"/>
                  <a:gd name="T92" fmla="*/ 77 w 170"/>
                  <a:gd name="T93" fmla="*/ 164 h 296"/>
                  <a:gd name="T94" fmla="*/ 93 w 170"/>
                  <a:gd name="T95" fmla="*/ 148 h 296"/>
                  <a:gd name="T96" fmla="*/ 105 w 170"/>
                  <a:gd name="T97" fmla="*/ 136 h 296"/>
                  <a:gd name="T98" fmla="*/ 114 w 170"/>
                  <a:gd name="T99" fmla="*/ 127 h 296"/>
                  <a:gd name="T100" fmla="*/ 135 w 170"/>
                  <a:gd name="T101" fmla="*/ 118 h 296"/>
                  <a:gd name="T102" fmla="*/ 157 w 170"/>
                  <a:gd name="T103" fmla="*/ 98 h 296"/>
                  <a:gd name="T104" fmla="*/ 165 w 170"/>
                  <a:gd name="T105" fmla="*/ 83 h 296"/>
                  <a:gd name="T106" fmla="*/ 167 w 170"/>
                  <a:gd name="T107" fmla="*/ 70 h 296"/>
                  <a:gd name="T108" fmla="*/ 167 w 170"/>
                  <a:gd name="T109" fmla="*/ 7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0" h="296">
                    <a:moveTo>
                      <a:pt x="167" y="70"/>
                    </a:moveTo>
                    <a:lnTo>
                      <a:pt x="166" y="71"/>
                    </a:lnTo>
                    <a:lnTo>
                      <a:pt x="167" y="67"/>
                    </a:lnTo>
                    <a:lnTo>
                      <a:pt x="167" y="66"/>
                    </a:lnTo>
                    <a:lnTo>
                      <a:pt x="166" y="66"/>
                    </a:lnTo>
                    <a:lnTo>
                      <a:pt x="166" y="58"/>
                    </a:lnTo>
                    <a:lnTo>
                      <a:pt x="166" y="54"/>
                    </a:lnTo>
                    <a:lnTo>
                      <a:pt x="166" y="53"/>
                    </a:lnTo>
                    <a:lnTo>
                      <a:pt x="165" y="50"/>
                    </a:lnTo>
                    <a:lnTo>
                      <a:pt x="166" y="49"/>
                    </a:lnTo>
                    <a:lnTo>
                      <a:pt x="166" y="45"/>
                    </a:lnTo>
                    <a:lnTo>
                      <a:pt x="165" y="44"/>
                    </a:lnTo>
                    <a:lnTo>
                      <a:pt x="166" y="40"/>
                    </a:lnTo>
                    <a:lnTo>
                      <a:pt x="166" y="37"/>
                    </a:lnTo>
                    <a:lnTo>
                      <a:pt x="166" y="34"/>
                    </a:lnTo>
                    <a:lnTo>
                      <a:pt x="166" y="32"/>
                    </a:lnTo>
                    <a:lnTo>
                      <a:pt x="166" y="30"/>
                    </a:lnTo>
                    <a:lnTo>
                      <a:pt x="166" y="28"/>
                    </a:lnTo>
                    <a:lnTo>
                      <a:pt x="166" y="22"/>
                    </a:lnTo>
                    <a:lnTo>
                      <a:pt x="166" y="18"/>
                    </a:lnTo>
                    <a:lnTo>
                      <a:pt x="165" y="14"/>
                    </a:lnTo>
                    <a:lnTo>
                      <a:pt x="165" y="13"/>
                    </a:lnTo>
                    <a:lnTo>
                      <a:pt x="166" y="10"/>
                    </a:lnTo>
                    <a:lnTo>
                      <a:pt x="166" y="6"/>
                    </a:lnTo>
                    <a:lnTo>
                      <a:pt x="167" y="5"/>
                    </a:lnTo>
                    <a:lnTo>
                      <a:pt x="166" y="4"/>
                    </a:lnTo>
                    <a:lnTo>
                      <a:pt x="167" y="1"/>
                    </a:lnTo>
                    <a:lnTo>
                      <a:pt x="166" y="0"/>
                    </a:lnTo>
                    <a:lnTo>
                      <a:pt x="165" y="0"/>
                    </a:lnTo>
                    <a:lnTo>
                      <a:pt x="162" y="0"/>
                    </a:lnTo>
                    <a:lnTo>
                      <a:pt x="153" y="6"/>
                    </a:lnTo>
                    <a:lnTo>
                      <a:pt x="149" y="9"/>
                    </a:lnTo>
                    <a:lnTo>
                      <a:pt x="145" y="10"/>
                    </a:lnTo>
                    <a:lnTo>
                      <a:pt x="141" y="10"/>
                    </a:lnTo>
                    <a:lnTo>
                      <a:pt x="137" y="13"/>
                    </a:lnTo>
                    <a:lnTo>
                      <a:pt x="134" y="14"/>
                    </a:lnTo>
                    <a:lnTo>
                      <a:pt x="130" y="13"/>
                    </a:lnTo>
                    <a:lnTo>
                      <a:pt x="126" y="13"/>
                    </a:lnTo>
                    <a:lnTo>
                      <a:pt x="123" y="14"/>
                    </a:lnTo>
                    <a:lnTo>
                      <a:pt x="118" y="21"/>
                    </a:lnTo>
                    <a:lnTo>
                      <a:pt x="114" y="21"/>
                    </a:lnTo>
                    <a:lnTo>
                      <a:pt x="110" y="18"/>
                    </a:lnTo>
                    <a:lnTo>
                      <a:pt x="109" y="18"/>
                    </a:lnTo>
                    <a:lnTo>
                      <a:pt x="107" y="18"/>
                    </a:lnTo>
                    <a:lnTo>
                      <a:pt x="105" y="21"/>
                    </a:lnTo>
                    <a:lnTo>
                      <a:pt x="97" y="21"/>
                    </a:lnTo>
                    <a:lnTo>
                      <a:pt x="93" y="17"/>
                    </a:lnTo>
                    <a:lnTo>
                      <a:pt x="90" y="17"/>
                    </a:lnTo>
                    <a:lnTo>
                      <a:pt x="86" y="18"/>
                    </a:lnTo>
                    <a:lnTo>
                      <a:pt x="82" y="18"/>
                    </a:lnTo>
                    <a:lnTo>
                      <a:pt x="78" y="18"/>
                    </a:lnTo>
                    <a:lnTo>
                      <a:pt x="77" y="18"/>
                    </a:lnTo>
                    <a:lnTo>
                      <a:pt x="77" y="24"/>
                    </a:lnTo>
                    <a:lnTo>
                      <a:pt x="77" y="26"/>
                    </a:lnTo>
                    <a:lnTo>
                      <a:pt x="73" y="30"/>
                    </a:lnTo>
                    <a:lnTo>
                      <a:pt x="74" y="37"/>
                    </a:lnTo>
                    <a:lnTo>
                      <a:pt x="74" y="41"/>
                    </a:lnTo>
                    <a:lnTo>
                      <a:pt x="74" y="45"/>
                    </a:lnTo>
                    <a:lnTo>
                      <a:pt x="74" y="53"/>
                    </a:lnTo>
                    <a:lnTo>
                      <a:pt x="78" y="54"/>
                    </a:lnTo>
                    <a:lnTo>
                      <a:pt x="80" y="58"/>
                    </a:lnTo>
                    <a:lnTo>
                      <a:pt x="83" y="63"/>
                    </a:lnTo>
                    <a:lnTo>
                      <a:pt x="86" y="67"/>
                    </a:lnTo>
                    <a:lnTo>
                      <a:pt x="87" y="70"/>
                    </a:lnTo>
                    <a:lnTo>
                      <a:pt x="89" y="71"/>
                    </a:lnTo>
                    <a:lnTo>
                      <a:pt x="90" y="74"/>
                    </a:lnTo>
                    <a:lnTo>
                      <a:pt x="90" y="75"/>
                    </a:lnTo>
                    <a:lnTo>
                      <a:pt x="90" y="79"/>
                    </a:lnTo>
                    <a:lnTo>
                      <a:pt x="90" y="81"/>
                    </a:lnTo>
                    <a:lnTo>
                      <a:pt x="90" y="85"/>
                    </a:lnTo>
                    <a:lnTo>
                      <a:pt x="90" y="87"/>
                    </a:lnTo>
                    <a:lnTo>
                      <a:pt x="90" y="91"/>
                    </a:lnTo>
                    <a:lnTo>
                      <a:pt x="90" y="94"/>
                    </a:lnTo>
                    <a:lnTo>
                      <a:pt x="90" y="97"/>
                    </a:lnTo>
                    <a:lnTo>
                      <a:pt x="87" y="98"/>
                    </a:lnTo>
                    <a:lnTo>
                      <a:pt x="86" y="101"/>
                    </a:lnTo>
                    <a:lnTo>
                      <a:pt x="85" y="101"/>
                    </a:lnTo>
                    <a:lnTo>
                      <a:pt x="82" y="102"/>
                    </a:lnTo>
                    <a:lnTo>
                      <a:pt x="80" y="105"/>
                    </a:lnTo>
                    <a:lnTo>
                      <a:pt x="78" y="107"/>
                    </a:lnTo>
                    <a:lnTo>
                      <a:pt x="80" y="111"/>
                    </a:lnTo>
                    <a:lnTo>
                      <a:pt x="80" y="114"/>
                    </a:lnTo>
                    <a:lnTo>
                      <a:pt x="80" y="118"/>
                    </a:lnTo>
                    <a:lnTo>
                      <a:pt x="80" y="119"/>
                    </a:lnTo>
                    <a:lnTo>
                      <a:pt x="77" y="119"/>
                    </a:lnTo>
                    <a:lnTo>
                      <a:pt x="77" y="118"/>
                    </a:lnTo>
                    <a:lnTo>
                      <a:pt x="77" y="115"/>
                    </a:lnTo>
                    <a:lnTo>
                      <a:pt x="74" y="111"/>
                    </a:lnTo>
                    <a:lnTo>
                      <a:pt x="69" y="106"/>
                    </a:lnTo>
                    <a:lnTo>
                      <a:pt x="65" y="101"/>
                    </a:lnTo>
                    <a:lnTo>
                      <a:pt x="65" y="98"/>
                    </a:lnTo>
                    <a:lnTo>
                      <a:pt x="65" y="97"/>
                    </a:lnTo>
                    <a:lnTo>
                      <a:pt x="65" y="94"/>
                    </a:lnTo>
                    <a:lnTo>
                      <a:pt x="65" y="93"/>
                    </a:lnTo>
                    <a:lnTo>
                      <a:pt x="66" y="91"/>
                    </a:lnTo>
                    <a:lnTo>
                      <a:pt x="66" y="87"/>
                    </a:lnTo>
                    <a:lnTo>
                      <a:pt x="69" y="85"/>
                    </a:lnTo>
                    <a:lnTo>
                      <a:pt x="69" y="81"/>
                    </a:lnTo>
                    <a:lnTo>
                      <a:pt x="69" y="78"/>
                    </a:lnTo>
                    <a:lnTo>
                      <a:pt x="69" y="75"/>
                    </a:lnTo>
                    <a:lnTo>
                      <a:pt x="66" y="70"/>
                    </a:lnTo>
                    <a:lnTo>
                      <a:pt x="65" y="70"/>
                    </a:lnTo>
                    <a:lnTo>
                      <a:pt x="61" y="71"/>
                    </a:lnTo>
                    <a:lnTo>
                      <a:pt x="57" y="71"/>
                    </a:lnTo>
                    <a:lnTo>
                      <a:pt x="56" y="71"/>
                    </a:lnTo>
                    <a:lnTo>
                      <a:pt x="46" y="62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5" y="62"/>
                    </a:lnTo>
                    <a:lnTo>
                      <a:pt x="45" y="62"/>
                    </a:lnTo>
                    <a:lnTo>
                      <a:pt x="22" y="71"/>
                    </a:lnTo>
                    <a:lnTo>
                      <a:pt x="0" y="79"/>
                    </a:lnTo>
                    <a:lnTo>
                      <a:pt x="2" y="85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2" y="91"/>
                    </a:lnTo>
                    <a:lnTo>
                      <a:pt x="2" y="94"/>
                    </a:lnTo>
                    <a:lnTo>
                      <a:pt x="4" y="97"/>
                    </a:lnTo>
                    <a:lnTo>
                      <a:pt x="6" y="98"/>
                    </a:lnTo>
                    <a:lnTo>
                      <a:pt x="9" y="98"/>
                    </a:lnTo>
                    <a:lnTo>
                      <a:pt x="13" y="98"/>
                    </a:lnTo>
                    <a:lnTo>
                      <a:pt x="21" y="102"/>
                    </a:lnTo>
                    <a:lnTo>
                      <a:pt x="22" y="102"/>
                    </a:lnTo>
                    <a:lnTo>
                      <a:pt x="29" y="106"/>
                    </a:lnTo>
                    <a:lnTo>
                      <a:pt x="34" y="107"/>
                    </a:lnTo>
                    <a:lnTo>
                      <a:pt x="38" y="110"/>
                    </a:lnTo>
                    <a:lnTo>
                      <a:pt x="40" y="111"/>
                    </a:lnTo>
                    <a:lnTo>
                      <a:pt x="44" y="111"/>
                    </a:lnTo>
                    <a:lnTo>
                      <a:pt x="42" y="114"/>
                    </a:lnTo>
                    <a:lnTo>
                      <a:pt x="42" y="115"/>
                    </a:lnTo>
                    <a:lnTo>
                      <a:pt x="42" y="118"/>
                    </a:lnTo>
                    <a:lnTo>
                      <a:pt x="42" y="119"/>
                    </a:lnTo>
                    <a:lnTo>
                      <a:pt x="44" y="127"/>
                    </a:lnTo>
                    <a:lnTo>
                      <a:pt x="44" y="129"/>
                    </a:lnTo>
                    <a:lnTo>
                      <a:pt x="42" y="135"/>
                    </a:lnTo>
                    <a:lnTo>
                      <a:pt x="42" y="136"/>
                    </a:lnTo>
                    <a:lnTo>
                      <a:pt x="42" y="138"/>
                    </a:lnTo>
                    <a:lnTo>
                      <a:pt x="44" y="140"/>
                    </a:lnTo>
                    <a:lnTo>
                      <a:pt x="42" y="142"/>
                    </a:lnTo>
                    <a:lnTo>
                      <a:pt x="42" y="144"/>
                    </a:lnTo>
                    <a:lnTo>
                      <a:pt x="42" y="146"/>
                    </a:lnTo>
                    <a:lnTo>
                      <a:pt x="40" y="148"/>
                    </a:lnTo>
                    <a:lnTo>
                      <a:pt x="40" y="148"/>
                    </a:lnTo>
                    <a:lnTo>
                      <a:pt x="40" y="150"/>
                    </a:lnTo>
                    <a:lnTo>
                      <a:pt x="38" y="151"/>
                    </a:lnTo>
                    <a:lnTo>
                      <a:pt x="38" y="154"/>
                    </a:lnTo>
                    <a:lnTo>
                      <a:pt x="40" y="155"/>
                    </a:lnTo>
                    <a:lnTo>
                      <a:pt x="40" y="158"/>
                    </a:lnTo>
                    <a:lnTo>
                      <a:pt x="38" y="159"/>
                    </a:lnTo>
                    <a:lnTo>
                      <a:pt x="40" y="164"/>
                    </a:lnTo>
                    <a:lnTo>
                      <a:pt x="42" y="164"/>
                    </a:lnTo>
                    <a:lnTo>
                      <a:pt x="40" y="171"/>
                    </a:lnTo>
                    <a:lnTo>
                      <a:pt x="40" y="172"/>
                    </a:lnTo>
                    <a:lnTo>
                      <a:pt x="40" y="175"/>
                    </a:lnTo>
                    <a:lnTo>
                      <a:pt x="38" y="178"/>
                    </a:lnTo>
                    <a:lnTo>
                      <a:pt x="34" y="182"/>
                    </a:lnTo>
                    <a:lnTo>
                      <a:pt x="33" y="182"/>
                    </a:lnTo>
                    <a:lnTo>
                      <a:pt x="33" y="184"/>
                    </a:lnTo>
                    <a:lnTo>
                      <a:pt x="33" y="188"/>
                    </a:lnTo>
                    <a:lnTo>
                      <a:pt x="33" y="192"/>
                    </a:lnTo>
                    <a:lnTo>
                      <a:pt x="33" y="194"/>
                    </a:lnTo>
                    <a:lnTo>
                      <a:pt x="33" y="195"/>
                    </a:lnTo>
                    <a:lnTo>
                      <a:pt x="30" y="195"/>
                    </a:lnTo>
                    <a:lnTo>
                      <a:pt x="29" y="198"/>
                    </a:lnTo>
                    <a:lnTo>
                      <a:pt x="25" y="202"/>
                    </a:lnTo>
                    <a:lnTo>
                      <a:pt x="21" y="205"/>
                    </a:lnTo>
                    <a:lnTo>
                      <a:pt x="20" y="208"/>
                    </a:lnTo>
                    <a:lnTo>
                      <a:pt x="17" y="211"/>
                    </a:lnTo>
                    <a:lnTo>
                      <a:pt x="13" y="215"/>
                    </a:lnTo>
                    <a:lnTo>
                      <a:pt x="13" y="216"/>
                    </a:lnTo>
                    <a:lnTo>
                      <a:pt x="14" y="223"/>
                    </a:lnTo>
                    <a:lnTo>
                      <a:pt x="16" y="225"/>
                    </a:lnTo>
                    <a:lnTo>
                      <a:pt x="17" y="233"/>
                    </a:lnTo>
                    <a:lnTo>
                      <a:pt x="20" y="239"/>
                    </a:lnTo>
                    <a:lnTo>
                      <a:pt x="20" y="239"/>
                    </a:lnTo>
                    <a:lnTo>
                      <a:pt x="21" y="247"/>
                    </a:lnTo>
                    <a:lnTo>
                      <a:pt x="22" y="255"/>
                    </a:lnTo>
                    <a:lnTo>
                      <a:pt x="22" y="264"/>
                    </a:lnTo>
                    <a:lnTo>
                      <a:pt x="22" y="265"/>
                    </a:lnTo>
                    <a:lnTo>
                      <a:pt x="22" y="269"/>
                    </a:lnTo>
                    <a:lnTo>
                      <a:pt x="21" y="273"/>
                    </a:lnTo>
                    <a:lnTo>
                      <a:pt x="21" y="276"/>
                    </a:lnTo>
                    <a:lnTo>
                      <a:pt x="21" y="277"/>
                    </a:lnTo>
                    <a:lnTo>
                      <a:pt x="21" y="281"/>
                    </a:lnTo>
                    <a:lnTo>
                      <a:pt x="22" y="282"/>
                    </a:lnTo>
                    <a:lnTo>
                      <a:pt x="22" y="286"/>
                    </a:lnTo>
                    <a:lnTo>
                      <a:pt x="22" y="290"/>
                    </a:lnTo>
                    <a:lnTo>
                      <a:pt x="25" y="294"/>
                    </a:lnTo>
                    <a:lnTo>
                      <a:pt x="25" y="294"/>
                    </a:lnTo>
                    <a:lnTo>
                      <a:pt x="34" y="296"/>
                    </a:lnTo>
                    <a:lnTo>
                      <a:pt x="36" y="294"/>
                    </a:lnTo>
                    <a:lnTo>
                      <a:pt x="36" y="290"/>
                    </a:lnTo>
                    <a:lnTo>
                      <a:pt x="36" y="282"/>
                    </a:lnTo>
                    <a:lnTo>
                      <a:pt x="34" y="282"/>
                    </a:lnTo>
                    <a:lnTo>
                      <a:pt x="33" y="282"/>
                    </a:lnTo>
                    <a:lnTo>
                      <a:pt x="29" y="278"/>
                    </a:lnTo>
                    <a:lnTo>
                      <a:pt x="33" y="277"/>
                    </a:lnTo>
                    <a:lnTo>
                      <a:pt x="34" y="273"/>
                    </a:lnTo>
                    <a:lnTo>
                      <a:pt x="36" y="272"/>
                    </a:lnTo>
                    <a:lnTo>
                      <a:pt x="40" y="268"/>
                    </a:lnTo>
                    <a:lnTo>
                      <a:pt x="50" y="264"/>
                    </a:lnTo>
                    <a:lnTo>
                      <a:pt x="60" y="260"/>
                    </a:lnTo>
                    <a:lnTo>
                      <a:pt x="66" y="256"/>
                    </a:lnTo>
                    <a:lnTo>
                      <a:pt x="74" y="252"/>
                    </a:lnTo>
                    <a:lnTo>
                      <a:pt x="78" y="247"/>
                    </a:lnTo>
                    <a:lnTo>
                      <a:pt x="78" y="243"/>
                    </a:lnTo>
                    <a:lnTo>
                      <a:pt x="78" y="241"/>
                    </a:lnTo>
                    <a:lnTo>
                      <a:pt x="77" y="241"/>
                    </a:lnTo>
                    <a:lnTo>
                      <a:pt x="77" y="237"/>
                    </a:lnTo>
                    <a:lnTo>
                      <a:pt x="77" y="233"/>
                    </a:lnTo>
                    <a:lnTo>
                      <a:pt x="80" y="224"/>
                    </a:lnTo>
                    <a:lnTo>
                      <a:pt x="78" y="219"/>
                    </a:lnTo>
                    <a:lnTo>
                      <a:pt x="80" y="211"/>
                    </a:lnTo>
                    <a:lnTo>
                      <a:pt x="80" y="208"/>
                    </a:lnTo>
                    <a:lnTo>
                      <a:pt x="78" y="212"/>
                    </a:lnTo>
                    <a:lnTo>
                      <a:pt x="78" y="216"/>
                    </a:lnTo>
                    <a:lnTo>
                      <a:pt x="77" y="212"/>
                    </a:lnTo>
                    <a:lnTo>
                      <a:pt x="77" y="211"/>
                    </a:lnTo>
                    <a:lnTo>
                      <a:pt x="77" y="203"/>
                    </a:lnTo>
                    <a:lnTo>
                      <a:pt x="74" y="199"/>
                    </a:lnTo>
                    <a:lnTo>
                      <a:pt x="74" y="194"/>
                    </a:lnTo>
                    <a:lnTo>
                      <a:pt x="74" y="190"/>
                    </a:lnTo>
                    <a:lnTo>
                      <a:pt x="73" y="186"/>
                    </a:lnTo>
                    <a:lnTo>
                      <a:pt x="73" y="184"/>
                    </a:lnTo>
                    <a:lnTo>
                      <a:pt x="69" y="180"/>
                    </a:lnTo>
                    <a:lnTo>
                      <a:pt x="69" y="176"/>
                    </a:lnTo>
                    <a:lnTo>
                      <a:pt x="69" y="175"/>
                    </a:lnTo>
                    <a:lnTo>
                      <a:pt x="69" y="172"/>
                    </a:lnTo>
                    <a:lnTo>
                      <a:pt x="69" y="168"/>
                    </a:lnTo>
                    <a:lnTo>
                      <a:pt x="69" y="167"/>
                    </a:lnTo>
                    <a:lnTo>
                      <a:pt x="69" y="164"/>
                    </a:lnTo>
                    <a:lnTo>
                      <a:pt x="70" y="167"/>
                    </a:lnTo>
                    <a:lnTo>
                      <a:pt x="73" y="168"/>
                    </a:lnTo>
                    <a:lnTo>
                      <a:pt x="74" y="167"/>
                    </a:lnTo>
                    <a:lnTo>
                      <a:pt x="77" y="164"/>
                    </a:lnTo>
                    <a:lnTo>
                      <a:pt x="83" y="158"/>
                    </a:lnTo>
                    <a:lnTo>
                      <a:pt x="87" y="154"/>
                    </a:lnTo>
                    <a:lnTo>
                      <a:pt x="91" y="150"/>
                    </a:lnTo>
                    <a:lnTo>
                      <a:pt x="93" y="150"/>
                    </a:lnTo>
                    <a:lnTo>
                      <a:pt x="93" y="148"/>
                    </a:lnTo>
                    <a:lnTo>
                      <a:pt x="95" y="150"/>
                    </a:lnTo>
                    <a:lnTo>
                      <a:pt x="95" y="146"/>
                    </a:lnTo>
                    <a:lnTo>
                      <a:pt x="97" y="144"/>
                    </a:lnTo>
                    <a:lnTo>
                      <a:pt x="101" y="140"/>
                    </a:lnTo>
                    <a:lnTo>
                      <a:pt x="105" y="136"/>
                    </a:lnTo>
                    <a:lnTo>
                      <a:pt x="105" y="135"/>
                    </a:lnTo>
                    <a:lnTo>
                      <a:pt x="103" y="132"/>
                    </a:lnTo>
                    <a:lnTo>
                      <a:pt x="107" y="132"/>
                    </a:lnTo>
                    <a:lnTo>
                      <a:pt x="109" y="131"/>
                    </a:lnTo>
                    <a:lnTo>
                      <a:pt x="114" y="127"/>
                    </a:lnTo>
                    <a:lnTo>
                      <a:pt x="118" y="125"/>
                    </a:lnTo>
                    <a:lnTo>
                      <a:pt x="123" y="121"/>
                    </a:lnTo>
                    <a:lnTo>
                      <a:pt x="126" y="121"/>
                    </a:lnTo>
                    <a:lnTo>
                      <a:pt x="131" y="119"/>
                    </a:lnTo>
                    <a:lnTo>
                      <a:pt x="135" y="118"/>
                    </a:lnTo>
                    <a:lnTo>
                      <a:pt x="139" y="115"/>
                    </a:lnTo>
                    <a:lnTo>
                      <a:pt x="141" y="114"/>
                    </a:lnTo>
                    <a:lnTo>
                      <a:pt x="145" y="111"/>
                    </a:lnTo>
                    <a:lnTo>
                      <a:pt x="150" y="106"/>
                    </a:lnTo>
                    <a:lnTo>
                      <a:pt x="157" y="98"/>
                    </a:lnTo>
                    <a:lnTo>
                      <a:pt x="161" y="93"/>
                    </a:lnTo>
                    <a:lnTo>
                      <a:pt x="165" y="89"/>
                    </a:lnTo>
                    <a:lnTo>
                      <a:pt x="166" y="85"/>
                    </a:lnTo>
                    <a:lnTo>
                      <a:pt x="166" y="83"/>
                    </a:lnTo>
                    <a:lnTo>
                      <a:pt x="165" y="83"/>
                    </a:lnTo>
                    <a:lnTo>
                      <a:pt x="166" y="81"/>
                    </a:lnTo>
                    <a:lnTo>
                      <a:pt x="166" y="79"/>
                    </a:lnTo>
                    <a:lnTo>
                      <a:pt x="167" y="75"/>
                    </a:lnTo>
                    <a:lnTo>
                      <a:pt x="170" y="71"/>
                    </a:lnTo>
                    <a:lnTo>
                      <a:pt x="167" y="70"/>
                    </a:lnTo>
                    <a:lnTo>
                      <a:pt x="167" y="70"/>
                    </a:lnTo>
                    <a:lnTo>
                      <a:pt x="167" y="70"/>
                    </a:lnTo>
                    <a:lnTo>
                      <a:pt x="167" y="70"/>
                    </a:lnTo>
                    <a:lnTo>
                      <a:pt x="167" y="70"/>
                    </a:lnTo>
                    <a:lnTo>
                      <a:pt x="167" y="70"/>
                    </a:lnTo>
                    <a:lnTo>
                      <a:pt x="167" y="70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Freeform 58">
                <a:extLst>
                  <a:ext uri="{FF2B5EF4-FFF2-40B4-BE49-F238E27FC236}">
                    <a16:creationId xmlns:a16="http://schemas.microsoft.com/office/drawing/2014/main" id="{C3DC94B0-3F6E-43E1-88A2-D7A4B8227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6738" y="3803650"/>
                <a:ext cx="50800" cy="39688"/>
              </a:xfrm>
              <a:custGeom>
                <a:avLst/>
                <a:gdLst>
                  <a:gd name="T0" fmla="*/ 7 w 24"/>
                  <a:gd name="T1" fmla="*/ 19 h 19"/>
                  <a:gd name="T2" fmla="*/ 10 w 24"/>
                  <a:gd name="T3" fmla="*/ 19 h 19"/>
                  <a:gd name="T4" fmla="*/ 24 w 24"/>
                  <a:gd name="T5" fmla="*/ 19 h 19"/>
                  <a:gd name="T6" fmla="*/ 24 w 24"/>
                  <a:gd name="T7" fmla="*/ 3 h 19"/>
                  <a:gd name="T8" fmla="*/ 18 w 24"/>
                  <a:gd name="T9" fmla="*/ 3 h 19"/>
                  <a:gd name="T10" fmla="*/ 11 w 24"/>
                  <a:gd name="T11" fmla="*/ 3 h 19"/>
                  <a:gd name="T12" fmla="*/ 8 w 24"/>
                  <a:gd name="T13" fmla="*/ 3 h 19"/>
                  <a:gd name="T14" fmla="*/ 7 w 24"/>
                  <a:gd name="T15" fmla="*/ 2 h 19"/>
                  <a:gd name="T16" fmla="*/ 6 w 24"/>
                  <a:gd name="T17" fmla="*/ 0 h 19"/>
                  <a:gd name="T18" fmla="*/ 6 w 24"/>
                  <a:gd name="T19" fmla="*/ 0 h 19"/>
                  <a:gd name="T20" fmla="*/ 6 w 24"/>
                  <a:gd name="T21" fmla="*/ 5 h 19"/>
                  <a:gd name="T22" fmla="*/ 4 w 24"/>
                  <a:gd name="T23" fmla="*/ 8 h 19"/>
                  <a:gd name="T24" fmla="*/ 4 w 24"/>
                  <a:gd name="T25" fmla="*/ 10 h 19"/>
                  <a:gd name="T26" fmla="*/ 3 w 24"/>
                  <a:gd name="T27" fmla="*/ 10 h 19"/>
                  <a:gd name="T28" fmla="*/ 1 w 24"/>
                  <a:gd name="T29" fmla="*/ 13 h 19"/>
                  <a:gd name="T30" fmla="*/ 0 w 24"/>
                  <a:gd name="T31" fmla="*/ 15 h 19"/>
                  <a:gd name="T32" fmla="*/ 0 w 24"/>
                  <a:gd name="T33" fmla="*/ 16 h 19"/>
                  <a:gd name="T34" fmla="*/ 1 w 24"/>
                  <a:gd name="T35" fmla="*/ 18 h 19"/>
                  <a:gd name="T36" fmla="*/ 3 w 24"/>
                  <a:gd name="T37" fmla="*/ 18 h 19"/>
                  <a:gd name="T38" fmla="*/ 6 w 24"/>
                  <a:gd name="T39" fmla="*/ 18 h 19"/>
                  <a:gd name="T40" fmla="*/ 6 w 24"/>
                  <a:gd name="T41" fmla="*/ 19 h 19"/>
                  <a:gd name="T42" fmla="*/ 6 w 24"/>
                  <a:gd name="T43" fmla="*/ 19 h 19"/>
                  <a:gd name="T44" fmla="*/ 7 w 24"/>
                  <a:gd name="T4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" h="19">
                    <a:moveTo>
                      <a:pt x="7" y="19"/>
                    </a:moveTo>
                    <a:cubicBezTo>
                      <a:pt x="10" y="19"/>
                      <a:pt x="10" y="19"/>
                      <a:pt x="10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lnTo>
                      <a:pt x="7" y="19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59">
                <a:extLst>
                  <a:ext uri="{FF2B5EF4-FFF2-40B4-BE49-F238E27FC236}">
                    <a16:creationId xmlns:a16="http://schemas.microsoft.com/office/drawing/2014/main" id="{D6917598-7D08-4160-BFB6-2D305C8C07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2450" y="3803650"/>
                <a:ext cx="147638" cy="180975"/>
              </a:xfrm>
              <a:custGeom>
                <a:avLst/>
                <a:gdLst>
                  <a:gd name="T0" fmla="*/ 45 w 93"/>
                  <a:gd name="T1" fmla="*/ 109 h 114"/>
                  <a:gd name="T2" fmla="*/ 50 w 93"/>
                  <a:gd name="T3" fmla="*/ 105 h 114"/>
                  <a:gd name="T4" fmla="*/ 46 w 93"/>
                  <a:gd name="T5" fmla="*/ 98 h 114"/>
                  <a:gd name="T6" fmla="*/ 45 w 93"/>
                  <a:gd name="T7" fmla="*/ 90 h 114"/>
                  <a:gd name="T8" fmla="*/ 53 w 93"/>
                  <a:gd name="T9" fmla="*/ 86 h 114"/>
                  <a:gd name="T10" fmla="*/ 61 w 93"/>
                  <a:gd name="T11" fmla="*/ 82 h 114"/>
                  <a:gd name="T12" fmla="*/ 64 w 93"/>
                  <a:gd name="T13" fmla="*/ 77 h 114"/>
                  <a:gd name="T14" fmla="*/ 68 w 93"/>
                  <a:gd name="T15" fmla="*/ 85 h 114"/>
                  <a:gd name="T16" fmla="*/ 72 w 93"/>
                  <a:gd name="T17" fmla="*/ 86 h 114"/>
                  <a:gd name="T18" fmla="*/ 80 w 93"/>
                  <a:gd name="T19" fmla="*/ 81 h 114"/>
                  <a:gd name="T20" fmla="*/ 85 w 93"/>
                  <a:gd name="T21" fmla="*/ 87 h 114"/>
                  <a:gd name="T22" fmla="*/ 89 w 93"/>
                  <a:gd name="T23" fmla="*/ 78 h 114"/>
                  <a:gd name="T24" fmla="*/ 89 w 93"/>
                  <a:gd name="T25" fmla="*/ 73 h 114"/>
                  <a:gd name="T26" fmla="*/ 90 w 93"/>
                  <a:gd name="T27" fmla="*/ 64 h 114"/>
                  <a:gd name="T28" fmla="*/ 90 w 93"/>
                  <a:gd name="T29" fmla="*/ 54 h 114"/>
                  <a:gd name="T30" fmla="*/ 85 w 93"/>
                  <a:gd name="T31" fmla="*/ 50 h 114"/>
                  <a:gd name="T32" fmla="*/ 81 w 93"/>
                  <a:gd name="T33" fmla="*/ 46 h 114"/>
                  <a:gd name="T34" fmla="*/ 85 w 93"/>
                  <a:gd name="T35" fmla="*/ 33 h 114"/>
                  <a:gd name="T36" fmla="*/ 90 w 93"/>
                  <a:gd name="T37" fmla="*/ 26 h 114"/>
                  <a:gd name="T38" fmla="*/ 85 w 93"/>
                  <a:gd name="T39" fmla="*/ 17 h 114"/>
                  <a:gd name="T40" fmla="*/ 70 w 93"/>
                  <a:gd name="T41" fmla="*/ 21 h 114"/>
                  <a:gd name="T42" fmla="*/ 72 w 93"/>
                  <a:gd name="T43" fmla="*/ 8 h 114"/>
                  <a:gd name="T44" fmla="*/ 70 w 93"/>
                  <a:gd name="T45" fmla="*/ 2 h 114"/>
                  <a:gd name="T46" fmla="*/ 57 w 93"/>
                  <a:gd name="T47" fmla="*/ 2 h 114"/>
                  <a:gd name="T48" fmla="*/ 41 w 93"/>
                  <a:gd name="T49" fmla="*/ 2 h 114"/>
                  <a:gd name="T50" fmla="*/ 22 w 93"/>
                  <a:gd name="T51" fmla="*/ 25 h 114"/>
                  <a:gd name="T52" fmla="*/ 17 w 93"/>
                  <a:gd name="T53" fmla="*/ 25 h 114"/>
                  <a:gd name="T54" fmla="*/ 13 w 93"/>
                  <a:gd name="T55" fmla="*/ 29 h 114"/>
                  <a:gd name="T56" fmla="*/ 9 w 93"/>
                  <a:gd name="T57" fmla="*/ 33 h 114"/>
                  <a:gd name="T58" fmla="*/ 20 w 93"/>
                  <a:gd name="T59" fmla="*/ 41 h 114"/>
                  <a:gd name="T60" fmla="*/ 13 w 93"/>
                  <a:gd name="T61" fmla="*/ 41 h 114"/>
                  <a:gd name="T62" fmla="*/ 9 w 93"/>
                  <a:gd name="T63" fmla="*/ 41 h 114"/>
                  <a:gd name="T64" fmla="*/ 6 w 93"/>
                  <a:gd name="T65" fmla="*/ 54 h 114"/>
                  <a:gd name="T66" fmla="*/ 1 w 93"/>
                  <a:gd name="T67" fmla="*/ 56 h 114"/>
                  <a:gd name="T68" fmla="*/ 0 w 93"/>
                  <a:gd name="T69" fmla="*/ 57 h 114"/>
                  <a:gd name="T70" fmla="*/ 6 w 93"/>
                  <a:gd name="T71" fmla="*/ 69 h 114"/>
                  <a:gd name="T72" fmla="*/ 9 w 93"/>
                  <a:gd name="T73" fmla="*/ 70 h 114"/>
                  <a:gd name="T74" fmla="*/ 6 w 93"/>
                  <a:gd name="T75" fmla="*/ 73 h 114"/>
                  <a:gd name="T76" fmla="*/ 10 w 93"/>
                  <a:gd name="T77" fmla="*/ 82 h 114"/>
                  <a:gd name="T78" fmla="*/ 22 w 93"/>
                  <a:gd name="T79" fmla="*/ 95 h 114"/>
                  <a:gd name="T80" fmla="*/ 37 w 93"/>
                  <a:gd name="T81" fmla="*/ 114 h 114"/>
                  <a:gd name="T82" fmla="*/ 44 w 93"/>
                  <a:gd name="T83" fmla="*/ 107 h 114"/>
                  <a:gd name="T84" fmla="*/ 44 w 93"/>
                  <a:gd name="T85" fmla="*/ 107 h 114"/>
                  <a:gd name="T86" fmla="*/ 18 w 93"/>
                  <a:gd name="T87" fmla="*/ 90 h 114"/>
                  <a:gd name="T88" fmla="*/ 20 w 93"/>
                  <a:gd name="T89" fmla="*/ 90 h 114"/>
                  <a:gd name="T90" fmla="*/ 18 w 93"/>
                  <a:gd name="T91" fmla="*/ 90 h 114"/>
                  <a:gd name="T92" fmla="*/ 18 w 93"/>
                  <a:gd name="T93" fmla="*/ 9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3" h="114">
                    <a:moveTo>
                      <a:pt x="44" y="107"/>
                    </a:moveTo>
                    <a:lnTo>
                      <a:pt x="45" y="107"/>
                    </a:lnTo>
                    <a:lnTo>
                      <a:pt x="45" y="109"/>
                    </a:lnTo>
                    <a:lnTo>
                      <a:pt x="46" y="111"/>
                    </a:lnTo>
                    <a:lnTo>
                      <a:pt x="50" y="111"/>
                    </a:lnTo>
                    <a:lnTo>
                      <a:pt x="50" y="105"/>
                    </a:lnTo>
                    <a:lnTo>
                      <a:pt x="50" y="103"/>
                    </a:lnTo>
                    <a:lnTo>
                      <a:pt x="46" y="101"/>
                    </a:lnTo>
                    <a:lnTo>
                      <a:pt x="46" y="98"/>
                    </a:lnTo>
                    <a:lnTo>
                      <a:pt x="46" y="94"/>
                    </a:lnTo>
                    <a:lnTo>
                      <a:pt x="45" y="94"/>
                    </a:lnTo>
                    <a:lnTo>
                      <a:pt x="45" y="90"/>
                    </a:lnTo>
                    <a:lnTo>
                      <a:pt x="45" y="86"/>
                    </a:lnTo>
                    <a:lnTo>
                      <a:pt x="50" y="86"/>
                    </a:lnTo>
                    <a:lnTo>
                      <a:pt x="53" y="86"/>
                    </a:lnTo>
                    <a:lnTo>
                      <a:pt x="57" y="86"/>
                    </a:lnTo>
                    <a:lnTo>
                      <a:pt x="58" y="86"/>
                    </a:lnTo>
                    <a:lnTo>
                      <a:pt x="61" y="82"/>
                    </a:lnTo>
                    <a:lnTo>
                      <a:pt x="58" y="78"/>
                    </a:lnTo>
                    <a:lnTo>
                      <a:pt x="61" y="77"/>
                    </a:lnTo>
                    <a:lnTo>
                      <a:pt x="64" y="77"/>
                    </a:lnTo>
                    <a:lnTo>
                      <a:pt x="65" y="77"/>
                    </a:lnTo>
                    <a:lnTo>
                      <a:pt x="66" y="81"/>
                    </a:lnTo>
                    <a:lnTo>
                      <a:pt x="68" y="85"/>
                    </a:lnTo>
                    <a:lnTo>
                      <a:pt x="68" y="86"/>
                    </a:lnTo>
                    <a:lnTo>
                      <a:pt x="70" y="86"/>
                    </a:lnTo>
                    <a:lnTo>
                      <a:pt x="72" y="86"/>
                    </a:lnTo>
                    <a:lnTo>
                      <a:pt x="76" y="87"/>
                    </a:lnTo>
                    <a:lnTo>
                      <a:pt x="77" y="85"/>
                    </a:lnTo>
                    <a:lnTo>
                      <a:pt x="80" y="81"/>
                    </a:lnTo>
                    <a:lnTo>
                      <a:pt x="81" y="86"/>
                    </a:lnTo>
                    <a:lnTo>
                      <a:pt x="84" y="90"/>
                    </a:lnTo>
                    <a:lnTo>
                      <a:pt x="85" y="87"/>
                    </a:lnTo>
                    <a:lnTo>
                      <a:pt x="87" y="85"/>
                    </a:lnTo>
                    <a:lnTo>
                      <a:pt x="87" y="81"/>
                    </a:lnTo>
                    <a:lnTo>
                      <a:pt x="89" y="78"/>
                    </a:lnTo>
                    <a:lnTo>
                      <a:pt x="90" y="74"/>
                    </a:lnTo>
                    <a:lnTo>
                      <a:pt x="90" y="73"/>
                    </a:lnTo>
                    <a:lnTo>
                      <a:pt x="89" y="73"/>
                    </a:lnTo>
                    <a:lnTo>
                      <a:pt x="90" y="70"/>
                    </a:lnTo>
                    <a:lnTo>
                      <a:pt x="90" y="69"/>
                    </a:lnTo>
                    <a:lnTo>
                      <a:pt x="90" y="64"/>
                    </a:lnTo>
                    <a:lnTo>
                      <a:pt x="90" y="57"/>
                    </a:lnTo>
                    <a:lnTo>
                      <a:pt x="93" y="56"/>
                    </a:lnTo>
                    <a:lnTo>
                      <a:pt x="90" y="54"/>
                    </a:lnTo>
                    <a:lnTo>
                      <a:pt x="89" y="52"/>
                    </a:lnTo>
                    <a:lnTo>
                      <a:pt x="87" y="52"/>
                    </a:lnTo>
                    <a:lnTo>
                      <a:pt x="85" y="50"/>
                    </a:lnTo>
                    <a:lnTo>
                      <a:pt x="85" y="48"/>
                    </a:lnTo>
                    <a:lnTo>
                      <a:pt x="81" y="48"/>
                    </a:lnTo>
                    <a:lnTo>
                      <a:pt x="81" y="46"/>
                    </a:lnTo>
                    <a:lnTo>
                      <a:pt x="84" y="42"/>
                    </a:lnTo>
                    <a:lnTo>
                      <a:pt x="84" y="37"/>
                    </a:lnTo>
                    <a:lnTo>
                      <a:pt x="85" y="33"/>
                    </a:lnTo>
                    <a:lnTo>
                      <a:pt x="89" y="33"/>
                    </a:lnTo>
                    <a:lnTo>
                      <a:pt x="90" y="29"/>
                    </a:lnTo>
                    <a:lnTo>
                      <a:pt x="90" y="26"/>
                    </a:lnTo>
                    <a:lnTo>
                      <a:pt x="89" y="24"/>
                    </a:lnTo>
                    <a:lnTo>
                      <a:pt x="87" y="20"/>
                    </a:lnTo>
                    <a:lnTo>
                      <a:pt x="85" y="17"/>
                    </a:lnTo>
                    <a:lnTo>
                      <a:pt x="84" y="17"/>
                    </a:lnTo>
                    <a:lnTo>
                      <a:pt x="82" y="18"/>
                    </a:lnTo>
                    <a:lnTo>
                      <a:pt x="70" y="21"/>
                    </a:lnTo>
                    <a:lnTo>
                      <a:pt x="72" y="16"/>
                    </a:lnTo>
                    <a:lnTo>
                      <a:pt x="70" y="12"/>
                    </a:lnTo>
                    <a:lnTo>
                      <a:pt x="72" y="8"/>
                    </a:lnTo>
                    <a:lnTo>
                      <a:pt x="72" y="4"/>
                    </a:lnTo>
                    <a:lnTo>
                      <a:pt x="72" y="2"/>
                    </a:lnTo>
                    <a:lnTo>
                      <a:pt x="70" y="2"/>
                    </a:lnTo>
                    <a:lnTo>
                      <a:pt x="66" y="2"/>
                    </a:lnTo>
                    <a:lnTo>
                      <a:pt x="62" y="2"/>
                    </a:lnTo>
                    <a:lnTo>
                      <a:pt x="57" y="2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1" y="2"/>
                    </a:lnTo>
                    <a:lnTo>
                      <a:pt x="41" y="4"/>
                    </a:lnTo>
                    <a:lnTo>
                      <a:pt x="41" y="25"/>
                    </a:lnTo>
                    <a:lnTo>
                      <a:pt x="22" y="25"/>
                    </a:lnTo>
                    <a:lnTo>
                      <a:pt x="18" y="25"/>
                    </a:lnTo>
                    <a:lnTo>
                      <a:pt x="17" y="25"/>
                    </a:lnTo>
                    <a:lnTo>
                      <a:pt x="17" y="25"/>
                    </a:lnTo>
                    <a:lnTo>
                      <a:pt x="14" y="25"/>
                    </a:lnTo>
                    <a:lnTo>
                      <a:pt x="13" y="25"/>
                    </a:lnTo>
                    <a:lnTo>
                      <a:pt x="13" y="29"/>
                    </a:lnTo>
                    <a:lnTo>
                      <a:pt x="13" y="33"/>
                    </a:lnTo>
                    <a:lnTo>
                      <a:pt x="10" y="33"/>
                    </a:lnTo>
                    <a:lnTo>
                      <a:pt x="9" y="33"/>
                    </a:lnTo>
                    <a:lnTo>
                      <a:pt x="10" y="34"/>
                    </a:lnTo>
                    <a:lnTo>
                      <a:pt x="14" y="38"/>
                    </a:lnTo>
                    <a:lnTo>
                      <a:pt x="20" y="41"/>
                    </a:lnTo>
                    <a:lnTo>
                      <a:pt x="17" y="41"/>
                    </a:lnTo>
                    <a:lnTo>
                      <a:pt x="17" y="42"/>
                    </a:lnTo>
                    <a:lnTo>
                      <a:pt x="13" y="41"/>
                    </a:lnTo>
                    <a:lnTo>
                      <a:pt x="10" y="42"/>
                    </a:lnTo>
                    <a:lnTo>
                      <a:pt x="9" y="38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9" y="48"/>
                    </a:lnTo>
                    <a:lnTo>
                      <a:pt x="6" y="54"/>
                    </a:lnTo>
                    <a:lnTo>
                      <a:pt x="4" y="60"/>
                    </a:lnTo>
                    <a:lnTo>
                      <a:pt x="4" y="56"/>
                    </a:lnTo>
                    <a:lnTo>
                      <a:pt x="1" y="56"/>
                    </a:lnTo>
                    <a:lnTo>
                      <a:pt x="1" y="57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1" y="60"/>
                    </a:lnTo>
                    <a:lnTo>
                      <a:pt x="5" y="65"/>
                    </a:lnTo>
                    <a:lnTo>
                      <a:pt x="6" y="69"/>
                    </a:lnTo>
                    <a:lnTo>
                      <a:pt x="9" y="68"/>
                    </a:lnTo>
                    <a:lnTo>
                      <a:pt x="9" y="69"/>
                    </a:lnTo>
                    <a:lnTo>
                      <a:pt x="9" y="70"/>
                    </a:lnTo>
                    <a:lnTo>
                      <a:pt x="10" y="70"/>
                    </a:lnTo>
                    <a:lnTo>
                      <a:pt x="13" y="73"/>
                    </a:lnTo>
                    <a:lnTo>
                      <a:pt x="6" y="73"/>
                    </a:lnTo>
                    <a:lnTo>
                      <a:pt x="6" y="74"/>
                    </a:lnTo>
                    <a:lnTo>
                      <a:pt x="9" y="77"/>
                    </a:lnTo>
                    <a:lnTo>
                      <a:pt x="10" y="82"/>
                    </a:lnTo>
                    <a:lnTo>
                      <a:pt x="13" y="86"/>
                    </a:lnTo>
                    <a:lnTo>
                      <a:pt x="14" y="87"/>
                    </a:lnTo>
                    <a:lnTo>
                      <a:pt x="22" y="95"/>
                    </a:lnTo>
                    <a:lnTo>
                      <a:pt x="28" y="103"/>
                    </a:lnTo>
                    <a:lnTo>
                      <a:pt x="33" y="109"/>
                    </a:lnTo>
                    <a:lnTo>
                      <a:pt x="37" y="114"/>
                    </a:lnTo>
                    <a:lnTo>
                      <a:pt x="40" y="111"/>
                    </a:lnTo>
                    <a:lnTo>
                      <a:pt x="44" y="107"/>
                    </a:lnTo>
                    <a:lnTo>
                      <a:pt x="44" y="107"/>
                    </a:lnTo>
                    <a:lnTo>
                      <a:pt x="44" y="107"/>
                    </a:lnTo>
                    <a:lnTo>
                      <a:pt x="44" y="107"/>
                    </a:lnTo>
                    <a:lnTo>
                      <a:pt x="44" y="107"/>
                    </a:lnTo>
                    <a:lnTo>
                      <a:pt x="44" y="107"/>
                    </a:lnTo>
                    <a:lnTo>
                      <a:pt x="44" y="107"/>
                    </a:lnTo>
                    <a:close/>
                    <a:moveTo>
                      <a:pt x="18" y="90"/>
                    </a:moveTo>
                    <a:lnTo>
                      <a:pt x="17" y="87"/>
                    </a:lnTo>
                    <a:lnTo>
                      <a:pt x="18" y="87"/>
                    </a:lnTo>
                    <a:lnTo>
                      <a:pt x="20" y="90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18" y="90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60">
                <a:extLst>
                  <a:ext uri="{FF2B5EF4-FFF2-40B4-BE49-F238E27FC236}">
                    <a16:creationId xmlns:a16="http://schemas.microsoft.com/office/drawing/2014/main" id="{9F69A85A-2E66-4B64-90D2-6377A2A5F7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1838" y="4511675"/>
                <a:ext cx="414338" cy="361950"/>
              </a:xfrm>
              <a:custGeom>
                <a:avLst/>
                <a:gdLst>
                  <a:gd name="T0" fmla="*/ 160 w 197"/>
                  <a:gd name="T1" fmla="*/ 0 h 172"/>
                  <a:gd name="T2" fmla="*/ 151 w 197"/>
                  <a:gd name="T3" fmla="*/ 4 h 172"/>
                  <a:gd name="T4" fmla="*/ 141 w 197"/>
                  <a:gd name="T5" fmla="*/ 10 h 172"/>
                  <a:gd name="T6" fmla="*/ 130 w 197"/>
                  <a:gd name="T7" fmla="*/ 21 h 172"/>
                  <a:gd name="T8" fmla="*/ 121 w 197"/>
                  <a:gd name="T9" fmla="*/ 34 h 172"/>
                  <a:gd name="T10" fmla="*/ 114 w 197"/>
                  <a:gd name="T11" fmla="*/ 44 h 172"/>
                  <a:gd name="T12" fmla="*/ 104 w 197"/>
                  <a:gd name="T13" fmla="*/ 50 h 172"/>
                  <a:gd name="T14" fmla="*/ 90 w 197"/>
                  <a:gd name="T15" fmla="*/ 44 h 172"/>
                  <a:gd name="T16" fmla="*/ 79 w 197"/>
                  <a:gd name="T17" fmla="*/ 49 h 172"/>
                  <a:gd name="T18" fmla="*/ 69 w 197"/>
                  <a:gd name="T19" fmla="*/ 60 h 172"/>
                  <a:gd name="T20" fmla="*/ 64 w 197"/>
                  <a:gd name="T21" fmla="*/ 64 h 172"/>
                  <a:gd name="T22" fmla="*/ 54 w 197"/>
                  <a:gd name="T23" fmla="*/ 60 h 172"/>
                  <a:gd name="T24" fmla="*/ 52 w 197"/>
                  <a:gd name="T25" fmla="*/ 40 h 172"/>
                  <a:gd name="T26" fmla="*/ 48 w 197"/>
                  <a:gd name="T27" fmla="*/ 25 h 172"/>
                  <a:gd name="T28" fmla="*/ 45 w 197"/>
                  <a:gd name="T29" fmla="*/ 86 h 172"/>
                  <a:gd name="T30" fmla="*/ 38 w 197"/>
                  <a:gd name="T31" fmla="*/ 90 h 172"/>
                  <a:gd name="T32" fmla="*/ 28 w 197"/>
                  <a:gd name="T33" fmla="*/ 92 h 172"/>
                  <a:gd name="T34" fmla="*/ 15 w 197"/>
                  <a:gd name="T35" fmla="*/ 84 h 172"/>
                  <a:gd name="T36" fmla="*/ 11 w 197"/>
                  <a:gd name="T37" fmla="*/ 80 h 172"/>
                  <a:gd name="T38" fmla="*/ 6 w 197"/>
                  <a:gd name="T39" fmla="*/ 87 h 172"/>
                  <a:gd name="T40" fmla="*/ 8 w 197"/>
                  <a:gd name="T41" fmla="*/ 114 h 172"/>
                  <a:gd name="T42" fmla="*/ 25 w 197"/>
                  <a:gd name="T43" fmla="*/ 139 h 172"/>
                  <a:gd name="T44" fmla="*/ 21 w 197"/>
                  <a:gd name="T45" fmla="*/ 146 h 172"/>
                  <a:gd name="T46" fmla="*/ 22 w 197"/>
                  <a:gd name="T47" fmla="*/ 150 h 172"/>
                  <a:gd name="T48" fmla="*/ 25 w 197"/>
                  <a:gd name="T49" fmla="*/ 162 h 172"/>
                  <a:gd name="T50" fmla="*/ 28 w 197"/>
                  <a:gd name="T51" fmla="*/ 162 h 172"/>
                  <a:gd name="T52" fmla="*/ 35 w 197"/>
                  <a:gd name="T53" fmla="*/ 166 h 172"/>
                  <a:gd name="T54" fmla="*/ 42 w 197"/>
                  <a:gd name="T55" fmla="*/ 172 h 172"/>
                  <a:gd name="T56" fmla="*/ 54 w 197"/>
                  <a:gd name="T57" fmla="*/ 166 h 172"/>
                  <a:gd name="T58" fmla="*/ 67 w 197"/>
                  <a:gd name="T59" fmla="*/ 163 h 172"/>
                  <a:gd name="T60" fmla="*/ 78 w 197"/>
                  <a:gd name="T61" fmla="*/ 162 h 172"/>
                  <a:gd name="T62" fmla="*/ 94 w 197"/>
                  <a:gd name="T63" fmla="*/ 162 h 172"/>
                  <a:gd name="T64" fmla="*/ 105 w 197"/>
                  <a:gd name="T65" fmla="*/ 160 h 172"/>
                  <a:gd name="T66" fmla="*/ 108 w 197"/>
                  <a:gd name="T67" fmla="*/ 159 h 172"/>
                  <a:gd name="T68" fmla="*/ 125 w 197"/>
                  <a:gd name="T69" fmla="*/ 155 h 172"/>
                  <a:gd name="T70" fmla="*/ 154 w 197"/>
                  <a:gd name="T71" fmla="*/ 129 h 172"/>
                  <a:gd name="T72" fmla="*/ 173 w 197"/>
                  <a:gd name="T73" fmla="*/ 106 h 172"/>
                  <a:gd name="T74" fmla="*/ 183 w 197"/>
                  <a:gd name="T75" fmla="*/ 92 h 172"/>
                  <a:gd name="T76" fmla="*/ 190 w 197"/>
                  <a:gd name="T77" fmla="*/ 87 h 172"/>
                  <a:gd name="T78" fmla="*/ 190 w 197"/>
                  <a:gd name="T79" fmla="*/ 63 h 172"/>
                  <a:gd name="T80" fmla="*/ 184 w 197"/>
                  <a:gd name="T81" fmla="*/ 69 h 172"/>
                  <a:gd name="T82" fmla="*/ 177 w 197"/>
                  <a:gd name="T83" fmla="*/ 54 h 172"/>
                  <a:gd name="T84" fmla="*/ 187 w 197"/>
                  <a:gd name="T85" fmla="*/ 53 h 172"/>
                  <a:gd name="T86" fmla="*/ 188 w 197"/>
                  <a:gd name="T87" fmla="*/ 44 h 172"/>
                  <a:gd name="T88" fmla="*/ 187 w 197"/>
                  <a:gd name="T89" fmla="*/ 27 h 172"/>
                  <a:gd name="T90" fmla="*/ 183 w 197"/>
                  <a:gd name="T91" fmla="*/ 11 h 172"/>
                  <a:gd name="T92" fmla="*/ 180 w 197"/>
                  <a:gd name="T93" fmla="*/ 1 h 172"/>
                  <a:gd name="T94" fmla="*/ 151 w 197"/>
                  <a:gd name="T95" fmla="*/ 105 h 172"/>
                  <a:gd name="T96" fmla="*/ 141 w 197"/>
                  <a:gd name="T97" fmla="*/ 110 h 172"/>
                  <a:gd name="T98" fmla="*/ 131 w 197"/>
                  <a:gd name="T99" fmla="*/ 110 h 172"/>
                  <a:gd name="T100" fmla="*/ 127 w 197"/>
                  <a:gd name="T101" fmla="*/ 102 h 172"/>
                  <a:gd name="T102" fmla="*/ 137 w 197"/>
                  <a:gd name="T103" fmla="*/ 92 h 172"/>
                  <a:gd name="T104" fmla="*/ 145 w 197"/>
                  <a:gd name="T105" fmla="*/ 87 h 172"/>
                  <a:gd name="T106" fmla="*/ 155 w 197"/>
                  <a:gd name="T107" fmla="*/ 9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7" h="172">
                    <a:moveTo>
                      <a:pt x="177" y="1"/>
                    </a:moveTo>
                    <a:cubicBezTo>
                      <a:pt x="171" y="1"/>
                      <a:pt x="171" y="1"/>
                      <a:pt x="171" y="1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54" y="1"/>
                      <a:pt x="154" y="1"/>
                      <a:pt x="154" y="1"/>
                    </a:cubicBezTo>
                    <a:cubicBezTo>
                      <a:pt x="153" y="3"/>
                      <a:pt x="153" y="3"/>
                      <a:pt x="153" y="3"/>
                    </a:cubicBezTo>
                    <a:cubicBezTo>
                      <a:pt x="151" y="4"/>
                      <a:pt x="151" y="4"/>
                      <a:pt x="151" y="4"/>
                    </a:cubicBezTo>
                    <a:cubicBezTo>
                      <a:pt x="148" y="4"/>
                      <a:pt x="148" y="4"/>
                      <a:pt x="148" y="4"/>
                    </a:cubicBezTo>
                    <a:cubicBezTo>
                      <a:pt x="147" y="6"/>
                      <a:pt x="147" y="6"/>
                      <a:pt x="147" y="6"/>
                    </a:cubicBezTo>
                    <a:cubicBezTo>
                      <a:pt x="144" y="7"/>
                      <a:pt x="144" y="7"/>
                      <a:pt x="144" y="7"/>
                    </a:cubicBezTo>
                    <a:cubicBezTo>
                      <a:pt x="141" y="10"/>
                      <a:pt x="141" y="10"/>
                      <a:pt x="141" y="10"/>
                    </a:cubicBezTo>
                    <a:cubicBezTo>
                      <a:pt x="138" y="14"/>
                      <a:pt x="138" y="14"/>
                      <a:pt x="138" y="14"/>
                    </a:cubicBezTo>
                    <a:cubicBezTo>
                      <a:pt x="137" y="16"/>
                      <a:pt x="137" y="16"/>
                      <a:pt x="137" y="16"/>
                    </a:cubicBezTo>
                    <a:cubicBezTo>
                      <a:pt x="131" y="19"/>
                      <a:pt x="131" y="19"/>
                      <a:pt x="131" y="19"/>
                    </a:cubicBezTo>
                    <a:cubicBezTo>
                      <a:pt x="130" y="21"/>
                      <a:pt x="130" y="21"/>
                      <a:pt x="130" y="21"/>
                    </a:cubicBezTo>
                    <a:cubicBezTo>
                      <a:pt x="130" y="24"/>
                      <a:pt x="130" y="24"/>
                      <a:pt x="130" y="24"/>
                    </a:cubicBezTo>
                    <a:cubicBezTo>
                      <a:pt x="127" y="29"/>
                      <a:pt x="127" y="29"/>
                      <a:pt x="127" y="29"/>
                    </a:cubicBezTo>
                    <a:cubicBezTo>
                      <a:pt x="124" y="31"/>
                      <a:pt x="124" y="31"/>
                      <a:pt x="124" y="31"/>
                    </a:cubicBezTo>
                    <a:cubicBezTo>
                      <a:pt x="121" y="34"/>
                      <a:pt x="121" y="34"/>
                      <a:pt x="121" y="34"/>
                    </a:cubicBezTo>
                    <a:cubicBezTo>
                      <a:pt x="117" y="34"/>
                      <a:pt x="117" y="34"/>
                      <a:pt x="117" y="34"/>
                    </a:cubicBezTo>
                    <a:cubicBezTo>
                      <a:pt x="117" y="36"/>
                      <a:pt x="117" y="36"/>
                      <a:pt x="117" y="36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4" y="44"/>
                      <a:pt x="114" y="44"/>
                      <a:pt x="114" y="44"/>
                    </a:cubicBezTo>
                    <a:cubicBezTo>
                      <a:pt x="111" y="47"/>
                      <a:pt x="111" y="47"/>
                      <a:pt x="111" y="47"/>
                    </a:cubicBezTo>
                    <a:cubicBezTo>
                      <a:pt x="108" y="49"/>
                      <a:pt x="108" y="49"/>
                      <a:pt x="108" y="49"/>
                    </a:cubicBezTo>
                    <a:cubicBezTo>
                      <a:pt x="105" y="49"/>
                      <a:pt x="105" y="49"/>
                      <a:pt x="105" y="49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1" y="49"/>
                      <a:pt x="101" y="49"/>
                      <a:pt x="101" y="49"/>
                    </a:cubicBezTo>
                    <a:cubicBezTo>
                      <a:pt x="94" y="47"/>
                      <a:pt x="94" y="47"/>
                      <a:pt x="94" y="47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90" y="44"/>
                      <a:pt x="90" y="44"/>
                      <a:pt x="90" y="44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4" y="43"/>
                      <a:pt x="84" y="43"/>
                      <a:pt x="84" y="43"/>
                    </a:cubicBezTo>
                    <a:cubicBezTo>
                      <a:pt x="81" y="44"/>
                      <a:pt x="81" y="44"/>
                      <a:pt x="81" y="44"/>
                    </a:cubicBezTo>
                    <a:cubicBezTo>
                      <a:pt x="79" y="49"/>
                      <a:pt x="79" y="49"/>
                      <a:pt x="79" y="49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71" y="60"/>
                      <a:pt x="71" y="60"/>
                      <a:pt x="71" y="60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68" y="62"/>
                      <a:pt x="68" y="62"/>
                      <a:pt x="68" y="62"/>
                    </a:cubicBezTo>
                    <a:cubicBezTo>
                      <a:pt x="68" y="63"/>
                      <a:pt x="68" y="63"/>
                      <a:pt x="68" y="63"/>
                    </a:cubicBezTo>
                    <a:cubicBezTo>
                      <a:pt x="67" y="63"/>
                      <a:pt x="67" y="63"/>
                      <a:pt x="67" y="63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8" y="63"/>
                      <a:pt x="58" y="63"/>
                      <a:pt x="58" y="63"/>
                    </a:cubicBezTo>
                    <a:cubicBezTo>
                      <a:pt x="55" y="64"/>
                      <a:pt x="55" y="64"/>
                      <a:pt x="55" y="64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5" y="49"/>
                      <a:pt x="55" y="49"/>
                      <a:pt x="55" y="49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25"/>
                      <a:pt x="48" y="25"/>
                      <a:pt x="47" y="25"/>
                    </a:cubicBezTo>
                    <a:cubicBezTo>
                      <a:pt x="47" y="83"/>
                      <a:pt x="47" y="83"/>
                      <a:pt x="47" y="83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5" y="86"/>
                      <a:pt x="45" y="86"/>
                      <a:pt x="45" y="86"/>
                    </a:cubicBezTo>
                    <a:cubicBezTo>
                      <a:pt x="41" y="87"/>
                      <a:pt x="41" y="87"/>
                      <a:pt x="41" y="87"/>
                    </a:cubicBezTo>
                    <a:cubicBezTo>
                      <a:pt x="41" y="89"/>
                      <a:pt x="41" y="89"/>
                      <a:pt x="41" y="89"/>
                    </a:cubicBezTo>
                    <a:cubicBezTo>
                      <a:pt x="39" y="89"/>
                      <a:pt x="39" y="89"/>
                      <a:pt x="39" y="89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32" y="90"/>
                      <a:pt x="32" y="90"/>
                      <a:pt x="32" y="90"/>
                    </a:cubicBezTo>
                    <a:cubicBezTo>
                      <a:pt x="28" y="92"/>
                      <a:pt x="28" y="92"/>
                      <a:pt x="28" y="92"/>
                    </a:cubicBezTo>
                    <a:cubicBezTo>
                      <a:pt x="24" y="92"/>
                      <a:pt x="24" y="92"/>
                      <a:pt x="24" y="92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15" y="87"/>
                      <a:pt x="15" y="87"/>
                      <a:pt x="15" y="87"/>
                    </a:cubicBezTo>
                    <a:cubicBezTo>
                      <a:pt x="15" y="84"/>
                      <a:pt x="15" y="84"/>
                      <a:pt x="15" y="84"/>
                    </a:cubicBezTo>
                    <a:cubicBezTo>
                      <a:pt x="15" y="83"/>
                      <a:pt x="15" y="83"/>
                      <a:pt x="15" y="83"/>
                    </a:cubicBezTo>
                    <a:cubicBezTo>
                      <a:pt x="14" y="82"/>
                      <a:pt x="14" y="82"/>
                      <a:pt x="14" y="82"/>
                    </a:cubicBezTo>
                    <a:cubicBezTo>
                      <a:pt x="12" y="80"/>
                      <a:pt x="12" y="80"/>
                      <a:pt x="12" y="80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9" y="83"/>
                      <a:pt x="9" y="83"/>
                      <a:pt x="9" y="83"/>
                    </a:cubicBezTo>
                    <a:cubicBezTo>
                      <a:pt x="8" y="86"/>
                      <a:pt x="8" y="86"/>
                      <a:pt x="8" y="86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5" y="87"/>
                      <a:pt x="5" y="87"/>
                      <a:pt x="5" y="87"/>
                    </a:cubicBezTo>
                    <a:cubicBezTo>
                      <a:pt x="4" y="86"/>
                      <a:pt x="4" y="86"/>
                      <a:pt x="4" y="86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3" y="95"/>
                      <a:pt x="6" y="110"/>
                      <a:pt x="8" y="114"/>
                    </a:cubicBezTo>
                    <a:cubicBezTo>
                      <a:pt x="9" y="116"/>
                      <a:pt x="13" y="118"/>
                      <a:pt x="18" y="119"/>
                    </a:cubicBezTo>
                    <a:cubicBezTo>
                      <a:pt x="22" y="126"/>
                      <a:pt x="22" y="126"/>
                      <a:pt x="22" y="126"/>
                    </a:cubicBezTo>
                    <a:cubicBezTo>
                      <a:pt x="25" y="132"/>
                      <a:pt x="25" y="132"/>
                      <a:pt x="25" y="132"/>
                    </a:cubicBezTo>
                    <a:cubicBezTo>
                      <a:pt x="25" y="139"/>
                      <a:pt x="25" y="139"/>
                      <a:pt x="25" y="139"/>
                    </a:cubicBezTo>
                    <a:cubicBezTo>
                      <a:pt x="25" y="143"/>
                      <a:pt x="25" y="143"/>
                      <a:pt x="25" y="143"/>
                    </a:cubicBezTo>
                    <a:cubicBezTo>
                      <a:pt x="24" y="145"/>
                      <a:pt x="24" y="145"/>
                      <a:pt x="24" y="145"/>
                    </a:cubicBezTo>
                    <a:cubicBezTo>
                      <a:pt x="21" y="143"/>
                      <a:pt x="21" y="143"/>
                      <a:pt x="21" y="143"/>
                    </a:cubicBezTo>
                    <a:cubicBezTo>
                      <a:pt x="21" y="146"/>
                      <a:pt x="21" y="146"/>
                      <a:pt x="21" y="146"/>
                    </a:cubicBezTo>
                    <a:cubicBezTo>
                      <a:pt x="19" y="148"/>
                      <a:pt x="19" y="148"/>
                      <a:pt x="19" y="148"/>
                    </a:cubicBezTo>
                    <a:cubicBezTo>
                      <a:pt x="21" y="148"/>
                      <a:pt x="21" y="148"/>
                      <a:pt x="21" y="148"/>
                    </a:cubicBezTo>
                    <a:cubicBezTo>
                      <a:pt x="22" y="149"/>
                      <a:pt x="22" y="149"/>
                      <a:pt x="22" y="149"/>
                    </a:cubicBezTo>
                    <a:cubicBezTo>
                      <a:pt x="22" y="150"/>
                      <a:pt x="22" y="150"/>
                      <a:pt x="22" y="150"/>
                    </a:cubicBezTo>
                    <a:cubicBezTo>
                      <a:pt x="25" y="153"/>
                      <a:pt x="25" y="153"/>
                      <a:pt x="25" y="153"/>
                    </a:cubicBezTo>
                    <a:cubicBezTo>
                      <a:pt x="26" y="156"/>
                      <a:pt x="26" y="156"/>
                      <a:pt x="26" y="156"/>
                    </a:cubicBezTo>
                    <a:cubicBezTo>
                      <a:pt x="26" y="159"/>
                      <a:pt x="26" y="159"/>
                      <a:pt x="26" y="159"/>
                    </a:cubicBezTo>
                    <a:cubicBezTo>
                      <a:pt x="25" y="162"/>
                      <a:pt x="25" y="162"/>
                      <a:pt x="25" y="162"/>
                    </a:cubicBezTo>
                    <a:cubicBezTo>
                      <a:pt x="25" y="165"/>
                      <a:pt x="25" y="165"/>
                      <a:pt x="25" y="165"/>
                    </a:cubicBezTo>
                    <a:cubicBezTo>
                      <a:pt x="26" y="166"/>
                      <a:pt x="26" y="166"/>
                      <a:pt x="26" y="166"/>
                    </a:cubicBezTo>
                    <a:cubicBezTo>
                      <a:pt x="26" y="163"/>
                      <a:pt x="26" y="163"/>
                      <a:pt x="26" y="163"/>
                    </a:cubicBezTo>
                    <a:cubicBezTo>
                      <a:pt x="28" y="162"/>
                      <a:pt x="28" y="162"/>
                      <a:pt x="28" y="162"/>
                    </a:cubicBezTo>
                    <a:cubicBezTo>
                      <a:pt x="29" y="162"/>
                      <a:pt x="29" y="162"/>
                      <a:pt x="29" y="162"/>
                    </a:cubicBezTo>
                    <a:cubicBezTo>
                      <a:pt x="31" y="163"/>
                      <a:pt x="31" y="163"/>
                      <a:pt x="31" y="163"/>
                    </a:cubicBezTo>
                    <a:cubicBezTo>
                      <a:pt x="31" y="166"/>
                      <a:pt x="31" y="166"/>
                      <a:pt x="31" y="166"/>
                    </a:cubicBezTo>
                    <a:cubicBezTo>
                      <a:pt x="35" y="166"/>
                      <a:pt x="35" y="166"/>
                      <a:pt x="35" y="166"/>
                    </a:cubicBezTo>
                    <a:cubicBezTo>
                      <a:pt x="36" y="168"/>
                      <a:pt x="36" y="168"/>
                      <a:pt x="36" y="168"/>
                    </a:cubicBezTo>
                    <a:cubicBezTo>
                      <a:pt x="36" y="169"/>
                      <a:pt x="36" y="169"/>
                      <a:pt x="36" y="169"/>
                    </a:cubicBezTo>
                    <a:cubicBezTo>
                      <a:pt x="39" y="170"/>
                      <a:pt x="39" y="170"/>
                      <a:pt x="39" y="170"/>
                    </a:cubicBezTo>
                    <a:cubicBezTo>
                      <a:pt x="42" y="172"/>
                      <a:pt x="42" y="172"/>
                      <a:pt x="42" y="172"/>
                    </a:cubicBezTo>
                    <a:cubicBezTo>
                      <a:pt x="44" y="172"/>
                      <a:pt x="44" y="172"/>
                      <a:pt x="44" y="172"/>
                    </a:cubicBezTo>
                    <a:cubicBezTo>
                      <a:pt x="45" y="170"/>
                      <a:pt x="45" y="170"/>
                      <a:pt x="45" y="170"/>
                    </a:cubicBezTo>
                    <a:cubicBezTo>
                      <a:pt x="49" y="168"/>
                      <a:pt x="49" y="168"/>
                      <a:pt x="49" y="168"/>
                    </a:cubicBezTo>
                    <a:cubicBezTo>
                      <a:pt x="54" y="166"/>
                      <a:pt x="54" y="166"/>
                      <a:pt x="54" y="166"/>
                    </a:cubicBezTo>
                    <a:cubicBezTo>
                      <a:pt x="59" y="166"/>
                      <a:pt x="59" y="166"/>
                      <a:pt x="59" y="166"/>
                    </a:cubicBezTo>
                    <a:cubicBezTo>
                      <a:pt x="64" y="166"/>
                      <a:pt x="64" y="166"/>
                      <a:pt x="64" y="166"/>
                    </a:cubicBezTo>
                    <a:cubicBezTo>
                      <a:pt x="65" y="166"/>
                      <a:pt x="65" y="166"/>
                      <a:pt x="65" y="166"/>
                    </a:cubicBezTo>
                    <a:cubicBezTo>
                      <a:pt x="67" y="163"/>
                      <a:pt x="67" y="163"/>
                      <a:pt x="67" y="163"/>
                    </a:cubicBezTo>
                    <a:cubicBezTo>
                      <a:pt x="69" y="162"/>
                      <a:pt x="69" y="162"/>
                      <a:pt x="69" y="162"/>
                    </a:cubicBezTo>
                    <a:cubicBezTo>
                      <a:pt x="75" y="162"/>
                      <a:pt x="75" y="162"/>
                      <a:pt x="75" y="162"/>
                    </a:cubicBezTo>
                    <a:cubicBezTo>
                      <a:pt x="75" y="160"/>
                      <a:pt x="75" y="160"/>
                      <a:pt x="75" y="160"/>
                    </a:cubicBezTo>
                    <a:cubicBezTo>
                      <a:pt x="78" y="162"/>
                      <a:pt x="78" y="162"/>
                      <a:pt x="78" y="162"/>
                    </a:cubicBezTo>
                    <a:cubicBezTo>
                      <a:pt x="79" y="162"/>
                      <a:pt x="79" y="162"/>
                      <a:pt x="79" y="162"/>
                    </a:cubicBezTo>
                    <a:cubicBezTo>
                      <a:pt x="82" y="162"/>
                      <a:pt x="82" y="162"/>
                      <a:pt x="82" y="162"/>
                    </a:cubicBezTo>
                    <a:cubicBezTo>
                      <a:pt x="88" y="160"/>
                      <a:pt x="88" y="160"/>
                      <a:pt x="88" y="160"/>
                    </a:cubicBezTo>
                    <a:cubicBezTo>
                      <a:pt x="94" y="162"/>
                      <a:pt x="94" y="162"/>
                      <a:pt x="94" y="162"/>
                    </a:cubicBezTo>
                    <a:cubicBezTo>
                      <a:pt x="98" y="163"/>
                      <a:pt x="98" y="163"/>
                      <a:pt x="98" y="163"/>
                    </a:cubicBezTo>
                    <a:cubicBezTo>
                      <a:pt x="101" y="160"/>
                      <a:pt x="101" y="160"/>
                      <a:pt x="101" y="160"/>
                    </a:cubicBezTo>
                    <a:cubicBezTo>
                      <a:pt x="102" y="160"/>
                      <a:pt x="102" y="160"/>
                      <a:pt x="102" y="160"/>
                    </a:cubicBezTo>
                    <a:cubicBezTo>
                      <a:pt x="105" y="160"/>
                      <a:pt x="105" y="160"/>
                      <a:pt x="105" y="160"/>
                    </a:cubicBezTo>
                    <a:cubicBezTo>
                      <a:pt x="107" y="162"/>
                      <a:pt x="107" y="162"/>
                      <a:pt x="107" y="162"/>
                    </a:cubicBezTo>
                    <a:cubicBezTo>
                      <a:pt x="110" y="162"/>
                      <a:pt x="110" y="162"/>
                      <a:pt x="110" y="162"/>
                    </a:cubicBezTo>
                    <a:cubicBezTo>
                      <a:pt x="108" y="160"/>
                      <a:pt x="108" y="160"/>
                      <a:pt x="108" y="160"/>
                    </a:cubicBezTo>
                    <a:cubicBezTo>
                      <a:pt x="108" y="159"/>
                      <a:pt x="108" y="159"/>
                      <a:pt x="108" y="159"/>
                    </a:cubicBezTo>
                    <a:cubicBezTo>
                      <a:pt x="111" y="158"/>
                      <a:pt x="111" y="158"/>
                      <a:pt x="111" y="158"/>
                    </a:cubicBezTo>
                    <a:cubicBezTo>
                      <a:pt x="114" y="158"/>
                      <a:pt x="114" y="158"/>
                      <a:pt x="114" y="158"/>
                    </a:cubicBezTo>
                    <a:cubicBezTo>
                      <a:pt x="118" y="158"/>
                      <a:pt x="118" y="158"/>
                      <a:pt x="118" y="158"/>
                    </a:cubicBezTo>
                    <a:cubicBezTo>
                      <a:pt x="125" y="155"/>
                      <a:pt x="125" y="155"/>
                      <a:pt x="125" y="155"/>
                    </a:cubicBezTo>
                    <a:cubicBezTo>
                      <a:pt x="131" y="150"/>
                      <a:pt x="131" y="150"/>
                      <a:pt x="131" y="150"/>
                    </a:cubicBezTo>
                    <a:cubicBezTo>
                      <a:pt x="145" y="139"/>
                      <a:pt x="145" y="139"/>
                      <a:pt x="145" y="139"/>
                    </a:cubicBezTo>
                    <a:cubicBezTo>
                      <a:pt x="150" y="135"/>
                      <a:pt x="150" y="135"/>
                      <a:pt x="150" y="135"/>
                    </a:cubicBezTo>
                    <a:cubicBezTo>
                      <a:pt x="154" y="129"/>
                      <a:pt x="154" y="129"/>
                      <a:pt x="154" y="129"/>
                    </a:cubicBezTo>
                    <a:cubicBezTo>
                      <a:pt x="160" y="123"/>
                      <a:pt x="160" y="123"/>
                      <a:pt x="160" y="123"/>
                    </a:cubicBezTo>
                    <a:cubicBezTo>
                      <a:pt x="166" y="117"/>
                      <a:pt x="166" y="117"/>
                      <a:pt x="166" y="117"/>
                    </a:cubicBezTo>
                    <a:cubicBezTo>
                      <a:pt x="171" y="109"/>
                      <a:pt x="171" y="109"/>
                      <a:pt x="171" y="109"/>
                    </a:cubicBezTo>
                    <a:cubicBezTo>
                      <a:pt x="173" y="106"/>
                      <a:pt x="173" y="106"/>
                      <a:pt x="173" y="106"/>
                    </a:cubicBezTo>
                    <a:cubicBezTo>
                      <a:pt x="174" y="105"/>
                      <a:pt x="174" y="105"/>
                      <a:pt x="174" y="105"/>
                    </a:cubicBezTo>
                    <a:cubicBezTo>
                      <a:pt x="177" y="99"/>
                      <a:pt x="177" y="99"/>
                      <a:pt x="177" y="99"/>
                    </a:cubicBezTo>
                    <a:cubicBezTo>
                      <a:pt x="180" y="94"/>
                      <a:pt x="180" y="94"/>
                      <a:pt x="180" y="94"/>
                    </a:cubicBezTo>
                    <a:cubicBezTo>
                      <a:pt x="183" y="92"/>
                      <a:pt x="183" y="92"/>
                      <a:pt x="183" y="92"/>
                    </a:cubicBezTo>
                    <a:cubicBezTo>
                      <a:pt x="186" y="92"/>
                      <a:pt x="186" y="92"/>
                      <a:pt x="186" y="92"/>
                    </a:cubicBezTo>
                    <a:cubicBezTo>
                      <a:pt x="186" y="90"/>
                      <a:pt x="186" y="90"/>
                      <a:pt x="186" y="90"/>
                    </a:cubicBezTo>
                    <a:cubicBezTo>
                      <a:pt x="188" y="89"/>
                      <a:pt x="188" y="89"/>
                      <a:pt x="188" y="89"/>
                    </a:cubicBezTo>
                    <a:cubicBezTo>
                      <a:pt x="190" y="87"/>
                      <a:pt x="190" y="87"/>
                      <a:pt x="190" y="87"/>
                    </a:cubicBezTo>
                    <a:cubicBezTo>
                      <a:pt x="193" y="82"/>
                      <a:pt x="193" y="82"/>
                      <a:pt x="193" y="82"/>
                    </a:cubicBezTo>
                    <a:cubicBezTo>
                      <a:pt x="197" y="64"/>
                      <a:pt x="197" y="64"/>
                      <a:pt x="197" y="64"/>
                    </a:cubicBezTo>
                    <a:cubicBezTo>
                      <a:pt x="190" y="63"/>
                      <a:pt x="190" y="63"/>
                      <a:pt x="190" y="63"/>
                    </a:cubicBezTo>
                    <a:cubicBezTo>
                      <a:pt x="190" y="63"/>
                      <a:pt x="190" y="63"/>
                      <a:pt x="190" y="63"/>
                    </a:cubicBezTo>
                    <a:cubicBezTo>
                      <a:pt x="187" y="63"/>
                      <a:pt x="187" y="63"/>
                      <a:pt x="187" y="63"/>
                    </a:cubicBezTo>
                    <a:cubicBezTo>
                      <a:pt x="186" y="67"/>
                      <a:pt x="186" y="67"/>
                      <a:pt x="186" y="67"/>
                    </a:cubicBezTo>
                    <a:cubicBezTo>
                      <a:pt x="186" y="69"/>
                      <a:pt x="186" y="69"/>
                      <a:pt x="186" y="69"/>
                    </a:cubicBezTo>
                    <a:cubicBezTo>
                      <a:pt x="184" y="69"/>
                      <a:pt x="184" y="69"/>
                      <a:pt x="184" y="69"/>
                    </a:cubicBezTo>
                    <a:cubicBezTo>
                      <a:pt x="181" y="69"/>
                      <a:pt x="181" y="69"/>
                      <a:pt x="181" y="69"/>
                    </a:cubicBezTo>
                    <a:cubicBezTo>
                      <a:pt x="177" y="66"/>
                      <a:pt x="177" y="66"/>
                      <a:pt x="177" y="66"/>
                    </a:cubicBezTo>
                    <a:cubicBezTo>
                      <a:pt x="173" y="62"/>
                      <a:pt x="173" y="62"/>
                      <a:pt x="173" y="62"/>
                    </a:cubicBezTo>
                    <a:cubicBezTo>
                      <a:pt x="177" y="54"/>
                      <a:pt x="177" y="54"/>
                      <a:pt x="177" y="54"/>
                    </a:cubicBezTo>
                    <a:cubicBezTo>
                      <a:pt x="178" y="51"/>
                      <a:pt x="178" y="51"/>
                      <a:pt x="178" y="51"/>
                    </a:cubicBezTo>
                    <a:cubicBezTo>
                      <a:pt x="180" y="50"/>
                      <a:pt x="180" y="50"/>
                      <a:pt x="180" y="50"/>
                    </a:cubicBezTo>
                    <a:cubicBezTo>
                      <a:pt x="184" y="50"/>
                      <a:pt x="184" y="50"/>
                      <a:pt x="184" y="50"/>
                    </a:cubicBezTo>
                    <a:cubicBezTo>
                      <a:pt x="187" y="53"/>
                      <a:pt x="187" y="53"/>
                      <a:pt x="187" y="53"/>
                    </a:cubicBezTo>
                    <a:cubicBezTo>
                      <a:pt x="187" y="50"/>
                      <a:pt x="187" y="50"/>
                      <a:pt x="187" y="50"/>
                    </a:cubicBezTo>
                    <a:cubicBezTo>
                      <a:pt x="187" y="49"/>
                      <a:pt x="187" y="49"/>
                      <a:pt x="187" y="49"/>
                    </a:cubicBezTo>
                    <a:cubicBezTo>
                      <a:pt x="187" y="47"/>
                      <a:pt x="187" y="47"/>
                      <a:pt x="187" y="47"/>
                    </a:cubicBezTo>
                    <a:cubicBezTo>
                      <a:pt x="188" y="44"/>
                      <a:pt x="188" y="44"/>
                      <a:pt x="188" y="44"/>
                    </a:cubicBezTo>
                    <a:cubicBezTo>
                      <a:pt x="188" y="41"/>
                      <a:pt x="188" y="41"/>
                      <a:pt x="188" y="41"/>
                    </a:cubicBezTo>
                    <a:cubicBezTo>
                      <a:pt x="188" y="40"/>
                      <a:pt x="188" y="40"/>
                      <a:pt x="188" y="40"/>
                    </a:cubicBezTo>
                    <a:cubicBezTo>
                      <a:pt x="188" y="33"/>
                      <a:pt x="188" y="33"/>
                      <a:pt x="188" y="33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4" y="17"/>
                      <a:pt x="184" y="17"/>
                      <a:pt x="184" y="17"/>
                    </a:cubicBezTo>
                    <a:cubicBezTo>
                      <a:pt x="183" y="11"/>
                      <a:pt x="183" y="11"/>
                      <a:pt x="183" y="11"/>
                    </a:cubicBezTo>
                    <a:cubicBezTo>
                      <a:pt x="182" y="9"/>
                      <a:pt x="182" y="9"/>
                      <a:pt x="182" y="9"/>
                    </a:cubicBezTo>
                    <a:cubicBezTo>
                      <a:pt x="181" y="4"/>
                      <a:pt x="181" y="4"/>
                      <a:pt x="181" y="4"/>
                    </a:cubicBezTo>
                    <a:cubicBezTo>
                      <a:pt x="181" y="3"/>
                      <a:pt x="181" y="3"/>
                      <a:pt x="181" y="3"/>
                    </a:cubicBezTo>
                    <a:cubicBezTo>
                      <a:pt x="180" y="1"/>
                      <a:pt x="180" y="1"/>
                      <a:pt x="180" y="1"/>
                    </a:cubicBezTo>
                    <a:lnTo>
                      <a:pt x="177" y="1"/>
                    </a:lnTo>
                    <a:close/>
                    <a:moveTo>
                      <a:pt x="155" y="99"/>
                    </a:moveTo>
                    <a:cubicBezTo>
                      <a:pt x="154" y="100"/>
                      <a:pt x="154" y="100"/>
                      <a:pt x="154" y="100"/>
                    </a:cubicBezTo>
                    <a:cubicBezTo>
                      <a:pt x="151" y="105"/>
                      <a:pt x="151" y="105"/>
                      <a:pt x="151" y="105"/>
                    </a:cubicBezTo>
                    <a:cubicBezTo>
                      <a:pt x="150" y="107"/>
                      <a:pt x="150" y="107"/>
                      <a:pt x="150" y="107"/>
                    </a:cubicBezTo>
                    <a:cubicBezTo>
                      <a:pt x="147" y="107"/>
                      <a:pt x="147" y="107"/>
                      <a:pt x="147" y="107"/>
                    </a:cubicBezTo>
                    <a:cubicBezTo>
                      <a:pt x="144" y="109"/>
                      <a:pt x="144" y="109"/>
                      <a:pt x="144" y="109"/>
                    </a:cubicBezTo>
                    <a:cubicBezTo>
                      <a:pt x="141" y="110"/>
                      <a:pt x="141" y="110"/>
                      <a:pt x="141" y="110"/>
                    </a:cubicBezTo>
                    <a:cubicBezTo>
                      <a:pt x="138" y="115"/>
                      <a:pt x="138" y="115"/>
                      <a:pt x="138" y="115"/>
                    </a:cubicBezTo>
                    <a:cubicBezTo>
                      <a:pt x="137" y="116"/>
                      <a:pt x="137" y="116"/>
                      <a:pt x="137" y="116"/>
                    </a:cubicBezTo>
                    <a:cubicBezTo>
                      <a:pt x="135" y="115"/>
                      <a:pt x="135" y="115"/>
                      <a:pt x="135" y="115"/>
                    </a:cubicBezTo>
                    <a:cubicBezTo>
                      <a:pt x="131" y="110"/>
                      <a:pt x="131" y="110"/>
                      <a:pt x="131" y="110"/>
                    </a:cubicBezTo>
                    <a:cubicBezTo>
                      <a:pt x="131" y="109"/>
                      <a:pt x="131" y="109"/>
                      <a:pt x="131" y="109"/>
                    </a:cubicBezTo>
                    <a:cubicBezTo>
                      <a:pt x="130" y="107"/>
                      <a:pt x="130" y="107"/>
                      <a:pt x="130" y="107"/>
                    </a:cubicBezTo>
                    <a:cubicBezTo>
                      <a:pt x="128" y="105"/>
                      <a:pt x="128" y="105"/>
                      <a:pt x="128" y="105"/>
                    </a:cubicBezTo>
                    <a:cubicBezTo>
                      <a:pt x="127" y="102"/>
                      <a:pt x="127" y="102"/>
                      <a:pt x="127" y="102"/>
                    </a:cubicBezTo>
                    <a:cubicBezTo>
                      <a:pt x="130" y="100"/>
                      <a:pt x="130" y="100"/>
                      <a:pt x="130" y="100"/>
                    </a:cubicBezTo>
                    <a:cubicBezTo>
                      <a:pt x="133" y="99"/>
                      <a:pt x="133" y="99"/>
                      <a:pt x="133" y="99"/>
                    </a:cubicBezTo>
                    <a:cubicBezTo>
                      <a:pt x="135" y="93"/>
                      <a:pt x="135" y="93"/>
                      <a:pt x="135" y="93"/>
                    </a:cubicBezTo>
                    <a:cubicBezTo>
                      <a:pt x="137" y="92"/>
                      <a:pt x="137" y="92"/>
                      <a:pt x="137" y="92"/>
                    </a:cubicBezTo>
                    <a:cubicBezTo>
                      <a:pt x="140" y="90"/>
                      <a:pt x="140" y="90"/>
                      <a:pt x="140" y="90"/>
                    </a:cubicBezTo>
                    <a:cubicBezTo>
                      <a:pt x="143" y="89"/>
                      <a:pt x="143" y="89"/>
                      <a:pt x="143" y="89"/>
                    </a:cubicBezTo>
                    <a:cubicBezTo>
                      <a:pt x="144" y="87"/>
                      <a:pt x="144" y="87"/>
                      <a:pt x="144" y="87"/>
                    </a:cubicBezTo>
                    <a:cubicBezTo>
                      <a:pt x="145" y="87"/>
                      <a:pt x="145" y="87"/>
                      <a:pt x="145" y="87"/>
                    </a:cubicBezTo>
                    <a:cubicBezTo>
                      <a:pt x="147" y="87"/>
                      <a:pt x="147" y="87"/>
                      <a:pt x="147" y="87"/>
                    </a:cubicBezTo>
                    <a:cubicBezTo>
                      <a:pt x="151" y="92"/>
                      <a:pt x="151" y="92"/>
                      <a:pt x="151" y="92"/>
                    </a:cubicBezTo>
                    <a:cubicBezTo>
                      <a:pt x="154" y="94"/>
                      <a:pt x="154" y="94"/>
                      <a:pt x="154" y="94"/>
                    </a:cubicBezTo>
                    <a:cubicBezTo>
                      <a:pt x="155" y="97"/>
                      <a:pt x="155" y="97"/>
                      <a:pt x="155" y="97"/>
                    </a:cubicBezTo>
                    <a:lnTo>
                      <a:pt x="155" y="99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 61">
                <a:extLst>
                  <a:ext uri="{FF2B5EF4-FFF2-40B4-BE49-F238E27FC236}">
                    <a16:creationId xmlns:a16="http://schemas.microsoft.com/office/drawing/2014/main" id="{F600F2FB-7A5A-4969-B4A3-6F0329F0E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5200" y="4321175"/>
                <a:ext cx="196850" cy="196850"/>
              </a:xfrm>
              <a:custGeom>
                <a:avLst/>
                <a:gdLst>
                  <a:gd name="T0" fmla="*/ 71 w 124"/>
                  <a:gd name="T1" fmla="*/ 2 h 124"/>
                  <a:gd name="T2" fmla="*/ 67 w 124"/>
                  <a:gd name="T3" fmla="*/ 2 h 124"/>
                  <a:gd name="T4" fmla="*/ 59 w 124"/>
                  <a:gd name="T5" fmla="*/ 7 h 124"/>
                  <a:gd name="T6" fmla="*/ 57 w 124"/>
                  <a:gd name="T7" fmla="*/ 15 h 124"/>
                  <a:gd name="T8" fmla="*/ 52 w 124"/>
                  <a:gd name="T9" fmla="*/ 19 h 124"/>
                  <a:gd name="T10" fmla="*/ 40 w 124"/>
                  <a:gd name="T11" fmla="*/ 28 h 124"/>
                  <a:gd name="T12" fmla="*/ 27 w 124"/>
                  <a:gd name="T13" fmla="*/ 44 h 124"/>
                  <a:gd name="T14" fmla="*/ 21 w 124"/>
                  <a:gd name="T15" fmla="*/ 44 h 124"/>
                  <a:gd name="T16" fmla="*/ 13 w 124"/>
                  <a:gd name="T17" fmla="*/ 44 h 124"/>
                  <a:gd name="T18" fmla="*/ 9 w 124"/>
                  <a:gd name="T19" fmla="*/ 41 h 124"/>
                  <a:gd name="T20" fmla="*/ 4 w 124"/>
                  <a:gd name="T21" fmla="*/ 40 h 124"/>
                  <a:gd name="T22" fmla="*/ 0 w 124"/>
                  <a:gd name="T23" fmla="*/ 44 h 124"/>
                  <a:gd name="T24" fmla="*/ 5 w 124"/>
                  <a:gd name="T25" fmla="*/ 53 h 124"/>
                  <a:gd name="T26" fmla="*/ 12 w 124"/>
                  <a:gd name="T27" fmla="*/ 64 h 124"/>
                  <a:gd name="T28" fmla="*/ 13 w 124"/>
                  <a:gd name="T29" fmla="*/ 71 h 124"/>
                  <a:gd name="T30" fmla="*/ 19 w 124"/>
                  <a:gd name="T31" fmla="*/ 76 h 124"/>
                  <a:gd name="T32" fmla="*/ 31 w 124"/>
                  <a:gd name="T33" fmla="*/ 84 h 124"/>
                  <a:gd name="T34" fmla="*/ 35 w 124"/>
                  <a:gd name="T35" fmla="*/ 89 h 124"/>
                  <a:gd name="T36" fmla="*/ 39 w 124"/>
                  <a:gd name="T37" fmla="*/ 91 h 124"/>
                  <a:gd name="T38" fmla="*/ 39 w 124"/>
                  <a:gd name="T39" fmla="*/ 97 h 124"/>
                  <a:gd name="T40" fmla="*/ 40 w 124"/>
                  <a:gd name="T41" fmla="*/ 104 h 124"/>
                  <a:gd name="T42" fmla="*/ 49 w 124"/>
                  <a:gd name="T43" fmla="*/ 111 h 124"/>
                  <a:gd name="T44" fmla="*/ 57 w 124"/>
                  <a:gd name="T45" fmla="*/ 112 h 124"/>
                  <a:gd name="T46" fmla="*/ 57 w 124"/>
                  <a:gd name="T47" fmla="*/ 116 h 124"/>
                  <a:gd name="T48" fmla="*/ 61 w 124"/>
                  <a:gd name="T49" fmla="*/ 117 h 124"/>
                  <a:gd name="T50" fmla="*/ 65 w 124"/>
                  <a:gd name="T51" fmla="*/ 120 h 124"/>
                  <a:gd name="T52" fmla="*/ 80 w 124"/>
                  <a:gd name="T53" fmla="*/ 121 h 124"/>
                  <a:gd name="T54" fmla="*/ 92 w 124"/>
                  <a:gd name="T55" fmla="*/ 121 h 124"/>
                  <a:gd name="T56" fmla="*/ 97 w 124"/>
                  <a:gd name="T57" fmla="*/ 120 h 124"/>
                  <a:gd name="T58" fmla="*/ 101 w 124"/>
                  <a:gd name="T59" fmla="*/ 114 h 124"/>
                  <a:gd name="T60" fmla="*/ 109 w 124"/>
                  <a:gd name="T61" fmla="*/ 107 h 124"/>
                  <a:gd name="T62" fmla="*/ 113 w 124"/>
                  <a:gd name="T63" fmla="*/ 104 h 124"/>
                  <a:gd name="T64" fmla="*/ 113 w 124"/>
                  <a:gd name="T65" fmla="*/ 101 h 124"/>
                  <a:gd name="T66" fmla="*/ 113 w 124"/>
                  <a:gd name="T67" fmla="*/ 93 h 124"/>
                  <a:gd name="T68" fmla="*/ 114 w 124"/>
                  <a:gd name="T69" fmla="*/ 91 h 124"/>
                  <a:gd name="T70" fmla="*/ 120 w 124"/>
                  <a:gd name="T71" fmla="*/ 84 h 124"/>
                  <a:gd name="T72" fmla="*/ 120 w 124"/>
                  <a:gd name="T73" fmla="*/ 80 h 124"/>
                  <a:gd name="T74" fmla="*/ 120 w 124"/>
                  <a:gd name="T75" fmla="*/ 73 h 124"/>
                  <a:gd name="T76" fmla="*/ 120 w 124"/>
                  <a:gd name="T77" fmla="*/ 67 h 124"/>
                  <a:gd name="T78" fmla="*/ 118 w 124"/>
                  <a:gd name="T79" fmla="*/ 63 h 124"/>
                  <a:gd name="T80" fmla="*/ 120 w 124"/>
                  <a:gd name="T81" fmla="*/ 59 h 124"/>
                  <a:gd name="T82" fmla="*/ 120 w 124"/>
                  <a:gd name="T83" fmla="*/ 57 h 124"/>
                  <a:gd name="T84" fmla="*/ 122 w 124"/>
                  <a:gd name="T85" fmla="*/ 53 h 124"/>
                  <a:gd name="T86" fmla="*/ 124 w 124"/>
                  <a:gd name="T87" fmla="*/ 49 h 124"/>
                  <a:gd name="T88" fmla="*/ 122 w 124"/>
                  <a:gd name="T89" fmla="*/ 45 h 124"/>
                  <a:gd name="T90" fmla="*/ 124 w 124"/>
                  <a:gd name="T91" fmla="*/ 38 h 124"/>
                  <a:gd name="T92" fmla="*/ 122 w 124"/>
                  <a:gd name="T93" fmla="*/ 28 h 124"/>
                  <a:gd name="T94" fmla="*/ 122 w 124"/>
                  <a:gd name="T95" fmla="*/ 24 h 124"/>
                  <a:gd name="T96" fmla="*/ 124 w 124"/>
                  <a:gd name="T97" fmla="*/ 20 h 124"/>
                  <a:gd name="T98" fmla="*/ 118 w 124"/>
                  <a:gd name="T99" fmla="*/ 19 h 124"/>
                  <a:gd name="T100" fmla="*/ 109 w 124"/>
                  <a:gd name="T101" fmla="*/ 15 h 124"/>
                  <a:gd name="T102" fmla="*/ 101 w 124"/>
                  <a:gd name="T103" fmla="*/ 11 h 124"/>
                  <a:gd name="T104" fmla="*/ 89 w 124"/>
                  <a:gd name="T105" fmla="*/ 7 h 124"/>
                  <a:gd name="T106" fmla="*/ 84 w 124"/>
                  <a:gd name="T107" fmla="*/ 6 h 124"/>
                  <a:gd name="T108" fmla="*/ 82 w 124"/>
                  <a:gd name="T109" fmla="*/ 0 h 124"/>
                  <a:gd name="T110" fmla="*/ 76 w 124"/>
                  <a:gd name="T111" fmla="*/ 2 h 124"/>
                  <a:gd name="T112" fmla="*/ 73 w 124"/>
                  <a:gd name="T113" fmla="*/ 2 h 124"/>
                  <a:gd name="T114" fmla="*/ 73 w 124"/>
                  <a:gd name="T115" fmla="*/ 2 h 124"/>
                  <a:gd name="T116" fmla="*/ 73 w 124"/>
                  <a:gd name="T117" fmla="*/ 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4" h="124">
                    <a:moveTo>
                      <a:pt x="73" y="2"/>
                    </a:moveTo>
                    <a:lnTo>
                      <a:pt x="71" y="2"/>
                    </a:lnTo>
                    <a:lnTo>
                      <a:pt x="71" y="2"/>
                    </a:lnTo>
                    <a:lnTo>
                      <a:pt x="67" y="2"/>
                    </a:lnTo>
                    <a:lnTo>
                      <a:pt x="61" y="6"/>
                    </a:lnTo>
                    <a:lnTo>
                      <a:pt x="59" y="7"/>
                    </a:lnTo>
                    <a:lnTo>
                      <a:pt x="57" y="10"/>
                    </a:lnTo>
                    <a:lnTo>
                      <a:pt x="57" y="15"/>
                    </a:lnTo>
                    <a:lnTo>
                      <a:pt x="53" y="19"/>
                    </a:lnTo>
                    <a:lnTo>
                      <a:pt x="52" y="19"/>
                    </a:lnTo>
                    <a:lnTo>
                      <a:pt x="44" y="23"/>
                    </a:lnTo>
                    <a:lnTo>
                      <a:pt x="40" y="28"/>
                    </a:lnTo>
                    <a:lnTo>
                      <a:pt x="32" y="40"/>
                    </a:lnTo>
                    <a:lnTo>
                      <a:pt x="27" y="44"/>
                    </a:lnTo>
                    <a:lnTo>
                      <a:pt x="25" y="45"/>
                    </a:lnTo>
                    <a:lnTo>
                      <a:pt x="21" y="44"/>
                    </a:lnTo>
                    <a:lnTo>
                      <a:pt x="17" y="41"/>
                    </a:lnTo>
                    <a:lnTo>
                      <a:pt x="13" y="44"/>
                    </a:lnTo>
                    <a:lnTo>
                      <a:pt x="12" y="44"/>
                    </a:lnTo>
                    <a:lnTo>
                      <a:pt x="9" y="41"/>
                    </a:lnTo>
                    <a:lnTo>
                      <a:pt x="8" y="40"/>
                    </a:lnTo>
                    <a:lnTo>
                      <a:pt x="4" y="40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1" y="47"/>
                    </a:lnTo>
                    <a:lnTo>
                      <a:pt x="5" y="53"/>
                    </a:lnTo>
                    <a:lnTo>
                      <a:pt x="11" y="60"/>
                    </a:lnTo>
                    <a:lnTo>
                      <a:pt x="12" y="64"/>
                    </a:lnTo>
                    <a:lnTo>
                      <a:pt x="12" y="67"/>
                    </a:lnTo>
                    <a:lnTo>
                      <a:pt x="13" y="71"/>
                    </a:lnTo>
                    <a:lnTo>
                      <a:pt x="15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4"/>
                    </a:lnTo>
                    <a:lnTo>
                      <a:pt x="31" y="89"/>
                    </a:lnTo>
                    <a:lnTo>
                      <a:pt x="35" y="89"/>
                    </a:lnTo>
                    <a:lnTo>
                      <a:pt x="36" y="89"/>
                    </a:lnTo>
                    <a:lnTo>
                      <a:pt x="39" y="91"/>
                    </a:lnTo>
                    <a:lnTo>
                      <a:pt x="39" y="95"/>
                    </a:lnTo>
                    <a:lnTo>
                      <a:pt x="39" y="97"/>
                    </a:lnTo>
                    <a:lnTo>
                      <a:pt x="39" y="101"/>
                    </a:lnTo>
                    <a:lnTo>
                      <a:pt x="40" y="104"/>
                    </a:lnTo>
                    <a:lnTo>
                      <a:pt x="44" y="108"/>
                    </a:lnTo>
                    <a:lnTo>
                      <a:pt x="49" y="111"/>
                    </a:lnTo>
                    <a:lnTo>
                      <a:pt x="51" y="111"/>
                    </a:lnTo>
                    <a:lnTo>
                      <a:pt x="57" y="112"/>
                    </a:lnTo>
                    <a:lnTo>
                      <a:pt x="57" y="114"/>
                    </a:lnTo>
                    <a:lnTo>
                      <a:pt x="57" y="116"/>
                    </a:lnTo>
                    <a:lnTo>
                      <a:pt x="59" y="117"/>
                    </a:lnTo>
                    <a:lnTo>
                      <a:pt x="61" y="117"/>
                    </a:lnTo>
                    <a:lnTo>
                      <a:pt x="63" y="120"/>
                    </a:lnTo>
                    <a:lnTo>
                      <a:pt x="65" y="120"/>
                    </a:lnTo>
                    <a:lnTo>
                      <a:pt x="73" y="120"/>
                    </a:lnTo>
                    <a:lnTo>
                      <a:pt x="80" y="121"/>
                    </a:lnTo>
                    <a:lnTo>
                      <a:pt x="88" y="121"/>
                    </a:lnTo>
                    <a:lnTo>
                      <a:pt x="92" y="121"/>
                    </a:lnTo>
                    <a:lnTo>
                      <a:pt x="93" y="124"/>
                    </a:lnTo>
                    <a:lnTo>
                      <a:pt x="97" y="120"/>
                    </a:lnTo>
                    <a:lnTo>
                      <a:pt x="100" y="117"/>
                    </a:lnTo>
                    <a:lnTo>
                      <a:pt x="101" y="114"/>
                    </a:lnTo>
                    <a:lnTo>
                      <a:pt x="105" y="111"/>
                    </a:lnTo>
                    <a:lnTo>
                      <a:pt x="109" y="107"/>
                    </a:lnTo>
                    <a:lnTo>
                      <a:pt x="110" y="104"/>
                    </a:lnTo>
                    <a:lnTo>
                      <a:pt x="113" y="104"/>
                    </a:lnTo>
                    <a:lnTo>
                      <a:pt x="113" y="103"/>
                    </a:lnTo>
                    <a:lnTo>
                      <a:pt x="113" y="101"/>
                    </a:lnTo>
                    <a:lnTo>
                      <a:pt x="113" y="97"/>
                    </a:lnTo>
                    <a:lnTo>
                      <a:pt x="113" y="93"/>
                    </a:lnTo>
                    <a:lnTo>
                      <a:pt x="113" y="91"/>
                    </a:lnTo>
                    <a:lnTo>
                      <a:pt x="114" y="91"/>
                    </a:lnTo>
                    <a:lnTo>
                      <a:pt x="118" y="87"/>
                    </a:lnTo>
                    <a:lnTo>
                      <a:pt x="120" y="84"/>
                    </a:lnTo>
                    <a:lnTo>
                      <a:pt x="120" y="81"/>
                    </a:lnTo>
                    <a:lnTo>
                      <a:pt x="120" y="80"/>
                    </a:lnTo>
                    <a:lnTo>
                      <a:pt x="122" y="73"/>
                    </a:lnTo>
                    <a:lnTo>
                      <a:pt x="120" y="73"/>
                    </a:lnTo>
                    <a:lnTo>
                      <a:pt x="118" y="68"/>
                    </a:lnTo>
                    <a:lnTo>
                      <a:pt x="120" y="67"/>
                    </a:lnTo>
                    <a:lnTo>
                      <a:pt x="120" y="64"/>
                    </a:lnTo>
                    <a:lnTo>
                      <a:pt x="118" y="63"/>
                    </a:lnTo>
                    <a:lnTo>
                      <a:pt x="118" y="60"/>
                    </a:lnTo>
                    <a:lnTo>
                      <a:pt x="120" y="59"/>
                    </a:lnTo>
                    <a:lnTo>
                      <a:pt x="120" y="57"/>
                    </a:lnTo>
                    <a:lnTo>
                      <a:pt x="120" y="57"/>
                    </a:lnTo>
                    <a:lnTo>
                      <a:pt x="122" y="55"/>
                    </a:lnTo>
                    <a:lnTo>
                      <a:pt x="122" y="53"/>
                    </a:lnTo>
                    <a:lnTo>
                      <a:pt x="122" y="51"/>
                    </a:lnTo>
                    <a:lnTo>
                      <a:pt x="124" y="49"/>
                    </a:lnTo>
                    <a:lnTo>
                      <a:pt x="122" y="47"/>
                    </a:lnTo>
                    <a:lnTo>
                      <a:pt x="122" y="45"/>
                    </a:lnTo>
                    <a:lnTo>
                      <a:pt x="122" y="44"/>
                    </a:lnTo>
                    <a:lnTo>
                      <a:pt x="124" y="38"/>
                    </a:lnTo>
                    <a:lnTo>
                      <a:pt x="124" y="36"/>
                    </a:lnTo>
                    <a:lnTo>
                      <a:pt x="122" y="28"/>
                    </a:lnTo>
                    <a:lnTo>
                      <a:pt x="122" y="27"/>
                    </a:lnTo>
                    <a:lnTo>
                      <a:pt x="122" y="24"/>
                    </a:lnTo>
                    <a:lnTo>
                      <a:pt x="122" y="23"/>
                    </a:lnTo>
                    <a:lnTo>
                      <a:pt x="124" y="20"/>
                    </a:lnTo>
                    <a:lnTo>
                      <a:pt x="120" y="20"/>
                    </a:lnTo>
                    <a:lnTo>
                      <a:pt x="118" y="19"/>
                    </a:lnTo>
                    <a:lnTo>
                      <a:pt x="114" y="16"/>
                    </a:lnTo>
                    <a:lnTo>
                      <a:pt x="109" y="15"/>
                    </a:lnTo>
                    <a:lnTo>
                      <a:pt x="102" y="11"/>
                    </a:lnTo>
                    <a:lnTo>
                      <a:pt x="101" y="11"/>
                    </a:lnTo>
                    <a:lnTo>
                      <a:pt x="93" y="7"/>
                    </a:lnTo>
                    <a:lnTo>
                      <a:pt x="89" y="7"/>
                    </a:lnTo>
                    <a:lnTo>
                      <a:pt x="86" y="7"/>
                    </a:lnTo>
                    <a:lnTo>
                      <a:pt x="84" y="6"/>
                    </a:lnTo>
                    <a:lnTo>
                      <a:pt x="82" y="3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76" y="2"/>
                    </a:lnTo>
                    <a:lnTo>
                      <a:pt x="73" y="2"/>
                    </a:lnTo>
                    <a:lnTo>
                      <a:pt x="73" y="2"/>
                    </a:lnTo>
                    <a:lnTo>
                      <a:pt x="73" y="2"/>
                    </a:lnTo>
                    <a:lnTo>
                      <a:pt x="73" y="2"/>
                    </a:lnTo>
                    <a:lnTo>
                      <a:pt x="73" y="2"/>
                    </a:lnTo>
                    <a:lnTo>
                      <a:pt x="73" y="2"/>
                    </a:lnTo>
                    <a:lnTo>
                      <a:pt x="73" y="2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 62">
                <a:extLst>
                  <a:ext uri="{FF2B5EF4-FFF2-40B4-BE49-F238E27FC236}">
                    <a16:creationId xmlns:a16="http://schemas.microsoft.com/office/drawing/2014/main" id="{7C6DCDC4-21BC-4E11-B8C5-82D06B71D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0263" y="4384675"/>
                <a:ext cx="234950" cy="261938"/>
              </a:xfrm>
              <a:custGeom>
                <a:avLst/>
                <a:gdLst>
                  <a:gd name="T0" fmla="*/ 144 w 148"/>
                  <a:gd name="T1" fmla="*/ 77 h 165"/>
                  <a:gd name="T2" fmla="*/ 142 w 148"/>
                  <a:gd name="T3" fmla="*/ 74 h 165"/>
                  <a:gd name="T4" fmla="*/ 136 w 148"/>
                  <a:gd name="T5" fmla="*/ 71 h 165"/>
                  <a:gd name="T6" fmla="*/ 129 w 148"/>
                  <a:gd name="T7" fmla="*/ 68 h 165"/>
                  <a:gd name="T8" fmla="*/ 124 w 148"/>
                  <a:gd name="T9" fmla="*/ 61 h 165"/>
                  <a:gd name="T10" fmla="*/ 124 w 148"/>
                  <a:gd name="T11" fmla="*/ 55 h 165"/>
                  <a:gd name="T12" fmla="*/ 121 w 148"/>
                  <a:gd name="T13" fmla="*/ 49 h 165"/>
                  <a:gd name="T14" fmla="*/ 116 w 148"/>
                  <a:gd name="T15" fmla="*/ 49 h 165"/>
                  <a:gd name="T16" fmla="*/ 110 w 148"/>
                  <a:gd name="T17" fmla="*/ 40 h 165"/>
                  <a:gd name="T18" fmla="*/ 98 w 148"/>
                  <a:gd name="T19" fmla="*/ 31 h 165"/>
                  <a:gd name="T20" fmla="*/ 97 w 148"/>
                  <a:gd name="T21" fmla="*/ 24 h 165"/>
                  <a:gd name="T22" fmla="*/ 90 w 148"/>
                  <a:gd name="T23" fmla="*/ 13 h 165"/>
                  <a:gd name="T24" fmla="*/ 85 w 148"/>
                  <a:gd name="T25" fmla="*/ 4 h 165"/>
                  <a:gd name="T26" fmla="*/ 84 w 148"/>
                  <a:gd name="T27" fmla="*/ 0 h 165"/>
                  <a:gd name="T28" fmla="*/ 82 w 148"/>
                  <a:gd name="T29" fmla="*/ 0 h 165"/>
                  <a:gd name="T30" fmla="*/ 80 w 148"/>
                  <a:gd name="T31" fmla="*/ 0 h 165"/>
                  <a:gd name="T32" fmla="*/ 76 w 148"/>
                  <a:gd name="T33" fmla="*/ 4 h 165"/>
                  <a:gd name="T34" fmla="*/ 72 w 148"/>
                  <a:gd name="T35" fmla="*/ 1 h 165"/>
                  <a:gd name="T36" fmla="*/ 67 w 148"/>
                  <a:gd name="T37" fmla="*/ 5 h 165"/>
                  <a:gd name="T38" fmla="*/ 59 w 148"/>
                  <a:gd name="T39" fmla="*/ 13 h 165"/>
                  <a:gd name="T40" fmla="*/ 57 w 148"/>
                  <a:gd name="T41" fmla="*/ 7 h 165"/>
                  <a:gd name="T42" fmla="*/ 53 w 148"/>
                  <a:gd name="T43" fmla="*/ 4 h 165"/>
                  <a:gd name="T44" fmla="*/ 45 w 148"/>
                  <a:gd name="T45" fmla="*/ 5 h 165"/>
                  <a:gd name="T46" fmla="*/ 19 w 148"/>
                  <a:gd name="T47" fmla="*/ 9 h 165"/>
                  <a:gd name="T48" fmla="*/ 1 w 148"/>
                  <a:gd name="T49" fmla="*/ 76 h 165"/>
                  <a:gd name="T50" fmla="*/ 1 w 148"/>
                  <a:gd name="T51" fmla="*/ 88 h 165"/>
                  <a:gd name="T52" fmla="*/ 0 w 148"/>
                  <a:gd name="T53" fmla="*/ 125 h 165"/>
                  <a:gd name="T54" fmla="*/ 3 w 148"/>
                  <a:gd name="T55" fmla="*/ 128 h 165"/>
                  <a:gd name="T56" fmla="*/ 7 w 148"/>
                  <a:gd name="T57" fmla="*/ 133 h 165"/>
                  <a:gd name="T58" fmla="*/ 13 w 148"/>
                  <a:gd name="T59" fmla="*/ 150 h 165"/>
                  <a:gd name="T60" fmla="*/ 9 w 148"/>
                  <a:gd name="T61" fmla="*/ 159 h 165"/>
                  <a:gd name="T62" fmla="*/ 15 w 148"/>
                  <a:gd name="T63" fmla="*/ 163 h 165"/>
                  <a:gd name="T64" fmla="*/ 23 w 148"/>
                  <a:gd name="T65" fmla="*/ 165 h 165"/>
                  <a:gd name="T66" fmla="*/ 28 w 148"/>
                  <a:gd name="T67" fmla="*/ 163 h 165"/>
                  <a:gd name="T68" fmla="*/ 29 w 148"/>
                  <a:gd name="T69" fmla="*/ 159 h 165"/>
                  <a:gd name="T70" fmla="*/ 37 w 148"/>
                  <a:gd name="T71" fmla="*/ 154 h 165"/>
                  <a:gd name="T72" fmla="*/ 43 w 148"/>
                  <a:gd name="T73" fmla="*/ 145 h 165"/>
                  <a:gd name="T74" fmla="*/ 49 w 148"/>
                  <a:gd name="T75" fmla="*/ 137 h 165"/>
                  <a:gd name="T76" fmla="*/ 57 w 148"/>
                  <a:gd name="T77" fmla="*/ 138 h 165"/>
                  <a:gd name="T78" fmla="*/ 63 w 148"/>
                  <a:gd name="T79" fmla="*/ 142 h 165"/>
                  <a:gd name="T80" fmla="*/ 76 w 148"/>
                  <a:gd name="T81" fmla="*/ 146 h 165"/>
                  <a:gd name="T82" fmla="*/ 81 w 148"/>
                  <a:gd name="T83" fmla="*/ 145 h 165"/>
                  <a:gd name="T84" fmla="*/ 89 w 148"/>
                  <a:gd name="T85" fmla="*/ 138 h 165"/>
                  <a:gd name="T86" fmla="*/ 93 w 148"/>
                  <a:gd name="T87" fmla="*/ 128 h 165"/>
                  <a:gd name="T88" fmla="*/ 98 w 148"/>
                  <a:gd name="T89" fmla="*/ 125 h 165"/>
                  <a:gd name="T90" fmla="*/ 106 w 148"/>
                  <a:gd name="T91" fmla="*/ 118 h 165"/>
                  <a:gd name="T92" fmla="*/ 110 w 148"/>
                  <a:gd name="T93" fmla="*/ 108 h 165"/>
                  <a:gd name="T94" fmla="*/ 120 w 148"/>
                  <a:gd name="T95" fmla="*/ 101 h 165"/>
                  <a:gd name="T96" fmla="*/ 125 w 148"/>
                  <a:gd name="T97" fmla="*/ 93 h 165"/>
                  <a:gd name="T98" fmla="*/ 133 w 148"/>
                  <a:gd name="T99" fmla="*/ 88 h 165"/>
                  <a:gd name="T100" fmla="*/ 138 w 148"/>
                  <a:gd name="T101" fmla="*/ 85 h 165"/>
                  <a:gd name="T102" fmla="*/ 142 w 148"/>
                  <a:gd name="T103" fmla="*/ 81 h 165"/>
                  <a:gd name="T104" fmla="*/ 146 w 148"/>
                  <a:gd name="T105" fmla="*/ 77 h 165"/>
                  <a:gd name="T106" fmla="*/ 146 w 148"/>
                  <a:gd name="T107" fmla="*/ 77 h 165"/>
                  <a:gd name="T108" fmla="*/ 146 w 148"/>
                  <a:gd name="T109" fmla="*/ 77 h 165"/>
                  <a:gd name="T110" fmla="*/ 146 w 148"/>
                  <a:gd name="T111" fmla="*/ 77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8" h="165">
                    <a:moveTo>
                      <a:pt x="146" y="77"/>
                    </a:moveTo>
                    <a:lnTo>
                      <a:pt x="144" y="77"/>
                    </a:lnTo>
                    <a:lnTo>
                      <a:pt x="142" y="76"/>
                    </a:lnTo>
                    <a:lnTo>
                      <a:pt x="142" y="74"/>
                    </a:lnTo>
                    <a:lnTo>
                      <a:pt x="142" y="72"/>
                    </a:lnTo>
                    <a:lnTo>
                      <a:pt x="136" y="71"/>
                    </a:lnTo>
                    <a:lnTo>
                      <a:pt x="134" y="71"/>
                    </a:lnTo>
                    <a:lnTo>
                      <a:pt x="129" y="68"/>
                    </a:lnTo>
                    <a:lnTo>
                      <a:pt x="125" y="64"/>
                    </a:lnTo>
                    <a:lnTo>
                      <a:pt x="124" y="61"/>
                    </a:lnTo>
                    <a:lnTo>
                      <a:pt x="124" y="57"/>
                    </a:lnTo>
                    <a:lnTo>
                      <a:pt x="124" y="55"/>
                    </a:lnTo>
                    <a:lnTo>
                      <a:pt x="124" y="51"/>
                    </a:lnTo>
                    <a:lnTo>
                      <a:pt x="121" y="49"/>
                    </a:lnTo>
                    <a:lnTo>
                      <a:pt x="120" y="49"/>
                    </a:lnTo>
                    <a:lnTo>
                      <a:pt x="116" y="49"/>
                    </a:lnTo>
                    <a:lnTo>
                      <a:pt x="116" y="44"/>
                    </a:lnTo>
                    <a:lnTo>
                      <a:pt x="110" y="40"/>
                    </a:lnTo>
                    <a:lnTo>
                      <a:pt x="104" y="36"/>
                    </a:lnTo>
                    <a:lnTo>
                      <a:pt x="98" y="31"/>
                    </a:lnTo>
                    <a:lnTo>
                      <a:pt x="97" y="27"/>
                    </a:lnTo>
                    <a:lnTo>
                      <a:pt x="97" y="24"/>
                    </a:lnTo>
                    <a:lnTo>
                      <a:pt x="96" y="20"/>
                    </a:lnTo>
                    <a:lnTo>
                      <a:pt x="90" y="13"/>
                    </a:lnTo>
                    <a:lnTo>
                      <a:pt x="86" y="7"/>
                    </a:lnTo>
                    <a:lnTo>
                      <a:pt x="85" y="4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80" y="0"/>
                    </a:lnTo>
                    <a:lnTo>
                      <a:pt x="80" y="1"/>
                    </a:lnTo>
                    <a:lnTo>
                      <a:pt x="76" y="4"/>
                    </a:lnTo>
                    <a:lnTo>
                      <a:pt x="73" y="4"/>
                    </a:lnTo>
                    <a:lnTo>
                      <a:pt x="72" y="1"/>
                    </a:lnTo>
                    <a:lnTo>
                      <a:pt x="71" y="4"/>
                    </a:lnTo>
                    <a:lnTo>
                      <a:pt x="67" y="5"/>
                    </a:lnTo>
                    <a:lnTo>
                      <a:pt x="60" y="12"/>
                    </a:lnTo>
                    <a:lnTo>
                      <a:pt x="59" y="13"/>
                    </a:lnTo>
                    <a:lnTo>
                      <a:pt x="57" y="9"/>
                    </a:lnTo>
                    <a:lnTo>
                      <a:pt x="57" y="7"/>
                    </a:lnTo>
                    <a:lnTo>
                      <a:pt x="55" y="5"/>
                    </a:lnTo>
                    <a:lnTo>
                      <a:pt x="53" y="4"/>
                    </a:lnTo>
                    <a:lnTo>
                      <a:pt x="48" y="4"/>
                    </a:lnTo>
                    <a:lnTo>
                      <a:pt x="45" y="5"/>
                    </a:lnTo>
                    <a:lnTo>
                      <a:pt x="37" y="7"/>
                    </a:lnTo>
                    <a:lnTo>
                      <a:pt x="19" y="9"/>
                    </a:lnTo>
                    <a:lnTo>
                      <a:pt x="16" y="76"/>
                    </a:lnTo>
                    <a:lnTo>
                      <a:pt x="1" y="76"/>
                    </a:lnTo>
                    <a:lnTo>
                      <a:pt x="1" y="88"/>
                    </a:lnTo>
                    <a:lnTo>
                      <a:pt x="1" y="88"/>
                    </a:lnTo>
                    <a:lnTo>
                      <a:pt x="0" y="113"/>
                    </a:lnTo>
                    <a:lnTo>
                      <a:pt x="0" y="125"/>
                    </a:lnTo>
                    <a:lnTo>
                      <a:pt x="3" y="128"/>
                    </a:lnTo>
                    <a:lnTo>
                      <a:pt x="3" y="128"/>
                    </a:lnTo>
                    <a:lnTo>
                      <a:pt x="3" y="129"/>
                    </a:lnTo>
                    <a:lnTo>
                      <a:pt x="7" y="133"/>
                    </a:lnTo>
                    <a:lnTo>
                      <a:pt x="11" y="145"/>
                    </a:lnTo>
                    <a:lnTo>
                      <a:pt x="13" y="150"/>
                    </a:lnTo>
                    <a:lnTo>
                      <a:pt x="11" y="155"/>
                    </a:lnTo>
                    <a:lnTo>
                      <a:pt x="9" y="159"/>
                    </a:lnTo>
                    <a:lnTo>
                      <a:pt x="11" y="165"/>
                    </a:lnTo>
                    <a:lnTo>
                      <a:pt x="15" y="163"/>
                    </a:lnTo>
                    <a:lnTo>
                      <a:pt x="16" y="163"/>
                    </a:lnTo>
                    <a:lnTo>
                      <a:pt x="23" y="165"/>
                    </a:lnTo>
                    <a:lnTo>
                      <a:pt x="27" y="163"/>
                    </a:lnTo>
                    <a:lnTo>
                      <a:pt x="28" y="163"/>
                    </a:lnTo>
                    <a:lnTo>
                      <a:pt x="28" y="162"/>
                    </a:lnTo>
                    <a:lnTo>
                      <a:pt x="29" y="159"/>
                    </a:lnTo>
                    <a:lnTo>
                      <a:pt x="32" y="159"/>
                    </a:lnTo>
                    <a:lnTo>
                      <a:pt x="37" y="154"/>
                    </a:lnTo>
                    <a:lnTo>
                      <a:pt x="41" y="150"/>
                    </a:lnTo>
                    <a:lnTo>
                      <a:pt x="43" y="145"/>
                    </a:lnTo>
                    <a:lnTo>
                      <a:pt x="45" y="138"/>
                    </a:lnTo>
                    <a:lnTo>
                      <a:pt x="49" y="137"/>
                    </a:lnTo>
                    <a:lnTo>
                      <a:pt x="53" y="134"/>
                    </a:lnTo>
                    <a:lnTo>
                      <a:pt x="57" y="138"/>
                    </a:lnTo>
                    <a:lnTo>
                      <a:pt x="60" y="141"/>
                    </a:lnTo>
                    <a:lnTo>
                      <a:pt x="63" y="142"/>
                    </a:lnTo>
                    <a:lnTo>
                      <a:pt x="72" y="145"/>
                    </a:lnTo>
                    <a:lnTo>
                      <a:pt x="76" y="146"/>
                    </a:lnTo>
                    <a:lnTo>
                      <a:pt x="77" y="145"/>
                    </a:lnTo>
                    <a:lnTo>
                      <a:pt x="81" y="145"/>
                    </a:lnTo>
                    <a:lnTo>
                      <a:pt x="85" y="142"/>
                    </a:lnTo>
                    <a:lnTo>
                      <a:pt x="89" y="138"/>
                    </a:lnTo>
                    <a:lnTo>
                      <a:pt x="93" y="129"/>
                    </a:lnTo>
                    <a:lnTo>
                      <a:pt x="93" y="128"/>
                    </a:lnTo>
                    <a:lnTo>
                      <a:pt x="93" y="125"/>
                    </a:lnTo>
                    <a:lnTo>
                      <a:pt x="98" y="125"/>
                    </a:lnTo>
                    <a:lnTo>
                      <a:pt x="102" y="121"/>
                    </a:lnTo>
                    <a:lnTo>
                      <a:pt x="106" y="118"/>
                    </a:lnTo>
                    <a:lnTo>
                      <a:pt x="110" y="112"/>
                    </a:lnTo>
                    <a:lnTo>
                      <a:pt x="110" y="108"/>
                    </a:lnTo>
                    <a:lnTo>
                      <a:pt x="112" y="105"/>
                    </a:lnTo>
                    <a:lnTo>
                      <a:pt x="120" y="101"/>
                    </a:lnTo>
                    <a:lnTo>
                      <a:pt x="121" y="98"/>
                    </a:lnTo>
                    <a:lnTo>
                      <a:pt x="125" y="93"/>
                    </a:lnTo>
                    <a:lnTo>
                      <a:pt x="129" y="89"/>
                    </a:lnTo>
                    <a:lnTo>
                      <a:pt x="133" y="88"/>
                    </a:lnTo>
                    <a:lnTo>
                      <a:pt x="134" y="85"/>
                    </a:lnTo>
                    <a:lnTo>
                      <a:pt x="138" y="85"/>
                    </a:lnTo>
                    <a:lnTo>
                      <a:pt x="141" y="84"/>
                    </a:lnTo>
                    <a:lnTo>
                      <a:pt x="142" y="81"/>
                    </a:lnTo>
                    <a:lnTo>
                      <a:pt x="148" y="80"/>
                    </a:lnTo>
                    <a:lnTo>
                      <a:pt x="146" y="77"/>
                    </a:lnTo>
                    <a:lnTo>
                      <a:pt x="146" y="77"/>
                    </a:lnTo>
                    <a:lnTo>
                      <a:pt x="146" y="77"/>
                    </a:lnTo>
                    <a:lnTo>
                      <a:pt x="146" y="77"/>
                    </a:lnTo>
                    <a:lnTo>
                      <a:pt x="146" y="77"/>
                    </a:lnTo>
                    <a:lnTo>
                      <a:pt x="146" y="77"/>
                    </a:lnTo>
                    <a:lnTo>
                      <a:pt x="146" y="77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 63">
                <a:extLst>
                  <a:ext uri="{FF2B5EF4-FFF2-40B4-BE49-F238E27FC236}">
                    <a16:creationId xmlns:a16="http://schemas.microsoft.com/office/drawing/2014/main" id="{8561E811-62F4-4231-BE65-268EA8B65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8009" y="3900488"/>
                <a:ext cx="273050" cy="309563"/>
              </a:xfrm>
              <a:custGeom>
                <a:avLst/>
                <a:gdLst>
                  <a:gd name="T0" fmla="*/ 164 w 172"/>
                  <a:gd name="T1" fmla="*/ 164 h 195"/>
                  <a:gd name="T2" fmla="*/ 161 w 172"/>
                  <a:gd name="T3" fmla="*/ 157 h 195"/>
                  <a:gd name="T4" fmla="*/ 157 w 172"/>
                  <a:gd name="T5" fmla="*/ 147 h 195"/>
                  <a:gd name="T6" fmla="*/ 156 w 172"/>
                  <a:gd name="T7" fmla="*/ 141 h 195"/>
                  <a:gd name="T8" fmla="*/ 157 w 172"/>
                  <a:gd name="T9" fmla="*/ 123 h 195"/>
                  <a:gd name="T10" fmla="*/ 156 w 172"/>
                  <a:gd name="T11" fmla="*/ 117 h 195"/>
                  <a:gd name="T12" fmla="*/ 156 w 172"/>
                  <a:gd name="T13" fmla="*/ 107 h 195"/>
                  <a:gd name="T14" fmla="*/ 148 w 172"/>
                  <a:gd name="T15" fmla="*/ 95 h 195"/>
                  <a:gd name="T16" fmla="*/ 150 w 172"/>
                  <a:gd name="T17" fmla="*/ 80 h 195"/>
                  <a:gd name="T18" fmla="*/ 152 w 172"/>
                  <a:gd name="T19" fmla="*/ 65 h 195"/>
                  <a:gd name="T20" fmla="*/ 129 w 172"/>
                  <a:gd name="T21" fmla="*/ 46 h 195"/>
                  <a:gd name="T22" fmla="*/ 125 w 172"/>
                  <a:gd name="T23" fmla="*/ 34 h 195"/>
                  <a:gd name="T24" fmla="*/ 68 w 172"/>
                  <a:gd name="T25" fmla="*/ 8 h 195"/>
                  <a:gd name="T26" fmla="*/ 67 w 172"/>
                  <a:gd name="T27" fmla="*/ 12 h 195"/>
                  <a:gd name="T28" fmla="*/ 60 w 172"/>
                  <a:gd name="T29" fmla="*/ 17 h 195"/>
                  <a:gd name="T30" fmla="*/ 59 w 172"/>
                  <a:gd name="T31" fmla="*/ 20 h 195"/>
                  <a:gd name="T32" fmla="*/ 67 w 172"/>
                  <a:gd name="T33" fmla="*/ 24 h 195"/>
                  <a:gd name="T34" fmla="*/ 55 w 172"/>
                  <a:gd name="T35" fmla="*/ 25 h 195"/>
                  <a:gd name="T36" fmla="*/ 49 w 172"/>
                  <a:gd name="T37" fmla="*/ 25 h 195"/>
                  <a:gd name="T38" fmla="*/ 41 w 172"/>
                  <a:gd name="T39" fmla="*/ 25 h 195"/>
                  <a:gd name="T40" fmla="*/ 37 w 172"/>
                  <a:gd name="T41" fmla="*/ 30 h 195"/>
                  <a:gd name="T42" fmla="*/ 33 w 172"/>
                  <a:gd name="T43" fmla="*/ 21 h 195"/>
                  <a:gd name="T44" fmla="*/ 36 w 172"/>
                  <a:gd name="T45" fmla="*/ 8 h 195"/>
                  <a:gd name="T46" fmla="*/ 27 w 172"/>
                  <a:gd name="T47" fmla="*/ 0 h 195"/>
                  <a:gd name="T48" fmla="*/ 15 w 172"/>
                  <a:gd name="T49" fmla="*/ 3 h 195"/>
                  <a:gd name="T50" fmla="*/ 20 w 172"/>
                  <a:gd name="T51" fmla="*/ 16 h 195"/>
                  <a:gd name="T52" fmla="*/ 19 w 172"/>
                  <a:gd name="T53" fmla="*/ 25 h 195"/>
                  <a:gd name="T54" fmla="*/ 15 w 172"/>
                  <a:gd name="T55" fmla="*/ 33 h 195"/>
                  <a:gd name="T56" fmla="*/ 20 w 172"/>
                  <a:gd name="T57" fmla="*/ 37 h 195"/>
                  <a:gd name="T58" fmla="*/ 16 w 172"/>
                  <a:gd name="T59" fmla="*/ 44 h 195"/>
                  <a:gd name="T60" fmla="*/ 15 w 172"/>
                  <a:gd name="T61" fmla="*/ 52 h 195"/>
                  <a:gd name="T62" fmla="*/ 5 w 172"/>
                  <a:gd name="T63" fmla="*/ 61 h 195"/>
                  <a:gd name="T64" fmla="*/ 3 w 172"/>
                  <a:gd name="T65" fmla="*/ 74 h 195"/>
                  <a:gd name="T66" fmla="*/ 5 w 172"/>
                  <a:gd name="T67" fmla="*/ 90 h 195"/>
                  <a:gd name="T68" fmla="*/ 5 w 172"/>
                  <a:gd name="T69" fmla="*/ 99 h 195"/>
                  <a:gd name="T70" fmla="*/ 16 w 172"/>
                  <a:gd name="T71" fmla="*/ 118 h 195"/>
                  <a:gd name="T72" fmla="*/ 32 w 172"/>
                  <a:gd name="T73" fmla="*/ 143 h 195"/>
                  <a:gd name="T74" fmla="*/ 43 w 172"/>
                  <a:gd name="T75" fmla="*/ 147 h 195"/>
                  <a:gd name="T76" fmla="*/ 51 w 172"/>
                  <a:gd name="T77" fmla="*/ 151 h 195"/>
                  <a:gd name="T78" fmla="*/ 63 w 172"/>
                  <a:gd name="T79" fmla="*/ 157 h 195"/>
                  <a:gd name="T80" fmla="*/ 68 w 172"/>
                  <a:gd name="T81" fmla="*/ 158 h 195"/>
                  <a:gd name="T82" fmla="*/ 72 w 172"/>
                  <a:gd name="T83" fmla="*/ 154 h 195"/>
                  <a:gd name="T84" fmla="*/ 80 w 172"/>
                  <a:gd name="T85" fmla="*/ 179 h 195"/>
                  <a:gd name="T86" fmla="*/ 85 w 172"/>
                  <a:gd name="T87" fmla="*/ 192 h 195"/>
                  <a:gd name="T88" fmla="*/ 100 w 172"/>
                  <a:gd name="T89" fmla="*/ 191 h 195"/>
                  <a:gd name="T90" fmla="*/ 116 w 172"/>
                  <a:gd name="T91" fmla="*/ 192 h 195"/>
                  <a:gd name="T92" fmla="*/ 130 w 172"/>
                  <a:gd name="T93" fmla="*/ 188 h 195"/>
                  <a:gd name="T94" fmla="*/ 144 w 172"/>
                  <a:gd name="T95" fmla="*/ 187 h 195"/>
                  <a:gd name="T96" fmla="*/ 160 w 172"/>
                  <a:gd name="T97" fmla="*/ 180 h 195"/>
                  <a:gd name="T98" fmla="*/ 169 w 172"/>
                  <a:gd name="T99" fmla="*/ 167 h 195"/>
                  <a:gd name="T100" fmla="*/ 169 w 172"/>
                  <a:gd name="T101" fmla="*/ 167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2" h="195">
                    <a:moveTo>
                      <a:pt x="169" y="167"/>
                    </a:moveTo>
                    <a:lnTo>
                      <a:pt x="165" y="166"/>
                    </a:lnTo>
                    <a:lnTo>
                      <a:pt x="165" y="167"/>
                    </a:lnTo>
                    <a:lnTo>
                      <a:pt x="164" y="164"/>
                    </a:lnTo>
                    <a:lnTo>
                      <a:pt x="161" y="164"/>
                    </a:lnTo>
                    <a:lnTo>
                      <a:pt x="161" y="162"/>
                    </a:lnTo>
                    <a:lnTo>
                      <a:pt x="161" y="160"/>
                    </a:lnTo>
                    <a:lnTo>
                      <a:pt x="161" y="157"/>
                    </a:lnTo>
                    <a:lnTo>
                      <a:pt x="160" y="154"/>
                    </a:lnTo>
                    <a:lnTo>
                      <a:pt x="160" y="151"/>
                    </a:lnTo>
                    <a:lnTo>
                      <a:pt x="160" y="149"/>
                    </a:lnTo>
                    <a:lnTo>
                      <a:pt x="157" y="147"/>
                    </a:lnTo>
                    <a:lnTo>
                      <a:pt x="157" y="145"/>
                    </a:lnTo>
                    <a:lnTo>
                      <a:pt x="156" y="143"/>
                    </a:lnTo>
                    <a:lnTo>
                      <a:pt x="157" y="143"/>
                    </a:lnTo>
                    <a:lnTo>
                      <a:pt x="156" y="141"/>
                    </a:lnTo>
                    <a:lnTo>
                      <a:pt x="154" y="138"/>
                    </a:lnTo>
                    <a:lnTo>
                      <a:pt x="156" y="134"/>
                    </a:lnTo>
                    <a:lnTo>
                      <a:pt x="156" y="130"/>
                    </a:lnTo>
                    <a:lnTo>
                      <a:pt x="157" y="123"/>
                    </a:lnTo>
                    <a:lnTo>
                      <a:pt x="156" y="123"/>
                    </a:lnTo>
                    <a:lnTo>
                      <a:pt x="154" y="123"/>
                    </a:lnTo>
                    <a:lnTo>
                      <a:pt x="156" y="118"/>
                    </a:lnTo>
                    <a:lnTo>
                      <a:pt x="156" y="117"/>
                    </a:lnTo>
                    <a:lnTo>
                      <a:pt x="157" y="113"/>
                    </a:lnTo>
                    <a:lnTo>
                      <a:pt x="157" y="109"/>
                    </a:lnTo>
                    <a:lnTo>
                      <a:pt x="157" y="107"/>
                    </a:lnTo>
                    <a:lnTo>
                      <a:pt x="156" y="107"/>
                    </a:lnTo>
                    <a:lnTo>
                      <a:pt x="154" y="103"/>
                    </a:lnTo>
                    <a:lnTo>
                      <a:pt x="152" y="101"/>
                    </a:lnTo>
                    <a:lnTo>
                      <a:pt x="148" y="97"/>
                    </a:lnTo>
                    <a:lnTo>
                      <a:pt x="148" y="95"/>
                    </a:lnTo>
                    <a:lnTo>
                      <a:pt x="146" y="91"/>
                    </a:lnTo>
                    <a:lnTo>
                      <a:pt x="148" y="87"/>
                    </a:lnTo>
                    <a:lnTo>
                      <a:pt x="150" y="82"/>
                    </a:lnTo>
                    <a:lnTo>
                      <a:pt x="150" y="80"/>
                    </a:lnTo>
                    <a:lnTo>
                      <a:pt x="157" y="66"/>
                    </a:lnTo>
                    <a:lnTo>
                      <a:pt x="156" y="66"/>
                    </a:lnTo>
                    <a:lnTo>
                      <a:pt x="154" y="66"/>
                    </a:lnTo>
                    <a:lnTo>
                      <a:pt x="152" y="65"/>
                    </a:lnTo>
                    <a:lnTo>
                      <a:pt x="148" y="61"/>
                    </a:lnTo>
                    <a:lnTo>
                      <a:pt x="138" y="56"/>
                    </a:lnTo>
                    <a:lnTo>
                      <a:pt x="130" y="46"/>
                    </a:lnTo>
                    <a:lnTo>
                      <a:pt x="129" y="46"/>
                    </a:lnTo>
                    <a:lnTo>
                      <a:pt x="129" y="42"/>
                    </a:lnTo>
                    <a:lnTo>
                      <a:pt x="130" y="40"/>
                    </a:lnTo>
                    <a:lnTo>
                      <a:pt x="129" y="38"/>
                    </a:lnTo>
                    <a:lnTo>
                      <a:pt x="125" y="34"/>
                    </a:lnTo>
                    <a:lnTo>
                      <a:pt x="72" y="0"/>
                    </a:lnTo>
                    <a:lnTo>
                      <a:pt x="71" y="4"/>
                    </a:lnTo>
                    <a:lnTo>
                      <a:pt x="71" y="7"/>
                    </a:lnTo>
                    <a:lnTo>
                      <a:pt x="68" y="8"/>
                    </a:lnTo>
                    <a:lnTo>
                      <a:pt x="71" y="9"/>
                    </a:lnTo>
                    <a:lnTo>
                      <a:pt x="67" y="8"/>
                    </a:lnTo>
                    <a:lnTo>
                      <a:pt x="64" y="9"/>
                    </a:lnTo>
                    <a:lnTo>
                      <a:pt x="67" y="12"/>
                    </a:lnTo>
                    <a:lnTo>
                      <a:pt x="64" y="13"/>
                    </a:lnTo>
                    <a:lnTo>
                      <a:pt x="64" y="16"/>
                    </a:lnTo>
                    <a:lnTo>
                      <a:pt x="60" y="16"/>
                    </a:lnTo>
                    <a:lnTo>
                      <a:pt x="60" y="17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0" y="20"/>
                    </a:lnTo>
                    <a:lnTo>
                      <a:pt x="59" y="20"/>
                    </a:lnTo>
                    <a:lnTo>
                      <a:pt x="64" y="21"/>
                    </a:lnTo>
                    <a:lnTo>
                      <a:pt x="67" y="21"/>
                    </a:lnTo>
                    <a:lnTo>
                      <a:pt x="68" y="21"/>
                    </a:lnTo>
                    <a:lnTo>
                      <a:pt x="67" y="24"/>
                    </a:lnTo>
                    <a:lnTo>
                      <a:pt x="63" y="25"/>
                    </a:lnTo>
                    <a:lnTo>
                      <a:pt x="63" y="29"/>
                    </a:lnTo>
                    <a:lnTo>
                      <a:pt x="57" y="26"/>
                    </a:lnTo>
                    <a:lnTo>
                      <a:pt x="55" y="25"/>
                    </a:lnTo>
                    <a:lnTo>
                      <a:pt x="53" y="26"/>
                    </a:lnTo>
                    <a:lnTo>
                      <a:pt x="53" y="29"/>
                    </a:lnTo>
                    <a:lnTo>
                      <a:pt x="51" y="26"/>
                    </a:lnTo>
                    <a:lnTo>
                      <a:pt x="49" y="25"/>
                    </a:lnTo>
                    <a:lnTo>
                      <a:pt x="47" y="26"/>
                    </a:lnTo>
                    <a:lnTo>
                      <a:pt x="45" y="26"/>
                    </a:lnTo>
                    <a:lnTo>
                      <a:pt x="43" y="24"/>
                    </a:lnTo>
                    <a:lnTo>
                      <a:pt x="41" y="25"/>
                    </a:lnTo>
                    <a:lnTo>
                      <a:pt x="41" y="29"/>
                    </a:lnTo>
                    <a:lnTo>
                      <a:pt x="40" y="29"/>
                    </a:lnTo>
                    <a:lnTo>
                      <a:pt x="40" y="33"/>
                    </a:lnTo>
                    <a:lnTo>
                      <a:pt x="37" y="30"/>
                    </a:lnTo>
                    <a:lnTo>
                      <a:pt x="36" y="33"/>
                    </a:lnTo>
                    <a:lnTo>
                      <a:pt x="36" y="25"/>
                    </a:lnTo>
                    <a:lnTo>
                      <a:pt x="33" y="24"/>
                    </a:lnTo>
                    <a:lnTo>
                      <a:pt x="33" y="21"/>
                    </a:lnTo>
                    <a:lnTo>
                      <a:pt x="33" y="17"/>
                    </a:lnTo>
                    <a:lnTo>
                      <a:pt x="33" y="13"/>
                    </a:lnTo>
                    <a:lnTo>
                      <a:pt x="36" y="9"/>
                    </a:lnTo>
                    <a:lnTo>
                      <a:pt x="36" y="8"/>
                    </a:lnTo>
                    <a:lnTo>
                      <a:pt x="37" y="7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6" y="7"/>
                    </a:lnTo>
                    <a:lnTo>
                      <a:pt x="19" y="9"/>
                    </a:lnTo>
                    <a:lnTo>
                      <a:pt x="20" y="16"/>
                    </a:lnTo>
                    <a:lnTo>
                      <a:pt x="20" y="17"/>
                    </a:lnTo>
                    <a:lnTo>
                      <a:pt x="20" y="21"/>
                    </a:lnTo>
                    <a:lnTo>
                      <a:pt x="20" y="24"/>
                    </a:lnTo>
                    <a:lnTo>
                      <a:pt x="19" y="25"/>
                    </a:lnTo>
                    <a:lnTo>
                      <a:pt x="16" y="26"/>
                    </a:lnTo>
                    <a:lnTo>
                      <a:pt x="15" y="29"/>
                    </a:lnTo>
                    <a:lnTo>
                      <a:pt x="15" y="30"/>
                    </a:lnTo>
                    <a:lnTo>
                      <a:pt x="15" y="33"/>
                    </a:lnTo>
                    <a:lnTo>
                      <a:pt x="15" y="34"/>
                    </a:lnTo>
                    <a:lnTo>
                      <a:pt x="16" y="37"/>
                    </a:lnTo>
                    <a:lnTo>
                      <a:pt x="20" y="37"/>
                    </a:lnTo>
                    <a:lnTo>
                      <a:pt x="20" y="37"/>
                    </a:lnTo>
                    <a:lnTo>
                      <a:pt x="20" y="38"/>
                    </a:lnTo>
                    <a:lnTo>
                      <a:pt x="20" y="40"/>
                    </a:lnTo>
                    <a:lnTo>
                      <a:pt x="19" y="42"/>
                    </a:lnTo>
                    <a:lnTo>
                      <a:pt x="16" y="44"/>
                    </a:lnTo>
                    <a:lnTo>
                      <a:pt x="16" y="46"/>
                    </a:lnTo>
                    <a:lnTo>
                      <a:pt x="13" y="48"/>
                    </a:lnTo>
                    <a:lnTo>
                      <a:pt x="13" y="50"/>
                    </a:lnTo>
                    <a:lnTo>
                      <a:pt x="15" y="52"/>
                    </a:lnTo>
                    <a:lnTo>
                      <a:pt x="11" y="56"/>
                    </a:lnTo>
                    <a:lnTo>
                      <a:pt x="9" y="57"/>
                    </a:lnTo>
                    <a:lnTo>
                      <a:pt x="5" y="61"/>
                    </a:lnTo>
                    <a:lnTo>
                      <a:pt x="5" y="61"/>
                    </a:lnTo>
                    <a:lnTo>
                      <a:pt x="2" y="64"/>
                    </a:lnTo>
                    <a:lnTo>
                      <a:pt x="0" y="66"/>
                    </a:lnTo>
                    <a:lnTo>
                      <a:pt x="0" y="69"/>
                    </a:lnTo>
                    <a:lnTo>
                      <a:pt x="3" y="74"/>
                    </a:lnTo>
                    <a:lnTo>
                      <a:pt x="3" y="81"/>
                    </a:lnTo>
                    <a:lnTo>
                      <a:pt x="5" y="86"/>
                    </a:lnTo>
                    <a:lnTo>
                      <a:pt x="5" y="87"/>
                    </a:lnTo>
                    <a:lnTo>
                      <a:pt x="5" y="90"/>
                    </a:lnTo>
                    <a:lnTo>
                      <a:pt x="2" y="94"/>
                    </a:lnTo>
                    <a:lnTo>
                      <a:pt x="2" y="95"/>
                    </a:lnTo>
                    <a:lnTo>
                      <a:pt x="3" y="97"/>
                    </a:lnTo>
                    <a:lnTo>
                      <a:pt x="5" y="99"/>
                    </a:lnTo>
                    <a:lnTo>
                      <a:pt x="7" y="99"/>
                    </a:lnTo>
                    <a:lnTo>
                      <a:pt x="11" y="103"/>
                    </a:lnTo>
                    <a:lnTo>
                      <a:pt x="15" y="109"/>
                    </a:lnTo>
                    <a:lnTo>
                      <a:pt x="16" y="118"/>
                    </a:lnTo>
                    <a:lnTo>
                      <a:pt x="24" y="139"/>
                    </a:lnTo>
                    <a:lnTo>
                      <a:pt x="24" y="138"/>
                    </a:lnTo>
                    <a:lnTo>
                      <a:pt x="29" y="139"/>
                    </a:lnTo>
                    <a:lnTo>
                      <a:pt x="32" y="143"/>
                    </a:lnTo>
                    <a:lnTo>
                      <a:pt x="33" y="143"/>
                    </a:lnTo>
                    <a:lnTo>
                      <a:pt x="36" y="145"/>
                    </a:lnTo>
                    <a:lnTo>
                      <a:pt x="37" y="145"/>
                    </a:lnTo>
                    <a:lnTo>
                      <a:pt x="43" y="147"/>
                    </a:lnTo>
                    <a:lnTo>
                      <a:pt x="45" y="149"/>
                    </a:lnTo>
                    <a:lnTo>
                      <a:pt x="47" y="151"/>
                    </a:lnTo>
                    <a:lnTo>
                      <a:pt x="49" y="151"/>
                    </a:lnTo>
                    <a:lnTo>
                      <a:pt x="51" y="151"/>
                    </a:lnTo>
                    <a:lnTo>
                      <a:pt x="53" y="153"/>
                    </a:lnTo>
                    <a:lnTo>
                      <a:pt x="59" y="154"/>
                    </a:lnTo>
                    <a:lnTo>
                      <a:pt x="60" y="154"/>
                    </a:lnTo>
                    <a:lnTo>
                      <a:pt x="63" y="157"/>
                    </a:lnTo>
                    <a:lnTo>
                      <a:pt x="64" y="157"/>
                    </a:lnTo>
                    <a:lnTo>
                      <a:pt x="68" y="158"/>
                    </a:lnTo>
                    <a:lnTo>
                      <a:pt x="68" y="158"/>
                    </a:lnTo>
                    <a:lnTo>
                      <a:pt x="68" y="158"/>
                    </a:lnTo>
                    <a:lnTo>
                      <a:pt x="68" y="157"/>
                    </a:lnTo>
                    <a:lnTo>
                      <a:pt x="68" y="157"/>
                    </a:lnTo>
                    <a:lnTo>
                      <a:pt x="71" y="154"/>
                    </a:lnTo>
                    <a:lnTo>
                      <a:pt x="72" y="154"/>
                    </a:lnTo>
                    <a:lnTo>
                      <a:pt x="76" y="160"/>
                    </a:lnTo>
                    <a:lnTo>
                      <a:pt x="77" y="166"/>
                    </a:lnTo>
                    <a:lnTo>
                      <a:pt x="80" y="175"/>
                    </a:lnTo>
                    <a:lnTo>
                      <a:pt x="80" y="179"/>
                    </a:lnTo>
                    <a:lnTo>
                      <a:pt x="80" y="184"/>
                    </a:lnTo>
                    <a:lnTo>
                      <a:pt x="84" y="188"/>
                    </a:lnTo>
                    <a:lnTo>
                      <a:pt x="84" y="192"/>
                    </a:lnTo>
                    <a:lnTo>
                      <a:pt x="85" y="192"/>
                    </a:lnTo>
                    <a:lnTo>
                      <a:pt x="89" y="192"/>
                    </a:lnTo>
                    <a:lnTo>
                      <a:pt x="93" y="192"/>
                    </a:lnTo>
                    <a:lnTo>
                      <a:pt x="97" y="191"/>
                    </a:lnTo>
                    <a:lnTo>
                      <a:pt x="100" y="191"/>
                    </a:lnTo>
                    <a:lnTo>
                      <a:pt x="104" y="195"/>
                    </a:lnTo>
                    <a:lnTo>
                      <a:pt x="112" y="195"/>
                    </a:lnTo>
                    <a:lnTo>
                      <a:pt x="114" y="192"/>
                    </a:lnTo>
                    <a:lnTo>
                      <a:pt x="116" y="192"/>
                    </a:lnTo>
                    <a:lnTo>
                      <a:pt x="117" y="192"/>
                    </a:lnTo>
                    <a:lnTo>
                      <a:pt x="121" y="195"/>
                    </a:lnTo>
                    <a:lnTo>
                      <a:pt x="125" y="195"/>
                    </a:lnTo>
                    <a:lnTo>
                      <a:pt x="130" y="188"/>
                    </a:lnTo>
                    <a:lnTo>
                      <a:pt x="133" y="187"/>
                    </a:lnTo>
                    <a:lnTo>
                      <a:pt x="137" y="187"/>
                    </a:lnTo>
                    <a:lnTo>
                      <a:pt x="141" y="188"/>
                    </a:lnTo>
                    <a:lnTo>
                      <a:pt x="144" y="187"/>
                    </a:lnTo>
                    <a:lnTo>
                      <a:pt x="148" y="184"/>
                    </a:lnTo>
                    <a:lnTo>
                      <a:pt x="152" y="184"/>
                    </a:lnTo>
                    <a:lnTo>
                      <a:pt x="156" y="183"/>
                    </a:lnTo>
                    <a:lnTo>
                      <a:pt x="160" y="180"/>
                    </a:lnTo>
                    <a:lnTo>
                      <a:pt x="169" y="174"/>
                    </a:lnTo>
                    <a:lnTo>
                      <a:pt x="172" y="174"/>
                    </a:lnTo>
                    <a:lnTo>
                      <a:pt x="172" y="170"/>
                    </a:lnTo>
                    <a:lnTo>
                      <a:pt x="169" y="167"/>
                    </a:lnTo>
                    <a:lnTo>
                      <a:pt x="169" y="167"/>
                    </a:lnTo>
                    <a:lnTo>
                      <a:pt x="169" y="167"/>
                    </a:lnTo>
                    <a:lnTo>
                      <a:pt x="169" y="167"/>
                    </a:lnTo>
                    <a:lnTo>
                      <a:pt x="169" y="167"/>
                    </a:lnTo>
                    <a:lnTo>
                      <a:pt x="169" y="167"/>
                    </a:lnTo>
                    <a:lnTo>
                      <a:pt x="169" y="167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64">
                <a:extLst>
                  <a:ext uri="{FF2B5EF4-FFF2-40B4-BE49-F238E27FC236}">
                    <a16:creationId xmlns:a16="http://schemas.microsoft.com/office/drawing/2014/main" id="{4C3775E9-EE8D-4961-99DE-A0782043F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325" y="3557588"/>
                <a:ext cx="331788" cy="249238"/>
              </a:xfrm>
              <a:custGeom>
                <a:avLst/>
                <a:gdLst>
                  <a:gd name="T0" fmla="*/ 202 w 209"/>
                  <a:gd name="T1" fmla="*/ 92 h 157"/>
                  <a:gd name="T2" fmla="*/ 193 w 209"/>
                  <a:gd name="T3" fmla="*/ 84 h 157"/>
                  <a:gd name="T4" fmla="*/ 191 w 209"/>
                  <a:gd name="T5" fmla="*/ 82 h 157"/>
                  <a:gd name="T6" fmla="*/ 187 w 209"/>
                  <a:gd name="T7" fmla="*/ 74 h 157"/>
                  <a:gd name="T8" fmla="*/ 174 w 209"/>
                  <a:gd name="T9" fmla="*/ 63 h 157"/>
                  <a:gd name="T10" fmla="*/ 171 w 209"/>
                  <a:gd name="T11" fmla="*/ 57 h 157"/>
                  <a:gd name="T12" fmla="*/ 162 w 209"/>
                  <a:gd name="T13" fmla="*/ 49 h 157"/>
                  <a:gd name="T14" fmla="*/ 157 w 209"/>
                  <a:gd name="T15" fmla="*/ 45 h 157"/>
                  <a:gd name="T16" fmla="*/ 145 w 209"/>
                  <a:gd name="T17" fmla="*/ 39 h 157"/>
                  <a:gd name="T18" fmla="*/ 148 w 209"/>
                  <a:gd name="T19" fmla="*/ 30 h 157"/>
                  <a:gd name="T20" fmla="*/ 142 w 209"/>
                  <a:gd name="T21" fmla="*/ 7 h 157"/>
                  <a:gd name="T22" fmla="*/ 134 w 209"/>
                  <a:gd name="T23" fmla="*/ 1 h 157"/>
                  <a:gd name="T24" fmla="*/ 125 w 209"/>
                  <a:gd name="T25" fmla="*/ 1 h 157"/>
                  <a:gd name="T26" fmla="*/ 117 w 209"/>
                  <a:gd name="T27" fmla="*/ 9 h 157"/>
                  <a:gd name="T28" fmla="*/ 112 w 209"/>
                  <a:gd name="T29" fmla="*/ 17 h 157"/>
                  <a:gd name="T30" fmla="*/ 100 w 209"/>
                  <a:gd name="T31" fmla="*/ 30 h 157"/>
                  <a:gd name="T32" fmla="*/ 77 w 209"/>
                  <a:gd name="T33" fmla="*/ 35 h 157"/>
                  <a:gd name="T34" fmla="*/ 75 w 209"/>
                  <a:gd name="T35" fmla="*/ 41 h 157"/>
                  <a:gd name="T36" fmla="*/ 64 w 209"/>
                  <a:gd name="T37" fmla="*/ 53 h 157"/>
                  <a:gd name="T38" fmla="*/ 44 w 209"/>
                  <a:gd name="T39" fmla="*/ 57 h 157"/>
                  <a:gd name="T40" fmla="*/ 35 w 209"/>
                  <a:gd name="T41" fmla="*/ 54 h 157"/>
                  <a:gd name="T42" fmla="*/ 29 w 209"/>
                  <a:gd name="T43" fmla="*/ 59 h 157"/>
                  <a:gd name="T44" fmla="*/ 17 w 209"/>
                  <a:gd name="T45" fmla="*/ 62 h 157"/>
                  <a:gd name="T46" fmla="*/ 8 w 209"/>
                  <a:gd name="T47" fmla="*/ 78 h 157"/>
                  <a:gd name="T48" fmla="*/ 0 w 209"/>
                  <a:gd name="T49" fmla="*/ 91 h 157"/>
                  <a:gd name="T50" fmla="*/ 4 w 209"/>
                  <a:gd name="T51" fmla="*/ 106 h 157"/>
                  <a:gd name="T52" fmla="*/ 11 w 209"/>
                  <a:gd name="T53" fmla="*/ 122 h 157"/>
                  <a:gd name="T54" fmla="*/ 15 w 209"/>
                  <a:gd name="T55" fmla="*/ 132 h 157"/>
                  <a:gd name="T56" fmla="*/ 28 w 209"/>
                  <a:gd name="T57" fmla="*/ 146 h 157"/>
                  <a:gd name="T58" fmla="*/ 33 w 209"/>
                  <a:gd name="T59" fmla="*/ 148 h 157"/>
                  <a:gd name="T60" fmla="*/ 41 w 209"/>
                  <a:gd name="T61" fmla="*/ 135 h 157"/>
                  <a:gd name="T62" fmla="*/ 56 w 209"/>
                  <a:gd name="T63" fmla="*/ 135 h 157"/>
                  <a:gd name="T64" fmla="*/ 68 w 209"/>
                  <a:gd name="T65" fmla="*/ 124 h 157"/>
                  <a:gd name="T66" fmla="*/ 69 w 209"/>
                  <a:gd name="T67" fmla="*/ 118 h 157"/>
                  <a:gd name="T68" fmla="*/ 85 w 209"/>
                  <a:gd name="T69" fmla="*/ 106 h 157"/>
                  <a:gd name="T70" fmla="*/ 98 w 209"/>
                  <a:gd name="T71" fmla="*/ 118 h 157"/>
                  <a:gd name="T72" fmla="*/ 108 w 209"/>
                  <a:gd name="T73" fmla="*/ 119 h 157"/>
                  <a:gd name="T74" fmla="*/ 122 w 209"/>
                  <a:gd name="T75" fmla="*/ 123 h 157"/>
                  <a:gd name="T76" fmla="*/ 132 w 209"/>
                  <a:gd name="T77" fmla="*/ 118 h 157"/>
                  <a:gd name="T78" fmla="*/ 142 w 209"/>
                  <a:gd name="T79" fmla="*/ 114 h 157"/>
                  <a:gd name="T80" fmla="*/ 156 w 209"/>
                  <a:gd name="T81" fmla="*/ 110 h 157"/>
                  <a:gd name="T82" fmla="*/ 170 w 209"/>
                  <a:gd name="T83" fmla="*/ 108 h 157"/>
                  <a:gd name="T84" fmla="*/ 175 w 209"/>
                  <a:gd name="T85" fmla="*/ 102 h 157"/>
                  <a:gd name="T86" fmla="*/ 186 w 209"/>
                  <a:gd name="T87" fmla="*/ 104 h 157"/>
                  <a:gd name="T88" fmla="*/ 195 w 209"/>
                  <a:gd name="T89" fmla="*/ 106 h 157"/>
                  <a:gd name="T90" fmla="*/ 202 w 209"/>
                  <a:gd name="T91" fmla="*/ 104 h 157"/>
                  <a:gd name="T92" fmla="*/ 207 w 209"/>
                  <a:gd name="T93" fmla="*/ 107 h 157"/>
                  <a:gd name="T94" fmla="*/ 206 w 209"/>
                  <a:gd name="T95" fmla="*/ 98 h 157"/>
                  <a:gd name="T96" fmla="*/ 206 w 209"/>
                  <a:gd name="T97" fmla="*/ 98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09" h="157">
                    <a:moveTo>
                      <a:pt x="206" y="98"/>
                    </a:moveTo>
                    <a:lnTo>
                      <a:pt x="206" y="96"/>
                    </a:lnTo>
                    <a:lnTo>
                      <a:pt x="205" y="95"/>
                    </a:lnTo>
                    <a:lnTo>
                      <a:pt x="202" y="92"/>
                    </a:lnTo>
                    <a:lnTo>
                      <a:pt x="199" y="91"/>
                    </a:lnTo>
                    <a:lnTo>
                      <a:pt x="195" y="88"/>
                    </a:lnTo>
                    <a:lnTo>
                      <a:pt x="193" y="87"/>
                    </a:lnTo>
                    <a:lnTo>
                      <a:pt x="193" y="84"/>
                    </a:lnTo>
                    <a:lnTo>
                      <a:pt x="193" y="83"/>
                    </a:lnTo>
                    <a:lnTo>
                      <a:pt x="193" y="83"/>
                    </a:lnTo>
                    <a:lnTo>
                      <a:pt x="191" y="83"/>
                    </a:lnTo>
                    <a:lnTo>
                      <a:pt x="191" y="82"/>
                    </a:lnTo>
                    <a:lnTo>
                      <a:pt x="191" y="79"/>
                    </a:lnTo>
                    <a:lnTo>
                      <a:pt x="191" y="78"/>
                    </a:lnTo>
                    <a:lnTo>
                      <a:pt x="189" y="75"/>
                    </a:lnTo>
                    <a:lnTo>
                      <a:pt x="187" y="74"/>
                    </a:lnTo>
                    <a:lnTo>
                      <a:pt x="186" y="71"/>
                    </a:lnTo>
                    <a:lnTo>
                      <a:pt x="183" y="70"/>
                    </a:lnTo>
                    <a:lnTo>
                      <a:pt x="178" y="66"/>
                    </a:lnTo>
                    <a:lnTo>
                      <a:pt x="174" y="63"/>
                    </a:lnTo>
                    <a:lnTo>
                      <a:pt x="171" y="62"/>
                    </a:lnTo>
                    <a:lnTo>
                      <a:pt x="171" y="61"/>
                    </a:lnTo>
                    <a:lnTo>
                      <a:pt x="174" y="58"/>
                    </a:lnTo>
                    <a:lnTo>
                      <a:pt x="171" y="57"/>
                    </a:lnTo>
                    <a:lnTo>
                      <a:pt x="170" y="54"/>
                    </a:lnTo>
                    <a:lnTo>
                      <a:pt x="169" y="53"/>
                    </a:lnTo>
                    <a:lnTo>
                      <a:pt x="169" y="51"/>
                    </a:lnTo>
                    <a:lnTo>
                      <a:pt x="162" y="49"/>
                    </a:lnTo>
                    <a:lnTo>
                      <a:pt x="161" y="49"/>
                    </a:lnTo>
                    <a:lnTo>
                      <a:pt x="158" y="49"/>
                    </a:lnTo>
                    <a:lnTo>
                      <a:pt x="157" y="47"/>
                    </a:lnTo>
                    <a:lnTo>
                      <a:pt x="157" y="45"/>
                    </a:lnTo>
                    <a:lnTo>
                      <a:pt x="157" y="43"/>
                    </a:lnTo>
                    <a:lnTo>
                      <a:pt x="157" y="41"/>
                    </a:lnTo>
                    <a:lnTo>
                      <a:pt x="152" y="39"/>
                    </a:lnTo>
                    <a:lnTo>
                      <a:pt x="145" y="39"/>
                    </a:lnTo>
                    <a:lnTo>
                      <a:pt x="145" y="38"/>
                    </a:lnTo>
                    <a:lnTo>
                      <a:pt x="145" y="35"/>
                    </a:lnTo>
                    <a:lnTo>
                      <a:pt x="145" y="34"/>
                    </a:lnTo>
                    <a:lnTo>
                      <a:pt x="148" y="30"/>
                    </a:lnTo>
                    <a:lnTo>
                      <a:pt x="148" y="27"/>
                    </a:lnTo>
                    <a:lnTo>
                      <a:pt x="148" y="22"/>
                    </a:lnTo>
                    <a:lnTo>
                      <a:pt x="145" y="14"/>
                    </a:lnTo>
                    <a:lnTo>
                      <a:pt x="142" y="7"/>
                    </a:lnTo>
                    <a:lnTo>
                      <a:pt x="140" y="6"/>
                    </a:lnTo>
                    <a:lnTo>
                      <a:pt x="138" y="5"/>
                    </a:lnTo>
                    <a:lnTo>
                      <a:pt x="134" y="1"/>
                    </a:lnTo>
                    <a:lnTo>
                      <a:pt x="134" y="1"/>
                    </a:lnTo>
                    <a:lnTo>
                      <a:pt x="132" y="0"/>
                    </a:lnTo>
                    <a:lnTo>
                      <a:pt x="130" y="0"/>
                    </a:lnTo>
                    <a:lnTo>
                      <a:pt x="128" y="0"/>
                    </a:lnTo>
                    <a:lnTo>
                      <a:pt x="125" y="1"/>
                    </a:lnTo>
                    <a:lnTo>
                      <a:pt x="121" y="4"/>
                    </a:lnTo>
                    <a:lnTo>
                      <a:pt x="117" y="5"/>
                    </a:lnTo>
                    <a:lnTo>
                      <a:pt x="117" y="7"/>
                    </a:lnTo>
                    <a:lnTo>
                      <a:pt x="117" y="9"/>
                    </a:lnTo>
                    <a:lnTo>
                      <a:pt x="114" y="10"/>
                    </a:lnTo>
                    <a:lnTo>
                      <a:pt x="114" y="13"/>
                    </a:lnTo>
                    <a:lnTo>
                      <a:pt x="113" y="14"/>
                    </a:lnTo>
                    <a:lnTo>
                      <a:pt x="112" y="17"/>
                    </a:lnTo>
                    <a:lnTo>
                      <a:pt x="109" y="18"/>
                    </a:lnTo>
                    <a:lnTo>
                      <a:pt x="108" y="21"/>
                    </a:lnTo>
                    <a:lnTo>
                      <a:pt x="104" y="26"/>
                    </a:lnTo>
                    <a:lnTo>
                      <a:pt x="100" y="30"/>
                    </a:lnTo>
                    <a:lnTo>
                      <a:pt x="94" y="31"/>
                    </a:lnTo>
                    <a:lnTo>
                      <a:pt x="88" y="34"/>
                    </a:lnTo>
                    <a:lnTo>
                      <a:pt x="82" y="35"/>
                    </a:lnTo>
                    <a:lnTo>
                      <a:pt x="77" y="35"/>
                    </a:lnTo>
                    <a:lnTo>
                      <a:pt x="73" y="35"/>
                    </a:lnTo>
                    <a:lnTo>
                      <a:pt x="71" y="38"/>
                    </a:lnTo>
                    <a:lnTo>
                      <a:pt x="73" y="39"/>
                    </a:lnTo>
                    <a:lnTo>
                      <a:pt x="75" y="41"/>
                    </a:lnTo>
                    <a:lnTo>
                      <a:pt x="69" y="49"/>
                    </a:lnTo>
                    <a:lnTo>
                      <a:pt x="68" y="51"/>
                    </a:lnTo>
                    <a:lnTo>
                      <a:pt x="65" y="53"/>
                    </a:lnTo>
                    <a:lnTo>
                      <a:pt x="64" y="53"/>
                    </a:lnTo>
                    <a:lnTo>
                      <a:pt x="60" y="53"/>
                    </a:lnTo>
                    <a:lnTo>
                      <a:pt x="56" y="53"/>
                    </a:lnTo>
                    <a:lnTo>
                      <a:pt x="51" y="54"/>
                    </a:lnTo>
                    <a:lnTo>
                      <a:pt x="44" y="57"/>
                    </a:lnTo>
                    <a:lnTo>
                      <a:pt x="41" y="58"/>
                    </a:lnTo>
                    <a:lnTo>
                      <a:pt x="39" y="62"/>
                    </a:lnTo>
                    <a:lnTo>
                      <a:pt x="37" y="58"/>
                    </a:lnTo>
                    <a:lnTo>
                      <a:pt x="35" y="54"/>
                    </a:lnTo>
                    <a:lnTo>
                      <a:pt x="33" y="57"/>
                    </a:lnTo>
                    <a:lnTo>
                      <a:pt x="33" y="57"/>
                    </a:lnTo>
                    <a:lnTo>
                      <a:pt x="31" y="58"/>
                    </a:lnTo>
                    <a:lnTo>
                      <a:pt x="29" y="59"/>
                    </a:lnTo>
                    <a:lnTo>
                      <a:pt x="28" y="61"/>
                    </a:lnTo>
                    <a:lnTo>
                      <a:pt x="24" y="62"/>
                    </a:lnTo>
                    <a:lnTo>
                      <a:pt x="20" y="62"/>
                    </a:lnTo>
                    <a:lnTo>
                      <a:pt x="17" y="62"/>
                    </a:lnTo>
                    <a:lnTo>
                      <a:pt x="17" y="63"/>
                    </a:lnTo>
                    <a:lnTo>
                      <a:pt x="16" y="65"/>
                    </a:lnTo>
                    <a:lnTo>
                      <a:pt x="12" y="71"/>
                    </a:lnTo>
                    <a:lnTo>
                      <a:pt x="8" y="78"/>
                    </a:lnTo>
                    <a:lnTo>
                      <a:pt x="7" y="82"/>
                    </a:lnTo>
                    <a:lnTo>
                      <a:pt x="4" y="84"/>
                    </a:lnTo>
                    <a:lnTo>
                      <a:pt x="0" y="88"/>
                    </a:lnTo>
                    <a:lnTo>
                      <a:pt x="0" y="91"/>
                    </a:lnTo>
                    <a:lnTo>
                      <a:pt x="3" y="91"/>
                    </a:lnTo>
                    <a:lnTo>
                      <a:pt x="3" y="96"/>
                    </a:lnTo>
                    <a:lnTo>
                      <a:pt x="3" y="102"/>
                    </a:lnTo>
                    <a:lnTo>
                      <a:pt x="4" y="106"/>
                    </a:lnTo>
                    <a:lnTo>
                      <a:pt x="4" y="111"/>
                    </a:lnTo>
                    <a:lnTo>
                      <a:pt x="7" y="114"/>
                    </a:lnTo>
                    <a:lnTo>
                      <a:pt x="8" y="118"/>
                    </a:lnTo>
                    <a:lnTo>
                      <a:pt x="11" y="122"/>
                    </a:lnTo>
                    <a:lnTo>
                      <a:pt x="12" y="124"/>
                    </a:lnTo>
                    <a:lnTo>
                      <a:pt x="12" y="127"/>
                    </a:lnTo>
                    <a:lnTo>
                      <a:pt x="13" y="132"/>
                    </a:lnTo>
                    <a:lnTo>
                      <a:pt x="15" y="132"/>
                    </a:lnTo>
                    <a:lnTo>
                      <a:pt x="20" y="140"/>
                    </a:lnTo>
                    <a:lnTo>
                      <a:pt x="24" y="142"/>
                    </a:lnTo>
                    <a:lnTo>
                      <a:pt x="25" y="144"/>
                    </a:lnTo>
                    <a:lnTo>
                      <a:pt x="28" y="146"/>
                    </a:lnTo>
                    <a:lnTo>
                      <a:pt x="29" y="156"/>
                    </a:lnTo>
                    <a:lnTo>
                      <a:pt x="29" y="157"/>
                    </a:lnTo>
                    <a:lnTo>
                      <a:pt x="31" y="153"/>
                    </a:lnTo>
                    <a:lnTo>
                      <a:pt x="33" y="148"/>
                    </a:lnTo>
                    <a:lnTo>
                      <a:pt x="35" y="139"/>
                    </a:lnTo>
                    <a:lnTo>
                      <a:pt x="35" y="136"/>
                    </a:lnTo>
                    <a:lnTo>
                      <a:pt x="37" y="135"/>
                    </a:lnTo>
                    <a:lnTo>
                      <a:pt x="41" y="135"/>
                    </a:lnTo>
                    <a:lnTo>
                      <a:pt x="43" y="135"/>
                    </a:lnTo>
                    <a:lnTo>
                      <a:pt x="47" y="132"/>
                    </a:lnTo>
                    <a:lnTo>
                      <a:pt x="51" y="132"/>
                    </a:lnTo>
                    <a:lnTo>
                      <a:pt x="56" y="135"/>
                    </a:lnTo>
                    <a:lnTo>
                      <a:pt x="60" y="135"/>
                    </a:lnTo>
                    <a:lnTo>
                      <a:pt x="65" y="132"/>
                    </a:lnTo>
                    <a:lnTo>
                      <a:pt x="68" y="135"/>
                    </a:lnTo>
                    <a:lnTo>
                      <a:pt x="68" y="124"/>
                    </a:lnTo>
                    <a:lnTo>
                      <a:pt x="68" y="123"/>
                    </a:lnTo>
                    <a:lnTo>
                      <a:pt x="68" y="119"/>
                    </a:lnTo>
                    <a:lnTo>
                      <a:pt x="69" y="119"/>
                    </a:lnTo>
                    <a:lnTo>
                      <a:pt x="69" y="118"/>
                    </a:lnTo>
                    <a:lnTo>
                      <a:pt x="73" y="111"/>
                    </a:lnTo>
                    <a:lnTo>
                      <a:pt x="79" y="106"/>
                    </a:lnTo>
                    <a:lnTo>
                      <a:pt x="82" y="106"/>
                    </a:lnTo>
                    <a:lnTo>
                      <a:pt x="85" y="106"/>
                    </a:lnTo>
                    <a:lnTo>
                      <a:pt x="90" y="108"/>
                    </a:lnTo>
                    <a:lnTo>
                      <a:pt x="94" y="111"/>
                    </a:lnTo>
                    <a:lnTo>
                      <a:pt x="96" y="115"/>
                    </a:lnTo>
                    <a:lnTo>
                      <a:pt x="98" y="118"/>
                    </a:lnTo>
                    <a:lnTo>
                      <a:pt x="100" y="118"/>
                    </a:lnTo>
                    <a:lnTo>
                      <a:pt x="104" y="118"/>
                    </a:lnTo>
                    <a:lnTo>
                      <a:pt x="105" y="118"/>
                    </a:lnTo>
                    <a:lnTo>
                      <a:pt x="108" y="119"/>
                    </a:lnTo>
                    <a:lnTo>
                      <a:pt x="109" y="119"/>
                    </a:lnTo>
                    <a:lnTo>
                      <a:pt x="112" y="122"/>
                    </a:lnTo>
                    <a:lnTo>
                      <a:pt x="117" y="122"/>
                    </a:lnTo>
                    <a:lnTo>
                      <a:pt x="122" y="123"/>
                    </a:lnTo>
                    <a:lnTo>
                      <a:pt x="126" y="123"/>
                    </a:lnTo>
                    <a:lnTo>
                      <a:pt x="128" y="123"/>
                    </a:lnTo>
                    <a:lnTo>
                      <a:pt x="130" y="119"/>
                    </a:lnTo>
                    <a:lnTo>
                      <a:pt x="132" y="118"/>
                    </a:lnTo>
                    <a:lnTo>
                      <a:pt x="134" y="114"/>
                    </a:lnTo>
                    <a:lnTo>
                      <a:pt x="136" y="111"/>
                    </a:lnTo>
                    <a:lnTo>
                      <a:pt x="138" y="111"/>
                    </a:lnTo>
                    <a:lnTo>
                      <a:pt x="142" y="114"/>
                    </a:lnTo>
                    <a:lnTo>
                      <a:pt x="144" y="115"/>
                    </a:lnTo>
                    <a:lnTo>
                      <a:pt x="145" y="114"/>
                    </a:lnTo>
                    <a:lnTo>
                      <a:pt x="152" y="111"/>
                    </a:lnTo>
                    <a:lnTo>
                      <a:pt x="156" y="110"/>
                    </a:lnTo>
                    <a:lnTo>
                      <a:pt x="161" y="106"/>
                    </a:lnTo>
                    <a:lnTo>
                      <a:pt x="165" y="108"/>
                    </a:lnTo>
                    <a:lnTo>
                      <a:pt x="166" y="110"/>
                    </a:lnTo>
                    <a:lnTo>
                      <a:pt x="170" y="108"/>
                    </a:lnTo>
                    <a:lnTo>
                      <a:pt x="174" y="108"/>
                    </a:lnTo>
                    <a:lnTo>
                      <a:pt x="175" y="106"/>
                    </a:lnTo>
                    <a:lnTo>
                      <a:pt x="175" y="104"/>
                    </a:lnTo>
                    <a:lnTo>
                      <a:pt x="175" y="102"/>
                    </a:lnTo>
                    <a:lnTo>
                      <a:pt x="178" y="102"/>
                    </a:lnTo>
                    <a:lnTo>
                      <a:pt x="182" y="104"/>
                    </a:lnTo>
                    <a:lnTo>
                      <a:pt x="183" y="104"/>
                    </a:lnTo>
                    <a:lnTo>
                      <a:pt x="186" y="104"/>
                    </a:lnTo>
                    <a:lnTo>
                      <a:pt x="189" y="104"/>
                    </a:lnTo>
                    <a:lnTo>
                      <a:pt x="191" y="106"/>
                    </a:lnTo>
                    <a:lnTo>
                      <a:pt x="193" y="106"/>
                    </a:lnTo>
                    <a:lnTo>
                      <a:pt x="195" y="106"/>
                    </a:lnTo>
                    <a:lnTo>
                      <a:pt x="197" y="106"/>
                    </a:lnTo>
                    <a:lnTo>
                      <a:pt x="199" y="106"/>
                    </a:lnTo>
                    <a:lnTo>
                      <a:pt x="201" y="106"/>
                    </a:lnTo>
                    <a:lnTo>
                      <a:pt x="202" y="104"/>
                    </a:lnTo>
                    <a:lnTo>
                      <a:pt x="205" y="104"/>
                    </a:lnTo>
                    <a:lnTo>
                      <a:pt x="207" y="107"/>
                    </a:lnTo>
                    <a:lnTo>
                      <a:pt x="209" y="108"/>
                    </a:lnTo>
                    <a:lnTo>
                      <a:pt x="207" y="107"/>
                    </a:lnTo>
                    <a:lnTo>
                      <a:pt x="206" y="104"/>
                    </a:lnTo>
                    <a:lnTo>
                      <a:pt x="206" y="100"/>
                    </a:lnTo>
                    <a:lnTo>
                      <a:pt x="206" y="98"/>
                    </a:lnTo>
                    <a:lnTo>
                      <a:pt x="206" y="98"/>
                    </a:lnTo>
                    <a:lnTo>
                      <a:pt x="206" y="98"/>
                    </a:lnTo>
                    <a:lnTo>
                      <a:pt x="206" y="98"/>
                    </a:lnTo>
                    <a:lnTo>
                      <a:pt x="206" y="98"/>
                    </a:lnTo>
                    <a:lnTo>
                      <a:pt x="206" y="98"/>
                    </a:lnTo>
                    <a:lnTo>
                      <a:pt x="206" y="98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65">
                <a:extLst>
                  <a:ext uri="{FF2B5EF4-FFF2-40B4-BE49-F238E27FC236}">
                    <a16:creationId xmlns:a16="http://schemas.microsoft.com/office/drawing/2014/main" id="{31EFF304-3C7A-4D2D-B643-1F23AFB31C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1063" y="3206750"/>
                <a:ext cx="419100" cy="565150"/>
              </a:xfrm>
              <a:custGeom>
                <a:avLst/>
                <a:gdLst>
                  <a:gd name="T0" fmla="*/ 256 w 264"/>
                  <a:gd name="T1" fmla="*/ 88 h 356"/>
                  <a:gd name="T2" fmla="*/ 243 w 264"/>
                  <a:gd name="T3" fmla="*/ 73 h 356"/>
                  <a:gd name="T4" fmla="*/ 238 w 264"/>
                  <a:gd name="T5" fmla="*/ 40 h 356"/>
                  <a:gd name="T6" fmla="*/ 238 w 264"/>
                  <a:gd name="T7" fmla="*/ 32 h 356"/>
                  <a:gd name="T8" fmla="*/ 226 w 264"/>
                  <a:gd name="T9" fmla="*/ 13 h 356"/>
                  <a:gd name="T10" fmla="*/ 207 w 264"/>
                  <a:gd name="T11" fmla="*/ 6 h 356"/>
                  <a:gd name="T12" fmla="*/ 199 w 264"/>
                  <a:gd name="T13" fmla="*/ 15 h 356"/>
                  <a:gd name="T14" fmla="*/ 189 w 264"/>
                  <a:gd name="T15" fmla="*/ 24 h 356"/>
                  <a:gd name="T16" fmla="*/ 159 w 264"/>
                  <a:gd name="T17" fmla="*/ 20 h 356"/>
                  <a:gd name="T18" fmla="*/ 145 w 264"/>
                  <a:gd name="T19" fmla="*/ 20 h 356"/>
                  <a:gd name="T20" fmla="*/ 49 w 264"/>
                  <a:gd name="T21" fmla="*/ 57 h 356"/>
                  <a:gd name="T22" fmla="*/ 32 w 264"/>
                  <a:gd name="T23" fmla="*/ 69 h 356"/>
                  <a:gd name="T24" fmla="*/ 23 w 264"/>
                  <a:gd name="T25" fmla="*/ 134 h 356"/>
                  <a:gd name="T26" fmla="*/ 19 w 264"/>
                  <a:gd name="T27" fmla="*/ 142 h 356"/>
                  <a:gd name="T28" fmla="*/ 9 w 264"/>
                  <a:gd name="T29" fmla="*/ 155 h 356"/>
                  <a:gd name="T30" fmla="*/ 5 w 264"/>
                  <a:gd name="T31" fmla="*/ 171 h 356"/>
                  <a:gd name="T32" fmla="*/ 0 w 264"/>
                  <a:gd name="T33" fmla="*/ 186 h 356"/>
                  <a:gd name="T34" fmla="*/ 11 w 264"/>
                  <a:gd name="T35" fmla="*/ 190 h 356"/>
                  <a:gd name="T36" fmla="*/ 13 w 264"/>
                  <a:gd name="T37" fmla="*/ 199 h 356"/>
                  <a:gd name="T38" fmla="*/ 13 w 264"/>
                  <a:gd name="T39" fmla="*/ 209 h 356"/>
                  <a:gd name="T40" fmla="*/ 17 w 264"/>
                  <a:gd name="T41" fmla="*/ 221 h 356"/>
                  <a:gd name="T42" fmla="*/ 25 w 264"/>
                  <a:gd name="T43" fmla="*/ 228 h 356"/>
                  <a:gd name="T44" fmla="*/ 28 w 264"/>
                  <a:gd name="T45" fmla="*/ 255 h 356"/>
                  <a:gd name="T46" fmla="*/ 40 w 264"/>
                  <a:gd name="T47" fmla="*/ 262 h 356"/>
                  <a:gd name="T48" fmla="*/ 44 w 264"/>
                  <a:gd name="T49" fmla="*/ 270 h 356"/>
                  <a:gd name="T50" fmla="*/ 54 w 264"/>
                  <a:gd name="T51" fmla="*/ 278 h 356"/>
                  <a:gd name="T52" fmla="*/ 61 w 264"/>
                  <a:gd name="T53" fmla="*/ 287 h 356"/>
                  <a:gd name="T54" fmla="*/ 74 w 264"/>
                  <a:gd name="T55" fmla="*/ 299 h 356"/>
                  <a:gd name="T56" fmla="*/ 76 w 264"/>
                  <a:gd name="T57" fmla="*/ 304 h 356"/>
                  <a:gd name="T58" fmla="*/ 85 w 264"/>
                  <a:gd name="T59" fmla="*/ 313 h 356"/>
                  <a:gd name="T60" fmla="*/ 89 w 264"/>
                  <a:gd name="T61" fmla="*/ 325 h 356"/>
                  <a:gd name="T62" fmla="*/ 101 w 264"/>
                  <a:gd name="T63" fmla="*/ 339 h 356"/>
                  <a:gd name="T64" fmla="*/ 114 w 264"/>
                  <a:gd name="T65" fmla="*/ 336 h 356"/>
                  <a:gd name="T66" fmla="*/ 124 w 264"/>
                  <a:gd name="T67" fmla="*/ 336 h 356"/>
                  <a:gd name="T68" fmla="*/ 133 w 264"/>
                  <a:gd name="T69" fmla="*/ 344 h 356"/>
                  <a:gd name="T70" fmla="*/ 145 w 264"/>
                  <a:gd name="T71" fmla="*/ 353 h 356"/>
                  <a:gd name="T72" fmla="*/ 154 w 264"/>
                  <a:gd name="T73" fmla="*/ 349 h 356"/>
                  <a:gd name="T74" fmla="*/ 162 w 264"/>
                  <a:gd name="T75" fmla="*/ 352 h 356"/>
                  <a:gd name="T76" fmla="*/ 175 w 264"/>
                  <a:gd name="T77" fmla="*/ 351 h 356"/>
                  <a:gd name="T78" fmla="*/ 186 w 264"/>
                  <a:gd name="T79" fmla="*/ 351 h 356"/>
                  <a:gd name="T80" fmla="*/ 197 w 264"/>
                  <a:gd name="T81" fmla="*/ 343 h 356"/>
                  <a:gd name="T82" fmla="*/ 226 w 264"/>
                  <a:gd name="T83" fmla="*/ 335 h 356"/>
                  <a:gd name="T84" fmla="*/ 224 w 264"/>
                  <a:gd name="T85" fmla="*/ 325 h 356"/>
                  <a:gd name="T86" fmla="*/ 215 w 264"/>
                  <a:gd name="T87" fmla="*/ 319 h 356"/>
                  <a:gd name="T88" fmla="*/ 202 w 264"/>
                  <a:gd name="T89" fmla="*/ 292 h 356"/>
                  <a:gd name="T90" fmla="*/ 181 w 264"/>
                  <a:gd name="T91" fmla="*/ 278 h 356"/>
                  <a:gd name="T92" fmla="*/ 185 w 264"/>
                  <a:gd name="T93" fmla="*/ 266 h 356"/>
                  <a:gd name="T94" fmla="*/ 198 w 264"/>
                  <a:gd name="T95" fmla="*/ 252 h 356"/>
                  <a:gd name="T96" fmla="*/ 202 w 264"/>
                  <a:gd name="T97" fmla="*/ 228 h 356"/>
                  <a:gd name="T98" fmla="*/ 211 w 264"/>
                  <a:gd name="T99" fmla="*/ 221 h 356"/>
                  <a:gd name="T100" fmla="*/ 213 w 264"/>
                  <a:gd name="T101" fmla="*/ 209 h 356"/>
                  <a:gd name="T102" fmla="*/ 223 w 264"/>
                  <a:gd name="T103" fmla="*/ 190 h 356"/>
                  <a:gd name="T104" fmla="*/ 230 w 264"/>
                  <a:gd name="T105" fmla="*/ 182 h 356"/>
                  <a:gd name="T106" fmla="*/ 234 w 264"/>
                  <a:gd name="T107" fmla="*/ 161 h 356"/>
                  <a:gd name="T108" fmla="*/ 238 w 264"/>
                  <a:gd name="T109" fmla="*/ 129 h 356"/>
                  <a:gd name="T110" fmla="*/ 243 w 264"/>
                  <a:gd name="T111" fmla="*/ 110 h 356"/>
                  <a:gd name="T112" fmla="*/ 256 w 264"/>
                  <a:gd name="T113" fmla="*/ 102 h 356"/>
                  <a:gd name="T114" fmla="*/ 263 w 264"/>
                  <a:gd name="T115" fmla="*/ 9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4" h="356">
                    <a:moveTo>
                      <a:pt x="263" y="90"/>
                    </a:moveTo>
                    <a:lnTo>
                      <a:pt x="260" y="90"/>
                    </a:lnTo>
                    <a:lnTo>
                      <a:pt x="260" y="89"/>
                    </a:lnTo>
                    <a:lnTo>
                      <a:pt x="259" y="88"/>
                    </a:lnTo>
                    <a:lnTo>
                      <a:pt x="256" y="88"/>
                    </a:lnTo>
                    <a:lnTo>
                      <a:pt x="255" y="85"/>
                    </a:lnTo>
                    <a:lnTo>
                      <a:pt x="251" y="81"/>
                    </a:lnTo>
                    <a:lnTo>
                      <a:pt x="250" y="80"/>
                    </a:lnTo>
                    <a:lnTo>
                      <a:pt x="246" y="77"/>
                    </a:lnTo>
                    <a:lnTo>
                      <a:pt x="243" y="73"/>
                    </a:lnTo>
                    <a:lnTo>
                      <a:pt x="242" y="64"/>
                    </a:lnTo>
                    <a:lnTo>
                      <a:pt x="240" y="57"/>
                    </a:lnTo>
                    <a:lnTo>
                      <a:pt x="240" y="47"/>
                    </a:lnTo>
                    <a:lnTo>
                      <a:pt x="240" y="44"/>
                    </a:lnTo>
                    <a:lnTo>
                      <a:pt x="238" y="40"/>
                    </a:lnTo>
                    <a:lnTo>
                      <a:pt x="238" y="37"/>
                    </a:lnTo>
                    <a:lnTo>
                      <a:pt x="240" y="36"/>
                    </a:lnTo>
                    <a:lnTo>
                      <a:pt x="242" y="37"/>
                    </a:lnTo>
                    <a:lnTo>
                      <a:pt x="240" y="33"/>
                    </a:lnTo>
                    <a:lnTo>
                      <a:pt x="238" y="32"/>
                    </a:lnTo>
                    <a:lnTo>
                      <a:pt x="234" y="27"/>
                    </a:lnTo>
                    <a:lnTo>
                      <a:pt x="234" y="20"/>
                    </a:lnTo>
                    <a:lnTo>
                      <a:pt x="234" y="19"/>
                    </a:lnTo>
                    <a:lnTo>
                      <a:pt x="230" y="16"/>
                    </a:lnTo>
                    <a:lnTo>
                      <a:pt x="226" y="13"/>
                    </a:lnTo>
                    <a:lnTo>
                      <a:pt x="223" y="7"/>
                    </a:lnTo>
                    <a:lnTo>
                      <a:pt x="216" y="6"/>
                    </a:lnTo>
                    <a:lnTo>
                      <a:pt x="213" y="0"/>
                    </a:lnTo>
                    <a:lnTo>
                      <a:pt x="211" y="3"/>
                    </a:lnTo>
                    <a:lnTo>
                      <a:pt x="207" y="6"/>
                    </a:lnTo>
                    <a:lnTo>
                      <a:pt x="206" y="6"/>
                    </a:lnTo>
                    <a:lnTo>
                      <a:pt x="206" y="6"/>
                    </a:lnTo>
                    <a:lnTo>
                      <a:pt x="203" y="7"/>
                    </a:lnTo>
                    <a:lnTo>
                      <a:pt x="202" y="11"/>
                    </a:lnTo>
                    <a:lnTo>
                      <a:pt x="199" y="15"/>
                    </a:lnTo>
                    <a:lnTo>
                      <a:pt x="198" y="15"/>
                    </a:lnTo>
                    <a:lnTo>
                      <a:pt x="194" y="16"/>
                    </a:lnTo>
                    <a:lnTo>
                      <a:pt x="193" y="19"/>
                    </a:lnTo>
                    <a:lnTo>
                      <a:pt x="190" y="23"/>
                    </a:lnTo>
                    <a:lnTo>
                      <a:pt x="189" y="24"/>
                    </a:lnTo>
                    <a:lnTo>
                      <a:pt x="186" y="24"/>
                    </a:lnTo>
                    <a:lnTo>
                      <a:pt x="183" y="24"/>
                    </a:lnTo>
                    <a:lnTo>
                      <a:pt x="179" y="23"/>
                    </a:lnTo>
                    <a:lnTo>
                      <a:pt x="173" y="20"/>
                    </a:lnTo>
                    <a:lnTo>
                      <a:pt x="159" y="20"/>
                    </a:lnTo>
                    <a:lnTo>
                      <a:pt x="149" y="20"/>
                    </a:lnTo>
                    <a:lnTo>
                      <a:pt x="150" y="16"/>
                    </a:lnTo>
                    <a:lnTo>
                      <a:pt x="149" y="16"/>
                    </a:lnTo>
                    <a:lnTo>
                      <a:pt x="146" y="19"/>
                    </a:lnTo>
                    <a:lnTo>
                      <a:pt x="145" y="20"/>
                    </a:lnTo>
                    <a:lnTo>
                      <a:pt x="139" y="20"/>
                    </a:lnTo>
                    <a:lnTo>
                      <a:pt x="131" y="20"/>
                    </a:lnTo>
                    <a:lnTo>
                      <a:pt x="88" y="20"/>
                    </a:lnTo>
                    <a:lnTo>
                      <a:pt x="49" y="20"/>
                    </a:lnTo>
                    <a:lnTo>
                      <a:pt x="49" y="57"/>
                    </a:lnTo>
                    <a:lnTo>
                      <a:pt x="32" y="57"/>
                    </a:lnTo>
                    <a:lnTo>
                      <a:pt x="32" y="67"/>
                    </a:lnTo>
                    <a:lnTo>
                      <a:pt x="17" y="57"/>
                    </a:lnTo>
                    <a:lnTo>
                      <a:pt x="32" y="69"/>
                    </a:lnTo>
                    <a:lnTo>
                      <a:pt x="32" y="69"/>
                    </a:lnTo>
                    <a:lnTo>
                      <a:pt x="35" y="134"/>
                    </a:lnTo>
                    <a:lnTo>
                      <a:pt x="31" y="133"/>
                    </a:lnTo>
                    <a:lnTo>
                      <a:pt x="27" y="134"/>
                    </a:lnTo>
                    <a:lnTo>
                      <a:pt x="25" y="134"/>
                    </a:lnTo>
                    <a:lnTo>
                      <a:pt x="23" y="134"/>
                    </a:lnTo>
                    <a:lnTo>
                      <a:pt x="21" y="134"/>
                    </a:lnTo>
                    <a:lnTo>
                      <a:pt x="19" y="136"/>
                    </a:lnTo>
                    <a:lnTo>
                      <a:pt x="17" y="137"/>
                    </a:lnTo>
                    <a:lnTo>
                      <a:pt x="17" y="141"/>
                    </a:lnTo>
                    <a:lnTo>
                      <a:pt x="19" y="142"/>
                    </a:lnTo>
                    <a:lnTo>
                      <a:pt x="19" y="142"/>
                    </a:lnTo>
                    <a:lnTo>
                      <a:pt x="17" y="146"/>
                    </a:lnTo>
                    <a:lnTo>
                      <a:pt x="15" y="150"/>
                    </a:lnTo>
                    <a:lnTo>
                      <a:pt x="11" y="154"/>
                    </a:lnTo>
                    <a:lnTo>
                      <a:pt x="9" y="155"/>
                    </a:lnTo>
                    <a:lnTo>
                      <a:pt x="9" y="158"/>
                    </a:lnTo>
                    <a:lnTo>
                      <a:pt x="11" y="163"/>
                    </a:lnTo>
                    <a:lnTo>
                      <a:pt x="5" y="167"/>
                    </a:lnTo>
                    <a:lnTo>
                      <a:pt x="5" y="169"/>
                    </a:lnTo>
                    <a:lnTo>
                      <a:pt x="5" y="171"/>
                    </a:lnTo>
                    <a:lnTo>
                      <a:pt x="8" y="174"/>
                    </a:lnTo>
                    <a:lnTo>
                      <a:pt x="8" y="178"/>
                    </a:lnTo>
                    <a:lnTo>
                      <a:pt x="4" y="181"/>
                    </a:lnTo>
                    <a:lnTo>
                      <a:pt x="1" y="185"/>
                    </a:lnTo>
                    <a:lnTo>
                      <a:pt x="0" y="186"/>
                    </a:lnTo>
                    <a:lnTo>
                      <a:pt x="1" y="190"/>
                    </a:lnTo>
                    <a:lnTo>
                      <a:pt x="5" y="190"/>
                    </a:lnTo>
                    <a:lnTo>
                      <a:pt x="8" y="189"/>
                    </a:lnTo>
                    <a:lnTo>
                      <a:pt x="9" y="190"/>
                    </a:lnTo>
                    <a:lnTo>
                      <a:pt x="11" y="190"/>
                    </a:lnTo>
                    <a:lnTo>
                      <a:pt x="11" y="191"/>
                    </a:lnTo>
                    <a:lnTo>
                      <a:pt x="9" y="194"/>
                    </a:lnTo>
                    <a:lnTo>
                      <a:pt x="11" y="198"/>
                    </a:lnTo>
                    <a:lnTo>
                      <a:pt x="11" y="202"/>
                    </a:lnTo>
                    <a:lnTo>
                      <a:pt x="13" y="199"/>
                    </a:lnTo>
                    <a:lnTo>
                      <a:pt x="13" y="202"/>
                    </a:lnTo>
                    <a:lnTo>
                      <a:pt x="13" y="203"/>
                    </a:lnTo>
                    <a:lnTo>
                      <a:pt x="13" y="205"/>
                    </a:lnTo>
                    <a:lnTo>
                      <a:pt x="13" y="207"/>
                    </a:lnTo>
                    <a:lnTo>
                      <a:pt x="13" y="209"/>
                    </a:lnTo>
                    <a:lnTo>
                      <a:pt x="15" y="211"/>
                    </a:lnTo>
                    <a:lnTo>
                      <a:pt x="19" y="213"/>
                    </a:lnTo>
                    <a:lnTo>
                      <a:pt x="19" y="215"/>
                    </a:lnTo>
                    <a:lnTo>
                      <a:pt x="19" y="217"/>
                    </a:lnTo>
                    <a:lnTo>
                      <a:pt x="17" y="221"/>
                    </a:lnTo>
                    <a:lnTo>
                      <a:pt x="17" y="222"/>
                    </a:lnTo>
                    <a:lnTo>
                      <a:pt x="17" y="222"/>
                    </a:lnTo>
                    <a:lnTo>
                      <a:pt x="21" y="226"/>
                    </a:lnTo>
                    <a:lnTo>
                      <a:pt x="23" y="227"/>
                    </a:lnTo>
                    <a:lnTo>
                      <a:pt x="25" y="228"/>
                    </a:lnTo>
                    <a:lnTo>
                      <a:pt x="28" y="235"/>
                    </a:lnTo>
                    <a:lnTo>
                      <a:pt x="31" y="243"/>
                    </a:lnTo>
                    <a:lnTo>
                      <a:pt x="31" y="248"/>
                    </a:lnTo>
                    <a:lnTo>
                      <a:pt x="31" y="251"/>
                    </a:lnTo>
                    <a:lnTo>
                      <a:pt x="28" y="255"/>
                    </a:lnTo>
                    <a:lnTo>
                      <a:pt x="28" y="256"/>
                    </a:lnTo>
                    <a:lnTo>
                      <a:pt x="28" y="259"/>
                    </a:lnTo>
                    <a:lnTo>
                      <a:pt x="28" y="260"/>
                    </a:lnTo>
                    <a:lnTo>
                      <a:pt x="35" y="260"/>
                    </a:lnTo>
                    <a:lnTo>
                      <a:pt x="40" y="262"/>
                    </a:lnTo>
                    <a:lnTo>
                      <a:pt x="40" y="264"/>
                    </a:lnTo>
                    <a:lnTo>
                      <a:pt x="40" y="266"/>
                    </a:lnTo>
                    <a:lnTo>
                      <a:pt x="40" y="268"/>
                    </a:lnTo>
                    <a:lnTo>
                      <a:pt x="41" y="270"/>
                    </a:lnTo>
                    <a:lnTo>
                      <a:pt x="44" y="270"/>
                    </a:lnTo>
                    <a:lnTo>
                      <a:pt x="45" y="270"/>
                    </a:lnTo>
                    <a:lnTo>
                      <a:pt x="52" y="272"/>
                    </a:lnTo>
                    <a:lnTo>
                      <a:pt x="52" y="274"/>
                    </a:lnTo>
                    <a:lnTo>
                      <a:pt x="53" y="275"/>
                    </a:lnTo>
                    <a:lnTo>
                      <a:pt x="54" y="278"/>
                    </a:lnTo>
                    <a:lnTo>
                      <a:pt x="57" y="279"/>
                    </a:lnTo>
                    <a:lnTo>
                      <a:pt x="54" y="282"/>
                    </a:lnTo>
                    <a:lnTo>
                      <a:pt x="54" y="283"/>
                    </a:lnTo>
                    <a:lnTo>
                      <a:pt x="57" y="284"/>
                    </a:lnTo>
                    <a:lnTo>
                      <a:pt x="61" y="287"/>
                    </a:lnTo>
                    <a:lnTo>
                      <a:pt x="66" y="291"/>
                    </a:lnTo>
                    <a:lnTo>
                      <a:pt x="69" y="292"/>
                    </a:lnTo>
                    <a:lnTo>
                      <a:pt x="70" y="295"/>
                    </a:lnTo>
                    <a:lnTo>
                      <a:pt x="72" y="296"/>
                    </a:lnTo>
                    <a:lnTo>
                      <a:pt x="74" y="299"/>
                    </a:lnTo>
                    <a:lnTo>
                      <a:pt x="74" y="300"/>
                    </a:lnTo>
                    <a:lnTo>
                      <a:pt x="74" y="303"/>
                    </a:lnTo>
                    <a:lnTo>
                      <a:pt x="74" y="304"/>
                    </a:lnTo>
                    <a:lnTo>
                      <a:pt x="76" y="304"/>
                    </a:lnTo>
                    <a:lnTo>
                      <a:pt x="76" y="304"/>
                    </a:lnTo>
                    <a:lnTo>
                      <a:pt x="76" y="305"/>
                    </a:lnTo>
                    <a:lnTo>
                      <a:pt x="76" y="308"/>
                    </a:lnTo>
                    <a:lnTo>
                      <a:pt x="78" y="309"/>
                    </a:lnTo>
                    <a:lnTo>
                      <a:pt x="82" y="312"/>
                    </a:lnTo>
                    <a:lnTo>
                      <a:pt x="85" y="313"/>
                    </a:lnTo>
                    <a:lnTo>
                      <a:pt x="88" y="316"/>
                    </a:lnTo>
                    <a:lnTo>
                      <a:pt x="89" y="317"/>
                    </a:lnTo>
                    <a:lnTo>
                      <a:pt x="89" y="319"/>
                    </a:lnTo>
                    <a:lnTo>
                      <a:pt x="89" y="321"/>
                    </a:lnTo>
                    <a:lnTo>
                      <a:pt x="89" y="325"/>
                    </a:lnTo>
                    <a:lnTo>
                      <a:pt x="93" y="329"/>
                    </a:lnTo>
                    <a:lnTo>
                      <a:pt x="96" y="331"/>
                    </a:lnTo>
                    <a:lnTo>
                      <a:pt x="96" y="332"/>
                    </a:lnTo>
                    <a:lnTo>
                      <a:pt x="98" y="336"/>
                    </a:lnTo>
                    <a:lnTo>
                      <a:pt x="101" y="339"/>
                    </a:lnTo>
                    <a:lnTo>
                      <a:pt x="105" y="340"/>
                    </a:lnTo>
                    <a:lnTo>
                      <a:pt x="106" y="340"/>
                    </a:lnTo>
                    <a:lnTo>
                      <a:pt x="109" y="340"/>
                    </a:lnTo>
                    <a:lnTo>
                      <a:pt x="110" y="339"/>
                    </a:lnTo>
                    <a:lnTo>
                      <a:pt x="114" y="336"/>
                    </a:lnTo>
                    <a:lnTo>
                      <a:pt x="116" y="339"/>
                    </a:lnTo>
                    <a:lnTo>
                      <a:pt x="118" y="339"/>
                    </a:lnTo>
                    <a:lnTo>
                      <a:pt x="120" y="339"/>
                    </a:lnTo>
                    <a:lnTo>
                      <a:pt x="122" y="339"/>
                    </a:lnTo>
                    <a:lnTo>
                      <a:pt x="124" y="336"/>
                    </a:lnTo>
                    <a:lnTo>
                      <a:pt x="126" y="335"/>
                    </a:lnTo>
                    <a:lnTo>
                      <a:pt x="128" y="335"/>
                    </a:lnTo>
                    <a:lnTo>
                      <a:pt x="129" y="336"/>
                    </a:lnTo>
                    <a:lnTo>
                      <a:pt x="131" y="340"/>
                    </a:lnTo>
                    <a:lnTo>
                      <a:pt x="133" y="344"/>
                    </a:lnTo>
                    <a:lnTo>
                      <a:pt x="139" y="348"/>
                    </a:lnTo>
                    <a:lnTo>
                      <a:pt x="142" y="349"/>
                    </a:lnTo>
                    <a:lnTo>
                      <a:pt x="141" y="353"/>
                    </a:lnTo>
                    <a:lnTo>
                      <a:pt x="143" y="353"/>
                    </a:lnTo>
                    <a:lnTo>
                      <a:pt x="145" y="353"/>
                    </a:lnTo>
                    <a:lnTo>
                      <a:pt x="146" y="356"/>
                    </a:lnTo>
                    <a:lnTo>
                      <a:pt x="149" y="352"/>
                    </a:lnTo>
                    <a:lnTo>
                      <a:pt x="150" y="352"/>
                    </a:lnTo>
                    <a:lnTo>
                      <a:pt x="153" y="351"/>
                    </a:lnTo>
                    <a:lnTo>
                      <a:pt x="154" y="349"/>
                    </a:lnTo>
                    <a:lnTo>
                      <a:pt x="155" y="352"/>
                    </a:lnTo>
                    <a:lnTo>
                      <a:pt x="158" y="352"/>
                    </a:lnTo>
                    <a:lnTo>
                      <a:pt x="159" y="352"/>
                    </a:lnTo>
                    <a:lnTo>
                      <a:pt x="162" y="349"/>
                    </a:lnTo>
                    <a:lnTo>
                      <a:pt x="162" y="352"/>
                    </a:lnTo>
                    <a:lnTo>
                      <a:pt x="166" y="353"/>
                    </a:lnTo>
                    <a:lnTo>
                      <a:pt x="167" y="356"/>
                    </a:lnTo>
                    <a:lnTo>
                      <a:pt x="169" y="353"/>
                    </a:lnTo>
                    <a:lnTo>
                      <a:pt x="171" y="352"/>
                    </a:lnTo>
                    <a:lnTo>
                      <a:pt x="175" y="351"/>
                    </a:lnTo>
                    <a:lnTo>
                      <a:pt x="179" y="349"/>
                    </a:lnTo>
                    <a:lnTo>
                      <a:pt x="181" y="349"/>
                    </a:lnTo>
                    <a:lnTo>
                      <a:pt x="183" y="349"/>
                    </a:lnTo>
                    <a:lnTo>
                      <a:pt x="186" y="351"/>
                    </a:lnTo>
                    <a:lnTo>
                      <a:pt x="186" y="351"/>
                    </a:lnTo>
                    <a:lnTo>
                      <a:pt x="187" y="352"/>
                    </a:lnTo>
                    <a:lnTo>
                      <a:pt x="189" y="352"/>
                    </a:lnTo>
                    <a:lnTo>
                      <a:pt x="193" y="348"/>
                    </a:lnTo>
                    <a:lnTo>
                      <a:pt x="194" y="347"/>
                    </a:lnTo>
                    <a:lnTo>
                      <a:pt x="197" y="343"/>
                    </a:lnTo>
                    <a:lnTo>
                      <a:pt x="198" y="340"/>
                    </a:lnTo>
                    <a:lnTo>
                      <a:pt x="202" y="339"/>
                    </a:lnTo>
                    <a:lnTo>
                      <a:pt x="203" y="336"/>
                    </a:lnTo>
                    <a:lnTo>
                      <a:pt x="216" y="335"/>
                    </a:lnTo>
                    <a:lnTo>
                      <a:pt x="226" y="335"/>
                    </a:lnTo>
                    <a:lnTo>
                      <a:pt x="228" y="335"/>
                    </a:lnTo>
                    <a:lnTo>
                      <a:pt x="226" y="332"/>
                    </a:lnTo>
                    <a:lnTo>
                      <a:pt x="224" y="331"/>
                    </a:lnTo>
                    <a:lnTo>
                      <a:pt x="226" y="327"/>
                    </a:lnTo>
                    <a:lnTo>
                      <a:pt x="224" y="325"/>
                    </a:lnTo>
                    <a:lnTo>
                      <a:pt x="224" y="321"/>
                    </a:lnTo>
                    <a:lnTo>
                      <a:pt x="220" y="321"/>
                    </a:lnTo>
                    <a:lnTo>
                      <a:pt x="219" y="321"/>
                    </a:lnTo>
                    <a:lnTo>
                      <a:pt x="216" y="319"/>
                    </a:lnTo>
                    <a:lnTo>
                      <a:pt x="215" y="319"/>
                    </a:lnTo>
                    <a:lnTo>
                      <a:pt x="213" y="316"/>
                    </a:lnTo>
                    <a:lnTo>
                      <a:pt x="211" y="305"/>
                    </a:lnTo>
                    <a:lnTo>
                      <a:pt x="210" y="303"/>
                    </a:lnTo>
                    <a:lnTo>
                      <a:pt x="207" y="299"/>
                    </a:lnTo>
                    <a:lnTo>
                      <a:pt x="202" y="292"/>
                    </a:lnTo>
                    <a:lnTo>
                      <a:pt x="199" y="288"/>
                    </a:lnTo>
                    <a:lnTo>
                      <a:pt x="197" y="286"/>
                    </a:lnTo>
                    <a:lnTo>
                      <a:pt x="194" y="283"/>
                    </a:lnTo>
                    <a:lnTo>
                      <a:pt x="190" y="279"/>
                    </a:lnTo>
                    <a:lnTo>
                      <a:pt x="181" y="278"/>
                    </a:lnTo>
                    <a:lnTo>
                      <a:pt x="181" y="275"/>
                    </a:lnTo>
                    <a:lnTo>
                      <a:pt x="181" y="274"/>
                    </a:lnTo>
                    <a:lnTo>
                      <a:pt x="183" y="272"/>
                    </a:lnTo>
                    <a:lnTo>
                      <a:pt x="183" y="268"/>
                    </a:lnTo>
                    <a:lnTo>
                      <a:pt x="185" y="266"/>
                    </a:lnTo>
                    <a:lnTo>
                      <a:pt x="186" y="266"/>
                    </a:lnTo>
                    <a:lnTo>
                      <a:pt x="194" y="266"/>
                    </a:lnTo>
                    <a:lnTo>
                      <a:pt x="198" y="264"/>
                    </a:lnTo>
                    <a:lnTo>
                      <a:pt x="198" y="260"/>
                    </a:lnTo>
                    <a:lnTo>
                      <a:pt x="198" y="252"/>
                    </a:lnTo>
                    <a:lnTo>
                      <a:pt x="198" y="247"/>
                    </a:lnTo>
                    <a:lnTo>
                      <a:pt x="198" y="242"/>
                    </a:lnTo>
                    <a:lnTo>
                      <a:pt x="199" y="238"/>
                    </a:lnTo>
                    <a:lnTo>
                      <a:pt x="202" y="231"/>
                    </a:lnTo>
                    <a:lnTo>
                      <a:pt x="202" y="228"/>
                    </a:lnTo>
                    <a:lnTo>
                      <a:pt x="203" y="225"/>
                    </a:lnTo>
                    <a:lnTo>
                      <a:pt x="203" y="222"/>
                    </a:lnTo>
                    <a:lnTo>
                      <a:pt x="206" y="222"/>
                    </a:lnTo>
                    <a:lnTo>
                      <a:pt x="207" y="226"/>
                    </a:lnTo>
                    <a:lnTo>
                      <a:pt x="211" y="221"/>
                    </a:lnTo>
                    <a:lnTo>
                      <a:pt x="211" y="218"/>
                    </a:lnTo>
                    <a:lnTo>
                      <a:pt x="211" y="217"/>
                    </a:lnTo>
                    <a:lnTo>
                      <a:pt x="211" y="215"/>
                    </a:lnTo>
                    <a:lnTo>
                      <a:pt x="211" y="211"/>
                    </a:lnTo>
                    <a:lnTo>
                      <a:pt x="213" y="209"/>
                    </a:lnTo>
                    <a:lnTo>
                      <a:pt x="213" y="205"/>
                    </a:lnTo>
                    <a:lnTo>
                      <a:pt x="215" y="203"/>
                    </a:lnTo>
                    <a:lnTo>
                      <a:pt x="216" y="198"/>
                    </a:lnTo>
                    <a:lnTo>
                      <a:pt x="220" y="191"/>
                    </a:lnTo>
                    <a:lnTo>
                      <a:pt x="223" y="190"/>
                    </a:lnTo>
                    <a:lnTo>
                      <a:pt x="224" y="190"/>
                    </a:lnTo>
                    <a:lnTo>
                      <a:pt x="228" y="190"/>
                    </a:lnTo>
                    <a:lnTo>
                      <a:pt x="228" y="189"/>
                    </a:lnTo>
                    <a:lnTo>
                      <a:pt x="230" y="186"/>
                    </a:lnTo>
                    <a:lnTo>
                      <a:pt x="230" y="182"/>
                    </a:lnTo>
                    <a:lnTo>
                      <a:pt x="230" y="177"/>
                    </a:lnTo>
                    <a:lnTo>
                      <a:pt x="230" y="177"/>
                    </a:lnTo>
                    <a:lnTo>
                      <a:pt x="232" y="171"/>
                    </a:lnTo>
                    <a:lnTo>
                      <a:pt x="234" y="163"/>
                    </a:lnTo>
                    <a:lnTo>
                      <a:pt x="234" y="161"/>
                    </a:lnTo>
                    <a:lnTo>
                      <a:pt x="232" y="155"/>
                    </a:lnTo>
                    <a:lnTo>
                      <a:pt x="232" y="150"/>
                    </a:lnTo>
                    <a:lnTo>
                      <a:pt x="232" y="145"/>
                    </a:lnTo>
                    <a:lnTo>
                      <a:pt x="236" y="137"/>
                    </a:lnTo>
                    <a:lnTo>
                      <a:pt x="238" y="129"/>
                    </a:lnTo>
                    <a:lnTo>
                      <a:pt x="240" y="124"/>
                    </a:lnTo>
                    <a:lnTo>
                      <a:pt x="240" y="117"/>
                    </a:lnTo>
                    <a:lnTo>
                      <a:pt x="240" y="114"/>
                    </a:lnTo>
                    <a:lnTo>
                      <a:pt x="242" y="110"/>
                    </a:lnTo>
                    <a:lnTo>
                      <a:pt x="243" y="110"/>
                    </a:lnTo>
                    <a:lnTo>
                      <a:pt x="246" y="110"/>
                    </a:lnTo>
                    <a:lnTo>
                      <a:pt x="247" y="110"/>
                    </a:lnTo>
                    <a:lnTo>
                      <a:pt x="247" y="106"/>
                    </a:lnTo>
                    <a:lnTo>
                      <a:pt x="251" y="104"/>
                    </a:lnTo>
                    <a:lnTo>
                      <a:pt x="256" y="102"/>
                    </a:lnTo>
                    <a:lnTo>
                      <a:pt x="260" y="98"/>
                    </a:lnTo>
                    <a:lnTo>
                      <a:pt x="264" y="93"/>
                    </a:lnTo>
                    <a:lnTo>
                      <a:pt x="263" y="90"/>
                    </a:lnTo>
                    <a:lnTo>
                      <a:pt x="263" y="90"/>
                    </a:lnTo>
                    <a:lnTo>
                      <a:pt x="263" y="90"/>
                    </a:lnTo>
                    <a:lnTo>
                      <a:pt x="263" y="90"/>
                    </a:lnTo>
                    <a:lnTo>
                      <a:pt x="263" y="90"/>
                    </a:lnTo>
                    <a:lnTo>
                      <a:pt x="263" y="90"/>
                    </a:lnTo>
                    <a:lnTo>
                      <a:pt x="263" y="90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Freeform 66">
                <a:extLst>
                  <a:ext uri="{FF2B5EF4-FFF2-40B4-BE49-F238E27FC236}">
                    <a16:creationId xmlns:a16="http://schemas.microsoft.com/office/drawing/2014/main" id="{25AA2B1B-AC48-4263-8BB0-1A397896C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8175" y="3719513"/>
                <a:ext cx="487363" cy="541338"/>
              </a:xfrm>
              <a:custGeom>
                <a:avLst/>
                <a:gdLst>
                  <a:gd name="T0" fmla="*/ 214 w 231"/>
                  <a:gd name="T1" fmla="*/ 13 h 257"/>
                  <a:gd name="T2" fmla="*/ 205 w 231"/>
                  <a:gd name="T3" fmla="*/ 12 h 257"/>
                  <a:gd name="T4" fmla="*/ 195 w 231"/>
                  <a:gd name="T5" fmla="*/ 13 h 257"/>
                  <a:gd name="T6" fmla="*/ 185 w 231"/>
                  <a:gd name="T7" fmla="*/ 5 h 257"/>
                  <a:gd name="T8" fmla="*/ 179 w 231"/>
                  <a:gd name="T9" fmla="*/ 2 h 257"/>
                  <a:gd name="T10" fmla="*/ 171 w 231"/>
                  <a:gd name="T11" fmla="*/ 3 h 257"/>
                  <a:gd name="T12" fmla="*/ 159 w 231"/>
                  <a:gd name="T13" fmla="*/ 0 h 257"/>
                  <a:gd name="T14" fmla="*/ 151 w 231"/>
                  <a:gd name="T15" fmla="*/ 5 h 257"/>
                  <a:gd name="T16" fmla="*/ 134 w 231"/>
                  <a:gd name="T17" fmla="*/ 9 h 257"/>
                  <a:gd name="T18" fmla="*/ 123 w 231"/>
                  <a:gd name="T19" fmla="*/ 16 h 257"/>
                  <a:gd name="T20" fmla="*/ 108 w 231"/>
                  <a:gd name="T21" fmla="*/ 13 h 257"/>
                  <a:gd name="T22" fmla="*/ 98 w 231"/>
                  <a:gd name="T23" fmla="*/ 7 h 257"/>
                  <a:gd name="T24" fmla="*/ 79 w 231"/>
                  <a:gd name="T25" fmla="*/ 12 h 257"/>
                  <a:gd name="T26" fmla="*/ 78 w 231"/>
                  <a:gd name="T27" fmla="*/ 26 h 257"/>
                  <a:gd name="T28" fmla="*/ 69 w 231"/>
                  <a:gd name="T29" fmla="*/ 62 h 257"/>
                  <a:gd name="T30" fmla="*/ 60 w 231"/>
                  <a:gd name="T31" fmla="*/ 88 h 257"/>
                  <a:gd name="T32" fmla="*/ 49 w 231"/>
                  <a:gd name="T33" fmla="*/ 105 h 257"/>
                  <a:gd name="T34" fmla="*/ 40 w 231"/>
                  <a:gd name="T35" fmla="*/ 131 h 257"/>
                  <a:gd name="T36" fmla="*/ 26 w 231"/>
                  <a:gd name="T37" fmla="*/ 136 h 257"/>
                  <a:gd name="T38" fmla="*/ 22 w 231"/>
                  <a:gd name="T39" fmla="*/ 134 h 257"/>
                  <a:gd name="T40" fmla="*/ 12 w 231"/>
                  <a:gd name="T41" fmla="*/ 135 h 257"/>
                  <a:gd name="T42" fmla="*/ 3 w 231"/>
                  <a:gd name="T43" fmla="*/ 136 h 257"/>
                  <a:gd name="T44" fmla="*/ 3 w 231"/>
                  <a:gd name="T45" fmla="*/ 154 h 257"/>
                  <a:gd name="T46" fmla="*/ 29 w 231"/>
                  <a:gd name="T47" fmla="*/ 152 h 257"/>
                  <a:gd name="T48" fmla="*/ 55 w 231"/>
                  <a:gd name="T49" fmla="*/ 158 h 257"/>
                  <a:gd name="T50" fmla="*/ 58 w 231"/>
                  <a:gd name="T51" fmla="*/ 171 h 257"/>
                  <a:gd name="T52" fmla="*/ 66 w 231"/>
                  <a:gd name="T53" fmla="*/ 182 h 257"/>
                  <a:gd name="T54" fmla="*/ 86 w 231"/>
                  <a:gd name="T55" fmla="*/ 177 h 257"/>
                  <a:gd name="T56" fmla="*/ 93 w 231"/>
                  <a:gd name="T57" fmla="*/ 168 h 257"/>
                  <a:gd name="T58" fmla="*/ 103 w 231"/>
                  <a:gd name="T59" fmla="*/ 172 h 257"/>
                  <a:gd name="T60" fmla="*/ 115 w 231"/>
                  <a:gd name="T61" fmla="*/ 181 h 257"/>
                  <a:gd name="T62" fmla="*/ 116 w 231"/>
                  <a:gd name="T63" fmla="*/ 204 h 257"/>
                  <a:gd name="T64" fmla="*/ 121 w 231"/>
                  <a:gd name="T65" fmla="*/ 224 h 257"/>
                  <a:gd name="T66" fmla="*/ 132 w 231"/>
                  <a:gd name="T67" fmla="*/ 224 h 257"/>
                  <a:gd name="T68" fmla="*/ 144 w 231"/>
                  <a:gd name="T69" fmla="*/ 222 h 257"/>
                  <a:gd name="T70" fmla="*/ 151 w 231"/>
                  <a:gd name="T71" fmla="*/ 227 h 257"/>
                  <a:gd name="T72" fmla="*/ 164 w 231"/>
                  <a:gd name="T73" fmla="*/ 234 h 257"/>
                  <a:gd name="T74" fmla="*/ 179 w 231"/>
                  <a:gd name="T75" fmla="*/ 231 h 257"/>
                  <a:gd name="T76" fmla="*/ 191 w 231"/>
                  <a:gd name="T77" fmla="*/ 241 h 257"/>
                  <a:gd name="T78" fmla="*/ 198 w 231"/>
                  <a:gd name="T79" fmla="*/ 250 h 257"/>
                  <a:gd name="T80" fmla="*/ 210 w 231"/>
                  <a:gd name="T81" fmla="*/ 255 h 257"/>
                  <a:gd name="T82" fmla="*/ 207 w 231"/>
                  <a:gd name="T83" fmla="*/ 241 h 257"/>
                  <a:gd name="T84" fmla="*/ 195 w 231"/>
                  <a:gd name="T85" fmla="*/ 225 h 257"/>
                  <a:gd name="T86" fmla="*/ 195 w 231"/>
                  <a:gd name="T87" fmla="*/ 200 h 257"/>
                  <a:gd name="T88" fmla="*/ 221 w 231"/>
                  <a:gd name="T89" fmla="*/ 182 h 257"/>
                  <a:gd name="T90" fmla="*/ 212 w 231"/>
                  <a:gd name="T91" fmla="*/ 168 h 257"/>
                  <a:gd name="T92" fmla="*/ 205 w 231"/>
                  <a:gd name="T93" fmla="*/ 147 h 257"/>
                  <a:gd name="T94" fmla="*/ 205 w 231"/>
                  <a:gd name="T95" fmla="*/ 128 h 257"/>
                  <a:gd name="T96" fmla="*/ 204 w 231"/>
                  <a:gd name="T97" fmla="*/ 111 h 257"/>
                  <a:gd name="T98" fmla="*/ 205 w 231"/>
                  <a:gd name="T99" fmla="*/ 101 h 257"/>
                  <a:gd name="T100" fmla="*/ 211 w 231"/>
                  <a:gd name="T101" fmla="*/ 79 h 257"/>
                  <a:gd name="T102" fmla="*/ 217 w 231"/>
                  <a:gd name="T103" fmla="*/ 60 h 257"/>
                  <a:gd name="T104" fmla="*/ 227 w 231"/>
                  <a:gd name="T105" fmla="*/ 40 h 257"/>
                  <a:gd name="T106" fmla="*/ 225 w 231"/>
                  <a:gd name="T107" fmla="*/ 25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1" h="257">
                    <a:moveTo>
                      <a:pt x="223" y="23"/>
                    </a:moveTo>
                    <a:cubicBezTo>
                      <a:pt x="221" y="23"/>
                      <a:pt x="221" y="23"/>
                      <a:pt x="221" y="23"/>
                    </a:cubicBezTo>
                    <a:cubicBezTo>
                      <a:pt x="222" y="20"/>
                      <a:pt x="222" y="20"/>
                      <a:pt x="222" y="20"/>
                    </a:cubicBezTo>
                    <a:cubicBezTo>
                      <a:pt x="220" y="19"/>
                      <a:pt x="220" y="19"/>
                      <a:pt x="220" y="19"/>
                    </a:cubicBezTo>
                    <a:cubicBezTo>
                      <a:pt x="215" y="16"/>
                      <a:pt x="215" y="16"/>
                      <a:pt x="215" y="16"/>
                    </a:cubicBezTo>
                    <a:cubicBezTo>
                      <a:pt x="214" y="13"/>
                      <a:pt x="214" y="13"/>
                      <a:pt x="214" y="13"/>
                    </a:cubicBezTo>
                    <a:cubicBezTo>
                      <a:pt x="212" y="10"/>
                      <a:pt x="212" y="10"/>
                      <a:pt x="212" y="10"/>
                    </a:cubicBezTo>
                    <a:cubicBezTo>
                      <a:pt x="211" y="9"/>
                      <a:pt x="211" y="9"/>
                      <a:pt x="211" y="9"/>
                    </a:cubicBezTo>
                    <a:cubicBezTo>
                      <a:pt x="210" y="9"/>
                      <a:pt x="210" y="9"/>
                      <a:pt x="210" y="9"/>
                    </a:cubicBezTo>
                    <a:cubicBezTo>
                      <a:pt x="208" y="10"/>
                      <a:pt x="208" y="10"/>
                      <a:pt x="208" y="10"/>
                    </a:cubicBezTo>
                    <a:cubicBezTo>
                      <a:pt x="207" y="12"/>
                      <a:pt x="207" y="12"/>
                      <a:pt x="207" y="12"/>
                    </a:cubicBezTo>
                    <a:cubicBezTo>
                      <a:pt x="205" y="12"/>
                      <a:pt x="205" y="12"/>
                      <a:pt x="205" y="12"/>
                    </a:cubicBezTo>
                    <a:cubicBezTo>
                      <a:pt x="204" y="12"/>
                      <a:pt x="204" y="12"/>
                      <a:pt x="204" y="12"/>
                    </a:cubicBezTo>
                    <a:cubicBezTo>
                      <a:pt x="202" y="12"/>
                      <a:pt x="202" y="12"/>
                      <a:pt x="202" y="12"/>
                    </a:cubicBezTo>
                    <a:cubicBezTo>
                      <a:pt x="201" y="10"/>
                      <a:pt x="201" y="10"/>
                      <a:pt x="201" y="10"/>
                    </a:cubicBezTo>
                    <a:cubicBezTo>
                      <a:pt x="198" y="12"/>
                      <a:pt x="198" y="12"/>
                      <a:pt x="198" y="12"/>
                    </a:cubicBezTo>
                    <a:cubicBezTo>
                      <a:pt x="197" y="13"/>
                      <a:pt x="197" y="13"/>
                      <a:pt x="197" y="13"/>
                    </a:cubicBezTo>
                    <a:cubicBezTo>
                      <a:pt x="195" y="13"/>
                      <a:pt x="195" y="13"/>
                      <a:pt x="195" y="13"/>
                    </a:cubicBezTo>
                    <a:cubicBezTo>
                      <a:pt x="194" y="13"/>
                      <a:pt x="194" y="13"/>
                      <a:pt x="194" y="13"/>
                    </a:cubicBezTo>
                    <a:cubicBezTo>
                      <a:pt x="191" y="12"/>
                      <a:pt x="191" y="12"/>
                      <a:pt x="191" y="12"/>
                    </a:cubicBezTo>
                    <a:cubicBezTo>
                      <a:pt x="189" y="10"/>
                      <a:pt x="189" y="10"/>
                      <a:pt x="189" y="10"/>
                    </a:cubicBezTo>
                    <a:cubicBezTo>
                      <a:pt x="187" y="7"/>
                      <a:pt x="187" y="7"/>
                      <a:pt x="187" y="7"/>
                    </a:cubicBezTo>
                    <a:cubicBezTo>
                      <a:pt x="187" y="6"/>
                      <a:pt x="187" y="6"/>
                      <a:pt x="187" y="6"/>
                    </a:cubicBezTo>
                    <a:cubicBezTo>
                      <a:pt x="185" y="5"/>
                      <a:pt x="185" y="5"/>
                      <a:pt x="185" y="5"/>
                    </a:cubicBezTo>
                    <a:cubicBezTo>
                      <a:pt x="182" y="2"/>
                      <a:pt x="182" y="2"/>
                      <a:pt x="182" y="2"/>
                    </a:cubicBezTo>
                    <a:cubicBezTo>
                      <a:pt x="183" y="4"/>
                      <a:pt x="183" y="4"/>
                      <a:pt x="183" y="4"/>
                    </a:cubicBezTo>
                    <a:cubicBezTo>
                      <a:pt x="184" y="5"/>
                      <a:pt x="184" y="5"/>
                      <a:pt x="184" y="5"/>
                    </a:cubicBezTo>
                    <a:cubicBezTo>
                      <a:pt x="183" y="4"/>
                      <a:pt x="183" y="4"/>
                      <a:pt x="183" y="4"/>
                    </a:cubicBezTo>
                    <a:cubicBezTo>
                      <a:pt x="181" y="2"/>
                      <a:pt x="181" y="2"/>
                      <a:pt x="181" y="2"/>
                    </a:cubicBezTo>
                    <a:cubicBezTo>
                      <a:pt x="179" y="2"/>
                      <a:pt x="179" y="2"/>
                      <a:pt x="179" y="2"/>
                    </a:cubicBezTo>
                    <a:cubicBezTo>
                      <a:pt x="178" y="3"/>
                      <a:pt x="178" y="3"/>
                      <a:pt x="178" y="3"/>
                    </a:cubicBezTo>
                    <a:cubicBezTo>
                      <a:pt x="177" y="3"/>
                      <a:pt x="177" y="3"/>
                      <a:pt x="177" y="3"/>
                    </a:cubicBezTo>
                    <a:cubicBezTo>
                      <a:pt x="175" y="3"/>
                      <a:pt x="175" y="3"/>
                      <a:pt x="175" y="3"/>
                    </a:cubicBezTo>
                    <a:cubicBezTo>
                      <a:pt x="174" y="3"/>
                      <a:pt x="174" y="3"/>
                      <a:pt x="174" y="3"/>
                    </a:cubicBezTo>
                    <a:cubicBezTo>
                      <a:pt x="172" y="3"/>
                      <a:pt x="172" y="3"/>
                      <a:pt x="172" y="3"/>
                    </a:cubicBezTo>
                    <a:cubicBezTo>
                      <a:pt x="171" y="3"/>
                      <a:pt x="171" y="3"/>
                      <a:pt x="171" y="3"/>
                    </a:cubicBezTo>
                    <a:cubicBezTo>
                      <a:pt x="169" y="2"/>
                      <a:pt x="169" y="2"/>
                      <a:pt x="169" y="2"/>
                    </a:cubicBezTo>
                    <a:cubicBezTo>
                      <a:pt x="167" y="2"/>
                      <a:pt x="167" y="2"/>
                      <a:pt x="167" y="2"/>
                    </a:cubicBezTo>
                    <a:cubicBezTo>
                      <a:pt x="165" y="2"/>
                      <a:pt x="165" y="2"/>
                      <a:pt x="165" y="2"/>
                    </a:cubicBezTo>
                    <a:cubicBezTo>
                      <a:pt x="164" y="2"/>
                      <a:pt x="164" y="2"/>
                      <a:pt x="164" y="2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59" y="2"/>
                      <a:pt x="159" y="2"/>
                      <a:pt x="159" y="2"/>
                    </a:cubicBezTo>
                    <a:cubicBezTo>
                      <a:pt x="159" y="3"/>
                      <a:pt x="159" y="3"/>
                      <a:pt x="159" y="3"/>
                    </a:cubicBezTo>
                    <a:cubicBezTo>
                      <a:pt x="158" y="5"/>
                      <a:pt x="158" y="5"/>
                      <a:pt x="158" y="5"/>
                    </a:cubicBezTo>
                    <a:cubicBezTo>
                      <a:pt x="155" y="5"/>
                      <a:pt x="155" y="5"/>
                      <a:pt x="155" y="5"/>
                    </a:cubicBezTo>
                    <a:cubicBezTo>
                      <a:pt x="152" y="6"/>
                      <a:pt x="152" y="6"/>
                      <a:pt x="152" y="6"/>
                    </a:cubicBezTo>
                    <a:cubicBezTo>
                      <a:pt x="151" y="5"/>
                      <a:pt x="151" y="5"/>
                      <a:pt x="151" y="5"/>
                    </a:cubicBezTo>
                    <a:cubicBezTo>
                      <a:pt x="148" y="3"/>
                      <a:pt x="148" y="3"/>
                      <a:pt x="148" y="3"/>
                    </a:cubicBezTo>
                    <a:cubicBezTo>
                      <a:pt x="144" y="6"/>
                      <a:pt x="144" y="6"/>
                      <a:pt x="144" y="6"/>
                    </a:cubicBezTo>
                    <a:cubicBezTo>
                      <a:pt x="141" y="7"/>
                      <a:pt x="141" y="7"/>
                      <a:pt x="141" y="7"/>
                    </a:cubicBezTo>
                    <a:cubicBezTo>
                      <a:pt x="136" y="9"/>
                      <a:pt x="136" y="9"/>
                      <a:pt x="136" y="9"/>
                    </a:cubicBezTo>
                    <a:cubicBezTo>
                      <a:pt x="135" y="10"/>
                      <a:pt x="135" y="10"/>
                      <a:pt x="135" y="10"/>
                    </a:cubicBezTo>
                    <a:cubicBezTo>
                      <a:pt x="134" y="9"/>
                      <a:pt x="134" y="9"/>
                      <a:pt x="134" y="9"/>
                    </a:cubicBezTo>
                    <a:cubicBezTo>
                      <a:pt x="131" y="7"/>
                      <a:pt x="131" y="7"/>
                      <a:pt x="131" y="7"/>
                    </a:cubicBezTo>
                    <a:cubicBezTo>
                      <a:pt x="129" y="7"/>
                      <a:pt x="129" y="7"/>
                      <a:pt x="129" y="7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6" y="12"/>
                      <a:pt x="126" y="12"/>
                      <a:pt x="126" y="12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3" y="16"/>
                      <a:pt x="123" y="16"/>
                      <a:pt x="123" y="16"/>
                    </a:cubicBezTo>
                    <a:cubicBezTo>
                      <a:pt x="122" y="16"/>
                      <a:pt x="122" y="16"/>
                      <a:pt x="122" y="16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1" y="15"/>
                      <a:pt x="111" y="15"/>
                      <a:pt x="111" y="15"/>
                    </a:cubicBezTo>
                    <a:cubicBezTo>
                      <a:pt x="109" y="13"/>
                      <a:pt x="109" y="13"/>
                      <a:pt x="109" y="13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6" y="12"/>
                      <a:pt x="106" y="12"/>
                      <a:pt x="106" y="12"/>
                    </a:cubicBezTo>
                    <a:cubicBezTo>
                      <a:pt x="105" y="12"/>
                      <a:pt x="105" y="12"/>
                      <a:pt x="105" y="12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1" y="12"/>
                      <a:pt x="101" y="12"/>
                      <a:pt x="101" y="12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5" y="5"/>
                      <a:pt x="95" y="5"/>
                      <a:pt x="95" y="5"/>
                    </a:cubicBezTo>
                    <a:cubicBezTo>
                      <a:pt x="91" y="3"/>
                      <a:pt x="91" y="3"/>
                      <a:pt x="91" y="3"/>
                    </a:cubicBezTo>
                    <a:cubicBezTo>
                      <a:pt x="89" y="3"/>
                      <a:pt x="89" y="3"/>
                      <a:pt x="89" y="3"/>
                    </a:cubicBezTo>
                    <a:cubicBezTo>
                      <a:pt x="86" y="3"/>
                      <a:pt x="86" y="3"/>
                      <a:pt x="86" y="3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8" y="26"/>
                      <a:pt x="78" y="26"/>
                      <a:pt x="78" y="26"/>
                    </a:cubicBezTo>
                    <a:cubicBezTo>
                      <a:pt x="76" y="33"/>
                      <a:pt x="76" y="33"/>
                      <a:pt x="76" y="33"/>
                    </a:cubicBezTo>
                    <a:cubicBezTo>
                      <a:pt x="73" y="39"/>
                      <a:pt x="73" y="39"/>
                      <a:pt x="73" y="39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72" y="49"/>
                      <a:pt x="72" y="49"/>
                      <a:pt x="72" y="49"/>
                    </a:cubicBezTo>
                    <a:cubicBezTo>
                      <a:pt x="70" y="55"/>
                      <a:pt x="70" y="55"/>
                      <a:pt x="70" y="55"/>
                    </a:cubicBezTo>
                    <a:cubicBezTo>
                      <a:pt x="69" y="62"/>
                      <a:pt x="69" y="62"/>
                      <a:pt x="69" y="62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8" y="72"/>
                      <a:pt x="68" y="72"/>
                      <a:pt x="68" y="72"/>
                    </a:cubicBezTo>
                    <a:cubicBezTo>
                      <a:pt x="68" y="78"/>
                      <a:pt x="68" y="78"/>
                      <a:pt x="68" y="78"/>
                    </a:cubicBezTo>
                    <a:cubicBezTo>
                      <a:pt x="66" y="81"/>
                      <a:pt x="66" y="81"/>
                      <a:pt x="66" y="81"/>
                    </a:cubicBezTo>
                    <a:cubicBezTo>
                      <a:pt x="65" y="83"/>
                      <a:pt x="65" y="83"/>
                      <a:pt x="65" y="83"/>
                    </a:cubicBezTo>
                    <a:cubicBezTo>
                      <a:pt x="60" y="88"/>
                      <a:pt x="60" y="88"/>
                      <a:pt x="60" y="88"/>
                    </a:cubicBezTo>
                    <a:cubicBezTo>
                      <a:pt x="56" y="92"/>
                      <a:pt x="56" y="92"/>
                      <a:pt x="56" y="92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52" y="101"/>
                      <a:pt x="52" y="101"/>
                      <a:pt x="52" y="101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49" y="104"/>
                      <a:pt x="49" y="104"/>
                      <a:pt x="49" y="104"/>
                    </a:cubicBezTo>
                    <a:cubicBezTo>
                      <a:pt x="49" y="105"/>
                      <a:pt x="49" y="105"/>
                      <a:pt x="49" y="105"/>
                    </a:cubicBezTo>
                    <a:cubicBezTo>
                      <a:pt x="49" y="116"/>
                      <a:pt x="49" y="116"/>
                      <a:pt x="49" y="116"/>
                    </a:cubicBezTo>
                    <a:cubicBezTo>
                      <a:pt x="48" y="122"/>
                      <a:pt x="48" y="122"/>
                      <a:pt x="48" y="122"/>
                    </a:cubicBezTo>
                    <a:cubicBezTo>
                      <a:pt x="46" y="125"/>
                      <a:pt x="46" y="125"/>
                      <a:pt x="46" y="125"/>
                    </a:cubicBezTo>
                    <a:cubicBezTo>
                      <a:pt x="43" y="126"/>
                      <a:pt x="43" y="126"/>
                      <a:pt x="43" y="126"/>
                    </a:cubicBezTo>
                    <a:cubicBezTo>
                      <a:pt x="40" y="128"/>
                      <a:pt x="40" y="128"/>
                      <a:pt x="40" y="128"/>
                    </a:cubicBezTo>
                    <a:cubicBezTo>
                      <a:pt x="40" y="131"/>
                      <a:pt x="40" y="131"/>
                      <a:pt x="40" y="131"/>
                    </a:cubicBezTo>
                    <a:cubicBezTo>
                      <a:pt x="36" y="134"/>
                      <a:pt x="36" y="134"/>
                      <a:pt x="36" y="134"/>
                    </a:cubicBezTo>
                    <a:cubicBezTo>
                      <a:pt x="32" y="138"/>
                      <a:pt x="32" y="138"/>
                      <a:pt x="32" y="138"/>
                    </a:cubicBezTo>
                    <a:cubicBezTo>
                      <a:pt x="30" y="139"/>
                      <a:pt x="30" y="139"/>
                      <a:pt x="30" y="139"/>
                    </a:cubicBezTo>
                    <a:cubicBezTo>
                      <a:pt x="29" y="139"/>
                      <a:pt x="29" y="139"/>
                      <a:pt x="29" y="139"/>
                    </a:cubicBezTo>
                    <a:cubicBezTo>
                      <a:pt x="27" y="139"/>
                      <a:pt x="27" y="139"/>
                      <a:pt x="27" y="139"/>
                    </a:cubicBezTo>
                    <a:cubicBezTo>
                      <a:pt x="26" y="136"/>
                      <a:pt x="26" y="136"/>
                      <a:pt x="26" y="136"/>
                    </a:cubicBezTo>
                    <a:cubicBezTo>
                      <a:pt x="27" y="134"/>
                      <a:pt x="27" y="134"/>
                      <a:pt x="27" y="134"/>
                    </a:cubicBezTo>
                    <a:cubicBezTo>
                      <a:pt x="27" y="132"/>
                      <a:pt x="27" y="132"/>
                      <a:pt x="27" y="132"/>
                    </a:cubicBezTo>
                    <a:cubicBezTo>
                      <a:pt x="26" y="132"/>
                      <a:pt x="26" y="132"/>
                      <a:pt x="26" y="132"/>
                    </a:cubicBezTo>
                    <a:cubicBezTo>
                      <a:pt x="25" y="132"/>
                      <a:pt x="25" y="132"/>
                      <a:pt x="25" y="132"/>
                    </a:cubicBezTo>
                    <a:cubicBezTo>
                      <a:pt x="23" y="134"/>
                      <a:pt x="23" y="134"/>
                      <a:pt x="23" y="134"/>
                    </a:cubicBezTo>
                    <a:cubicBezTo>
                      <a:pt x="22" y="134"/>
                      <a:pt x="22" y="134"/>
                      <a:pt x="22" y="134"/>
                    </a:cubicBezTo>
                    <a:cubicBezTo>
                      <a:pt x="20" y="134"/>
                      <a:pt x="20" y="134"/>
                      <a:pt x="20" y="134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17" y="138"/>
                      <a:pt x="17" y="138"/>
                      <a:pt x="17" y="138"/>
                    </a:cubicBezTo>
                    <a:cubicBezTo>
                      <a:pt x="15" y="139"/>
                      <a:pt x="15" y="139"/>
                      <a:pt x="15" y="139"/>
                    </a:cubicBezTo>
                    <a:cubicBezTo>
                      <a:pt x="13" y="138"/>
                      <a:pt x="13" y="138"/>
                      <a:pt x="13" y="138"/>
                    </a:cubicBezTo>
                    <a:cubicBezTo>
                      <a:pt x="12" y="135"/>
                      <a:pt x="12" y="135"/>
                      <a:pt x="12" y="135"/>
                    </a:cubicBezTo>
                    <a:cubicBezTo>
                      <a:pt x="10" y="135"/>
                      <a:pt x="10" y="135"/>
                      <a:pt x="10" y="135"/>
                    </a:cubicBezTo>
                    <a:cubicBezTo>
                      <a:pt x="9" y="134"/>
                      <a:pt x="9" y="134"/>
                      <a:pt x="9" y="134"/>
                    </a:cubicBezTo>
                    <a:cubicBezTo>
                      <a:pt x="7" y="134"/>
                      <a:pt x="7" y="134"/>
                      <a:pt x="7" y="134"/>
                    </a:cubicBezTo>
                    <a:cubicBezTo>
                      <a:pt x="6" y="134"/>
                      <a:pt x="6" y="134"/>
                      <a:pt x="6" y="134"/>
                    </a:cubicBezTo>
                    <a:cubicBezTo>
                      <a:pt x="5" y="135"/>
                      <a:pt x="5" y="135"/>
                      <a:pt x="5" y="135"/>
                    </a:cubicBezTo>
                    <a:cubicBezTo>
                      <a:pt x="3" y="136"/>
                      <a:pt x="3" y="136"/>
                      <a:pt x="3" y="136"/>
                    </a:cubicBezTo>
                    <a:cubicBezTo>
                      <a:pt x="2" y="137"/>
                      <a:pt x="2" y="137"/>
                      <a:pt x="2" y="137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2" y="151"/>
                      <a:pt x="2" y="151"/>
                      <a:pt x="2" y="151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3" y="154"/>
                      <a:pt x="3" y="154"/>
                      <a:pt x="3" y="154"/>
                    </a:cubicBezTo>
                    <a:cubicBezTo>
                      <a:pt x="5" y="154"/>
                      <a:pt x="5" y="154"/>
                      <a:pt x="5" y="154"/>
                    </a:cubicBezTo>
                    <a:cubicBezTo>
                      <a:pt x="7" y="152"/>
                      <a:pt x="7" y="152"/>
                      <a:pt x="7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20" y="152"/>
                      <a:pt x="20" y="152"/>
                      <a:pt x="20" y="152"/>
                    </a:cubicBezTo>
                    <a:cubicBezTo>
                      <a:pt x="26" y="152"/>
                      <a:pt x="26" y="152"/>
                      <a:pt x="26" y="152"/>
                    </a:cubicBezTo>
                    <a:cubicBezTo>
                      <a:pt x="29" y="152"/>
                      <a:pt x="29" y="152"/>
                      <a:pt x="29" y="152"/>
                    </a:cubicBezTo>
                    <a:cubicBezTo>
                      <a:pt x="40" y="152"/>
                      <a:pt x="40" y="152"/>
                      <a:pt x="40" y="152"/>
                    </a:cubicBezTo>
                    <a:cubicBezTo>
                      <a:pt x="48" y="152"/>
                      <a:pt x="48" y="152"/>
                      <a:pt x="48" y="152"/>
                    </a:cubicBezTo>
                    <a:cubicBezTo>
                      <a:pt x="49" y="152"/>
                      <a:pt x="49" y="152"/>
                      <a:pt x="49" y="152"/>
                    </a:cubicBezTo>
                    <a:cubicBezTo>
                      <a:pt x="52" y="154"/>
                      <a:pt x="52" y="154"/>
                      <a:pt x="52" y="154"/>
                    </a:cubicBezTo>
                    <a:cubicBezTo>
                      <a:pt x="53" y="155"/>
                      <a:pt x="53" y="155"/>
                      <a:pt x="53" y="155"/>
                    </a:cubicBezTo>
                    <a:cubicBezTo>
                      <a:pt x="55" y="158"/>
                      <a:pt x="55" y="158"/>
                      <a:pt x="55" y="158"/>
                    </a:cubicBezTo>
                    <a:cubicBezTo>
                      <a:pt x="55" y="161"/>
                      <a:pt x="55" y="161"/>
                      <a:pt x="55" y="161"/>
                    </a:cubicBezTo>
                    <a:cubicBezTo>
                      <a:pt x="55" y="162"/>
                      <a:pt x="55" y="162"/>
                      <a:pt x="55" y="162"/>
                    </a:cubicBezTo>
                    <a:cubicBezTo>
                      <a:pt x="55" y="164"/>
                      <a:pt x="55" y="164"/>
                      <a:pt x="55" y="164"/>
                    </a:cubicBezTo>
                    <a:cubicBezTo>
                      <a:pt x="56" y="165"/>
                      <a:pt x="56" y="165"/>
                      <a:pt x="56" y="165"/>
                    </a:cubicBezTo>
                    <a:cubicBezTo>
                      <a:pt x="58" y="168"/>
                      <a:pt x="58" y="168"/>
                      <a:pt x="58" y="168"/>
                    </a:cubicBezTo>
                    <a:cubicBezTo>
                      <a:pt x="58" y="171"/>
                      <a:pt x="58" y="171"/>
                      <a:pt x="58" y="171"/>
                    </a:cubicBezTo>
                    <a:cubicBezTo>
                      <a:pt x="58" y="172"/>
                      <a:pt x="58" y="172"/>
                      <a:pt x="58" y="172"/>
                    </a:cubicBezTo>
                    <a:cubicBezTo>
                      <a:pt x="59" y="174"/>
                      <a:pt x="59" y="174"/>
                      <a:pt x="59" y="174"/>
                    </a:cubicBezTo>
                    <a:cubicBezTo>
                      <a:pt x="62" y="179"/>
                      <a:pt x="62" y="179"/>
                      <a:pt x="62" y="179"/>
                    </a:cubicBezTo>
                    <a:cubicBezTo>
                      <a:pt x="63" y="181"/>
                      <a:pt x="63" y="181"/>
                      <a:pt x="63" y="181"/>
                    </a:cubicBezTo>
                    <a:cubicBezTo>
                      <a:pt x="65" y="182"/>
                      <a:pt x="65" y="182"/>
                      <a:pt x="65" y="182"/>
                    </a:cubicBezTo>
                    <a:cubicBezTo>
                      <a:pt x="66" y="182"/>
                      <a:pt x="66" y="182"/>
                      <a:pt x="66" y="182"/>
                    </a:cubicBezTo>
                    <a:cubicBezTo>
                      <a:pt x="72" y="182"/>
                      <a:pt x="72" y="182"/>
                      <a:pt x="72" y="182"/>
                    </a:cubicBezTo>
                    <a:cubicBezTo>
                      <a:pt x="75" y="182"/>
                      <a:pt x="75" y="182"/>
                      <a:pt x="75" y="182"/>
                    </a:cubicBezTo>
                    <a:cubicBezTo>
                      <a:pt x="78" y="181"/>
                      <a:pt x="78" y="181"/>
                      <a:pt x="78" y="181"/>
                    </a:cubicBezTo>
                    <a:cubicBezTo>
                      <a:pt x="86" y="182"/>
                      <a:pt x="86" y="182"/>
                      <a:pt x="86" y="182"/>
                    </a:cubicBezTo>
                    <a:cubicBezTo>
                      <a:pt x="86" y="179"/>
                      <a:pt x="86" y="179"/>
                      <a:pt x="86" y="179"/>
                    </a:cubicBezTo>
                    <a:cubicBezTo>
                      <a:pt x="86" y="177"/>
                      <a:pt x="86" y="177"/>
                      <a:pt x="86" y="177"/>
                    </a:cubicBezTo>
                    <a:cubicBezTo>
                      <a:pt x="88" y="177"/>
                      <a:pt x="88" y="177"/>
                      <a:pt x="88" y="177"/>
                    </a:cubicBezTo>
                    <a:cubicBezTo>
                      <a:pt x="89" y="175"/>
                      <a:pt x="89" y="175"/>
                      <a:pt x="89" y="175"/>
                    </a:cubicBezTo>
                    <a:cubicBezTo>
                      <a:pt x="89" y="174"/>
                      <a:pt x="89" y="174"/>
                      <a:pt x="89" y="174"/>
                    </a:cubicBezTo>
                    <a:cubicBezTo>
                      <a:pt x="89" y="171"/>
                      <a:pt x="89" y="171"/>
                      <a:pt x="89" y="171"/>
                    </a:cubicBezTo>
                    <a:cubicBezTo>
                      <a:pt x="89" y="168"/>
                      <a:pt x="89" y="168"/>
                      <a:pt x="89" y="168"/>
                    </a:cubicBezTo>
                    <a:cubicBezTo>
                      <a:pt x="93" y="168"/>
                      <a:pt x="93" y="168"/>
                      <a:pt x="93" y="168"/>
                    </a:cubicBezTo>
                    <a:cubicBezTo>
                      <a:pt x="98" y="168"/>
                      <a:pt x="98" y="168"/>
                      <a:pt x="98" y="168"/>
                    </a:cubicBezTo>
                    <a:cubicBezTo>
                      <a:pt x="99" y="167"/>
                      <a:pt x="99" y="167"/>
                      <a:pt x="99" y="167"/>
                    </a:cubicBezTo>
                    <a:cubicBezTo>
                      <a:pt x="102" y="167"/>
                      <a:pt x="102" y="167"/>
                      <a:pt x="102" y="167"/>
                    </a:cubicBezTo>
                    <a:cubicBezTo>
                      <a:pt x="101" y="171"/>
                      <a:pt x="101" y="171"/>
                      <a:pt x="101" y="171"/>
                    </a:cubicBezTo>
                    <a:cubicBezTo>
                      <a:pt x="102" y="172"/>
                      <a:pt x="102" y="172"/>
                      <a:pt x="102" y="172"/>
                    </a:cubicBezTo>
                    <a:cubicBezTo>
                      <a:pt x="103" y="172"/>
                      <a:pt x="103" y="172"/>
                      <a:pt x="103" y="172"/>
                    </a:cubicBezTo>
                    <a:cubicBezTo>
                      <a:pt x="105" y="172"/>
                      <a:pt x="105" y="172"/>
                      <a:pt x="105" y="172"/>
                    </a:cubicBezTo>
                    <a:cubicBezTo>
                      <a:pt x="112" y="172"/>
                      <a:pt x="112" y="172"/>
                      <a:pt x="112" y="172"/>
                    </a:cubicBezTo>
                    <a:cubicBezTo>
                      <a:pt x="115" y="172"/>
                      <a:pt x="115" y="172"/>
                      <a:pt x="115" y="172"/>
                    </a:cubicBezTo>
                    <a:cubicBezTo>
                      <a:pt x="116" y="174"/>
                      <a:pt x="116" y="174"/>
                      <a:pt x="116" y="174"/>
                    </a:cubicBezTo>
                    <a:cubicBezTo>
                      <a:pt x="116" y="175"/>
                      <a:pt x="116" y="175"/>
                      <a:pt x="116" y="175"/>
                    </a:cubicBezTo>
                    <a:cubicBezTo>
                      <a:pt x="115" y="181"/>
                      <a:pt x="115" y="181"/>
                      <a:pt x="115" y="181"/>
                    </a:cubicBezTo>
                    <a:cubicBezTo>
                      <a:pt x="116" y="185"/>
                      <a:pt x="116" y="185"/>
                      <a:pt x="116" y="185"/>
                    </a:cubicBezTo>
                    <a:cubicBezTo>
                      <a:pt x="116" y="187"/>
                      <a:pt x="116" y="187"/>
                      <a:pt x="116" y="187"/>
                    </a:cubicBezTo>
                    <a:cubicBezTo>
                      <a:pt x="116" y="192"/>
                      <a:pt x="116" y="192"/>
                      <a:pt x="116" y="192"/>
                    </a:cubicBezTo>
                    <a:cubicBezTo>
                      <a:pt x="116" y="198"/>
                      <a:pt x="116" y="198"/>
                      <a:pt x="116" y="198"/>
                    </a:cubicBezTo>
                    <a:cubicBezTo>
                      <a:pt x="116" y="200"/>
                      <a:pt x="116" y="200"/>
                      <a:pt x="116" y="200"/>
                    </a:cubicBezTo>
                    <a:cubicBezTo>
                      <a:pt x="116" y="204"/>
                      <a:pt x="116" y="204"/>
                      <a:pt x="116" y="204"/>
                    </a:cubicBezTo>
                    <a:cubicBezTo>
                      <a:pt x="119" y="208"/>
                      <a:pt x="119" y="208"/>
                      <a:pt x="119" y="208"/>
                    </a:cubicBezTo>
                    <a:cubicBezTo>
                      <a:pt x="121" y="212"/>
                      <a:pt x="121" y="212"/>
                      <a:pt x="121" y="212"/>
                    </a:cubicBezTo>
                    <a:cubicBezTo>
                      <a:pt x="121" y="218"/>
                      <a:pt x="121" y="218"/>
                      <a:pt x="121" y="218"/>
                    </a:cubicBezTo>
                    <a:cubicBezTo>
                      <a:pt x="121" y="221"/>
                      <a:pt x="121" y="221"/>
                      <a:pt x="121" y="221"/>
                    </a:cubicBezTo>
                    <a:cubicBezTo>
                      <a:pt x="121" y="222"/>
                      <a:pt x="121" y="222"/>
                      <a:pt x="121" y="222"/>
                    </a:cubicBezTo>
                    <a:cubicBezTo>
                      <a:pt x="121" y="224"/>
                      <a:pt x="121" y="224"/>
                      <a:pt x="121" y="224"/>
                    </a:cubicBezTo>
                    <a:cubicBezTo>
                      <a:pt x="121" y="227"/>
                      <a:pt x="121" y="227"/>
                      <a:pt x="121" y="227"/>
                    </a:cubicBezTo>
                    <a:cubicBezTo>
                      <a:pt x="122" y="225"/>
                      <a:pt x="122" y="225"/>
                      <a:pt x="122" y="225"/>
                    </a:cubicBezTo>
                    <a:cubicBezTo>
                      <a:pt x="125" y="224"/>
                      <a:pt x="125" y="224"/>
                      <a:pt x="125" y="224"/>
                    </a:cubicBezTo>
                    <a:cubicBezTo>
                      <a:pt x="128" y="224"/>
                      <a:pt x="128" y="224"/>
                      <a:pt x="128" y="224"/>
                    </a:cubicBezTo>
                    <a:cubicBezTo>
                      <a:pt x="129" y="224"/>
                      <a:pt x="129" y="224"/>
                      <a:pt x="129" y="224"/>
                    </a:cubicBezTo>
                    <a:cubicBezTo>
                      <a:pt x="132" y="224"/>
                      <a:pt x="132" y="224"/>
                      <a:pt x="132" y="224"/>
                    </a:cubicBezTo>
                    <a:cubicBezTo>
                      <a:pt x="134" y="224"/>
                      <a:pt x="134" y="224"/>
                      <a:pt x="134" y="224"/>
                    </a:cubicBezTo>
                    <a:cubicBezTo>
                      <a:pt x="136" y="222"/>
                      <a:pt x="136" y="222"/>
                      <a:pt x="136" y="222"/>
                    </a:cubicBezTo>
                    <a:cubicBezTo>
                      <a:pt x="139" y="222"/>
                      <a:pt x="139" y="222"/>
                      <a:pt x="139" y="222"/>
                    </a:cubicBezTo>
                    <a:cubicBezTo>
                      <a:pt x="141" y="222"/>
                      <a:pt x="141" y="222"/>
                      <a:pt x="141" y="222"/>
                    </a:cubicBezTo>
                    <a:cubicBezTo>
                      <a:pt x="142" y="221"/>
                      <a:pt x="142" y="221"/>
                      <a:pt x="142" y="221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5" y="224"/>
                      <a:pt x="145" y="224"/>
                      <a:pt x="145" y="224"/>
                    </a:cubicBezTo>
                    <a:cubicBezTo>
                      <a:pt x="146" y="224"/>
                      <a:pt x="146" y="224"/>
                      <a:pt x="146" y="224"/>
                    </a:cubicBezTo>
                    <a:cubicBezTo>
                      <a:pt x="146" y="225"/>
                      <a:pt x="146" y="225"/>
                      <a:pt x="146" y="225"/>
                    </a:cubicBezTo>
                    <a:cubicBezTo>
                      <a:pt x="145" y="228"/>
                      <a:pt x="145" y="228"/>
                      <a:pt x="145" y="228"/>
                    </a:cubicBezTo>
                    <a:cubicBezTo>
                      <a:pt x="149" y="228"/>
                      <a:pt x="149" y="228"/>
                      <a:pt x="149" y="228"/>
                    </a:cubicBezTo>
                    <a:cubicBezTo>
                      <a:pt x="151" y="227"/>
                      <a:pt x="151" y="227"/>
                      <a:pt x="151" y="227"/>
                    </a:cubicBezTo>
                    <a:cubicBezTo>
                      <a:pt x="158" y="225"/>
                      <a:pt x="158" y="225"/>
                      <a:pt x="158" y="225"/>
                    </a:cubicBezTo>
                    <a:cubicBezTo>
                      <a:pt x="158" y="228"/>
                      <a:pt x="158" y="228"/>
                      <a:pt x="158" y="228"/>
                    </a:cubicBezTo>
                    <a:cubicBezTo>
                      <a:pt x="158" y="231"/>
                      <a:pt x="158" y="231"/>
                      <a:pt x="158" y="231"/>
                    </a:cubicBezTo>
                    <a:cubicBezTo>
                      <a:pt x="159" y="233"/>
                      <a:pt x="159" y="233"/>
                      <a:pt x="159" y="233"/>
                    </a:cubicBezTo>
                    <a:cubicBezTo>
                      <a:pt x="161" y="233"/>
                      <a:pt x="161" y="233"/>
                      <a:pt x="161" y="233"/>
                    </a:cubicBezTo>
                    <a:cubicBezTo>
                      <a:pt x="164" y="234"/>
                      <a:pt x="164" y="234"/>
                      <a:pt x="164" y="234"/>
                    </a:cubicBezTo>
                    <a:cubicBezTo>
                      <a:pt x="167" y="235"/>
                      <a:pt x="167" y="235"/>
                      <a:pt x="167" y="235"/>
                    </a:cubicBezTo>
                    <a:cubicBezTo>
                      <a:pt x="169" y="235"/>
                      <a:pt x="169" y="235"/>
                      <a:pt x="169" y="235"/>
                    </a:cubicBezTo>
                    <a:cubicBezTo>
                      <a:pt x="175" y="237"/>
                      <a:pt x="175" y="237"/>
                      <a:pt x="175" y="237"/>
                    </a:cubicBezTo>
                    <a:cubicBezTo>
                      <a:pt x="177" y="235"/>
                      <a:pt x="177" y="235"/>
                      <a:pt x="177" y="235"/>
                    </a:cubicBezTo>
                    <a:cubicBezTo>
                      <a:pt x="178" y="233"/>
                      <a:pt x="178" y="233"/>
                      <a:pt x="178" y="233"/>
                    </a:cubicBezTo>
                    <a:cubicBezTo>
                      <a:pt x="179" y="231"/>
                      <a:pt x="179" y="231"/>
                      <a:pt x="179" y="231"/>
                    </a:cubicBezTo>
                    <a:cubicBezTo>
                      <a:pt x="182" y="235"/>
                      <a:pt x="182" y="235"/>
                      <a:pt x="182" y="235"/>
                    </a:cubicBezTo>
                    <a:cubicBezTo>
                      <a:pt x="184" y="237"/>
                      <a:pt x="184" y="237"/>
                      <a:pt x="184" y="237"/>
                    </a:cubicBezTo>
                    <a:cubicBezTo>
                      <a:pt x="185" y="240"/>
                      <a:pt x="185" y="240"/>
                      <a:pt x="185" y="240"/>
                    </a:cubicBezTo>
                    <a:cubicBezTo>
                      <a:pt x="187" y="241"/>
                      <a:pt x="187" y="241"/>
                      <a:pt x="187" y="241"/>
                    </a:cubicBezTo>
                    <a:cubicBezTo>
                      <a:pt x="188" y="240"/>
                      <a:pt x="188" y="240"/>
                      <a:pt x="188" y="240"/>
                    </a:cubicBezTo>
                    <a:cubicBezTo>
                      <a:pt x="191" y="241"/>
                      <a:pt x="191" y="241"/>
                      <a:pt x="191" y="241"/>
                    </a:cubicBezTo>
                    <a:cubicBezTo>
                      <a:pt x="192" y="243"/>
                      <a:pt x="192" y="243"/>
                      <a:pt x="192" y="243"/>
                    </a:cubicBezTo>
                    <a:cubicBezTo>
                      <a:pt x="194" y="243"/>
                      <a:pt x="194" y="243"/>
                      <a:pt x="194" y="243"/>
                    </a:cubicBezTo>
                    <a:cubicBezTo>
                      <a:pt x="195" y="244"/>
                      <a:pt x="195" y="244"/>
                      <a:pt x="195" y="244"/>
                    </a:cubicBezTo>
                    <a:cubicBezTo>
                      <a:pt x="195" y="246"/>
                      <a:pt x="195" y="246"/>
                      <a:pt x="195" y="246"/>
                    </a:cubicBezTo>
                    <a:cubicBezTo>
                      <a:pt x="195" y="247"/>
                      <a:pt x="195" y="247"/>
                      <a:pt x="195" y="247"/>
                    </a:cubicBezTo>
                    <a:cubicBezTo>
                      <a:pt x="198" y="250"/>
                      <a:pt x="198" y="250"/>
                      <a:pt x="198" y="250"/>
                    </a:cubicBezTo>
                    <a:cubicBezTo>
                      <a:pt x="201" y="254"/>
                      <a:pt x="201" y="254"/>
                      <a:pt x="201" y="254"/>
                    </a:cubicBezTo>
                    <a:cubicBezTo>
                      <a:pt x="202" y="255"/>
                      <a:pt x="202" y="255"/>
                      <a:pt x="202" y="255"/>
                    </a:cubicBezTo>
                    <a:cubicBezTo>
                      <a:pt x="205" y="255"/>
                      <a:pt x="205" y="255"/>
                      <a:pt x="205" y="255"/>
                    </a:cubicBezTo>
                    <a:cubicBezTo>
                      <a:pt x="208" y="254"/>
                      <a:pt x="208" y="254"/>
                      <a:pt x="208" y="254"/>
                    </a:cubicBezTo>
                    <a:cubicBezTo>
                      <a:pt x="210" y="254"/>
                      <a:pt x="210" y="254"/>
                      <a:pt x="210" y="254"/>
                    </a:cubicBezTo>
                    <a:cubicBezTo>
                      <a:pt x="210" y="255"/>
                      <a:pt x="210" y="255"/>
                      <a:pt x="210" y="255"/>
                    </a:cubicBezTo>
                    <a:cubicBezTo>
                      <a:pt x="211" y="257"/>
                      <a:pt x="211" y="257"/>
                      <a:pt x="211" y="257"/>
                    </a:cubicBezTo>
                    <a:cubicBezTo>
                      <a:pt x="211" y="254"/>
                      <a:pt x="211" y="254"/>
                      <a:pt x="211" y="254"/>
                    </a:cubicBezTo>
                    <a:cubicBezTo>
                      <a:pt x="211" y="253"/>
                      <a:pt x="211" y="253"/>
                      <a:pt x="211" y="253"/>
                    </a:cubicBezTo>
                    <a:cubicBezTo>
                      <a:pt x="211" y="238"/>
                      <a:pt x="211" y="238"/>
                      <a:pt x="211" y="238"/>
                    </a:cubicBezTo>
                    <a:cubicBezTo>
                      <a:pt x="208" y="240"/>
                      <a:pt x="208" y="240"/>
                      <a:pt x="208" y="240"/>
                    </a:cubicBezTo>
                    <a:cubicBezTo>
                      <a:pt x="207" y="241"/>
                      <a:pt x="207" y="241"/>
                      <a:pt x="207" y="241"/>
                    </a:cubicBezTo>
                    <a:cubicBezTo>
                      <a:pt x="207" y="243"/>
                      <a:pt x="207" y="243"/>
                      <a:pt x="207" y="243"/>
                    </a:cubicBezTo>
                    <a:cubicBezTo>
                      <a:pt x="204" y="241"/>
                      <a:pt x="204" y="241"/>
                      <a:pt x="204" y="241"/>
                    </a:cubicBezTo>
                    <a:cubicBezTo>
                      <a:pt x="201" y="240"/>
                      <a:pt x="201" y="240"/>
                      <a:pt x="201" y="240"/>
                    </a:cubicBezTo>
                    <a:cubicBezTo>
                      <a:pt x="195" y="234"/>
                      <a:pt x="195" y="234"/>
                      <a:pt x="195" y="234"/>
                    </a:cubicBezTo>
                    <a:cubicBezTo>
                      <a:pt x="195" y="230"/>
                      <a:pt x="195" y="230"/>
                      <a:pt x="195" y="230"/>
                    </a:cubicBezTo>
                    <a:cubicBezTo>
                      <a:pt x="195" y="225"/>
                      <a:pt x="195" y="225"/>
                      <a:pt x="195" y="225"/>
                    </a:cubicBezTo>
                    <a:cubicBezTo>
                      <a:pt x="197" y="221"/>
                      <a:pt x="197" y="221"/>
                      <a:pt x="197" y="221"/>
                    </a:cubicBezTo>
                    <a:cubicBezTo>
                      <a:pt x="198" y="218"/>
                      <a:pt x="198" y="218"/>
                      <a:pt x="198" y="218"/>
                    </a:cubicBezTo>
                    <a:cubicBezTo>
                      <a:pt x="198" y="211"/>
                      <a:pt x="198" y="211"/>
                      <a:pt x="198" y="211"/>
                    </a:cubicBezTo>
                    <a:cubicBezTo>
                      <a:pt x="198" y="204"/>
                      <a:pt x="198" y="204"/>
                      <a:pt x="198" y="204"/>
                    </a:cubicBezTo>
                    <a:cubicBezTo>
                      <a:pt x="197" y="201"/>
                      <a:pt x="197" y="201"/>
                      <a:pt x="197" y="201"/>
                    </a:cubicBezTo>
                    <a:cubicBezTo>
                      <a:pt x="195" y="200"/>
                      <a:pt x="195" y="200"/>
                      <a:pt x="195" y="200"/>
                    </a:cubicBezTo>
                    <a:cubicBezTo>
                      <a:pt x="197" y="197"/>
                      <a:pt x="197" y="197"/>
                      <a:pt x="197" y="197"/>
                    </a:cubicBezTo>
                    <a:cubicBezTo>
                      <a:pt x="199" y="194"/>
                      <a:pt x="199" y="194"/>
                      <a:pt x="199" y="194"/>
                    </a:cubicBezTo>
                    <a:cubicBezTo>
                      <a:pt x="201" y="192"/>
                      <a:pt x="201" y="192"/>
                      <a:pt x="201" y="192"/>
                    </a:cubicBezTo>
                    <a:cubicBezTo>
                      <a:pt x="201" y="188"/>
                      <a:pt x="201" y="188"/>
                      <a:pt x="201" y="188"/>
                    </a:cubicBezTo>
                    <a:cubicBezTo>
                      <a:pt x="221" y="185"/>
                      <a:pt x="221" y="185"/>
                      <a:pt x="221" y="185"/>
                    </a:cubicBezTo>
                    <a:cubicBezTo>
                      <a:pt x="221" y="182"/>
                      <a:pt x="221" y="182"/>
                      <a:pt x="221" y="182"/>
                    </a:cubicBezTo>
                    <a:cubicBezTo>
                      <a:pt x="220" y="181"/>
                      <a:pt x="220" y="181"/>
                      <a:pt x="220" y="181"/>
                    </a:cubicBezTo>
                    <a:cubicBezTo>
                      <a:pt x="218" y="179"/>
                      <a:pt x="218" y="179"/>
                      <a:pt x="218" y="179"/>
                    </a:cubicBezTo>
                    <a:cubicBezTo>
                      <a:pt x="218" y="178"/>
                      <a:pt x="218" y="178"/>
                      <a:pt x="218" y="178"/>
                    </a:cubicBezTo>
                    <a:cubicBezTo>
                      <a:pt x="217" y="174"/>
                      <a:pt x="217" y="174"/>
                      <a:pt x="217" y="174"/>
                    </a:cubicBezTo>
                    <a:cubicBezTo>
                      <a:pt x="214" y="171"/>
                      <a:pt x="214" y="171"/>
                      <a:pt x="214" y="171"/>
                    </a:cubicBezTo>
                    <a:cubicBezTo>
                      <a:pt x="212" y="168"/>
                      <a:pt x="212" y="168"/>
                      <a:pt x="212" y="168"/>
                    </a:cubicBezTo>
                    <a:cubicBezTo>
                      <a:pt x="210" y="167"/>
                      <a:pt x="210" y="167"/>
                      <a:pt x="210" y="167"/>
                    </a:cubicBezTo>
                    <a:cubicBezTo>
                      <a:pt x="205" y="155"/>
                      <a:pt x="205" y="155"/>
                      <a:pt x="205" y="155"/>
                    </a:cubicBezTo>
                    <a:cubicBezTo>
                      <a:pt x="205" y="154"/>
                      <a:pt x="205" y="154"/>
                      <a:pt x="205" y="154"/>
                    </a:cubicBezTo>
                    <a:cubicBezTo>
                      <a:pt x="207" y="151"/>
                      <a:pt x="207" y="151"/>
                      <a:pt x="207" y="151"/>
                    </a:cubicBezTo>
                    <a:cubicBezTo>
                      <a:pt x="207" y="148"/>
                      <a:pt x="207" y="148"/>
                      <a:pt x="207" y="148"/>
                    </a:cubicBezTo>
                    <a:cubicBezTo>
                      <a:pt x="205" y="147"/>
                      <a:pt x="205" y="147"/>
                      <a:pt x="205" y="147"/>
                    </a:cubicBezTo>
                    <a:cubicBezTo>
                      <a:pt x="205" y="144"/>
                      <a:pt x="205" y="144"/>
                      <a:pt x="205" y="144"/>
                    </a:cubicBezTo>
                    <a:cubicBezTo>
                      <a:pt x="204" y="139"/>
                      <a:pt x="204" y="139"/>
                      <a:pt x="204" y="139"/>
                    </a:cubicBezTo>
                    <a:cubicBezTo>
                      <a:pt x="205" y="134"/>
                      <a:pt x="205" y="134"/>
                      <a:pt x="205" y="134"/>
                    </a:cubicBezTo>
                    <a:cubicBezTo>
                      <a:pt x="205" y="131"/>
                      <a:pt x="205" y="131"/>
                      <a:pt x="205" y="131"/>
                    </a:cubicBezTo>
                    <a:cubicBezTo>
                      <a:pt x="204" y="132"/>
                      <a:pt x="204" y="132"/>
                      <a:pt x="204" y="132"/>
                    </a:cubicBezTo>
                    <a:cubicBezTo>
                      <a:pt x="205" y="128"/>
                      <a:pt x="205" y="128"/>
                      <a:pt x="205" y="128"/>
                    </a:cubicBezTo>
                    <a:cubicBezTo>
                      <a:pt x="205" y="125"/>
                      <a:pt x="205" y="125"/>
                      <a:pt x="205" y="125"/>
                    </a:cubicBezTo>
                    <a:cubicBezTo>
                      <a:pt x="204" y="121"/>
                      <a:pt x="204" y="121"/>
                      <a:pt x="204" y="121"/>
                    </a:cubicBezTo>
                    <a:cubicBezTo>
                      <a:pt x="205" y="118"/>
                      <a:pt x="205" y="118"/>
                      <a:pt x="205" y="118"/>
                    </a:cubicBezTo>
                    <a:cubicBezTo>
                      <a:pt x="205" y="115"/>
                      <a:pt x="205" y="115"/>
                      <a:pt x="205" y="115"/>
                    </a:cubicBezTo>
                    <a:cubicBezTo>
                      <a:pt x="205" y="114"/>
                      <a:pt x="205" y="114"/>
                      <a:pt x="205" y="114"/>
                    </a:cubicBezTo>
                    <a:cubicBezTo>
                      <a:pt x="204" y="111"/>
                      <a:pt x="204" y="111"/>
                      <a:pt x="204" y="111"/>
                    </a:cubicBezTo>
                    <a:cubicBezTo>
                      <a:pt x="204" y="110"/>
                      <a:pt x="204" y="110"/>
                      <a:pt x="204" y="110"/>
                    </a:cubicBezTo>
                    <a:cubicBezTo>
                      <a:pt x="202" y="108"/>
                      <a:pt x="202" y="108"/>
                      <a:pt x="202" y="108"/>
                    </a:cubicBezTo>
                    <a:cubicBezTo>
                      <a:pt x="202" y="106"/>
                      <a:pt x="202" y="106"/>
                      <a:pt x="202" y="106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4" y="102"/>
                      <a:pt x="204" y="102"/>
                      <a:pt x="204" y="102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4" y="98"/>
                      <a:pt x="205" y="96"/>
                      <a:pt x="207" y="95"/>
                    </a:cubicBezTo>
                    <a:cubicBezTo>
                      <a:pt x="207" y="92"/>
                      <a:pt x="207" y="92"/>
                      <a:pt x="207" y="92"/>
                    </a:cubicBezTo>
                    <a:cubicBezTo>
                      <a:pt x="210" y="91"/>
                      <a:pt x="210" y="91"/>
                      <a:pt x="210" y="91"/>
                    </a:cubicBezTo>
                    <a:cubicBezTo>
                      <a:pt x="211" y="89"/>
                      <a:pt x="211" y="89"/>
                      <a:pt x="211" y="89"/>
                    </a:cubicBezTo>
                    <a:cubicBezTo>
                      <a:pt x="211" y="86"/>
                      <a:pt x="211" y="86"/>
                      <a:pt x="211" y="86"/>
                    </a:cubicBezTo>
                    <a:cubicBezTo>
                      <a:pt x="211" y="79"/>
                      <a:pt x="211" y="79"/>
                      <a:pt x="211" y="79"/>
                    </a:cubicBezTo>
                    <a:cubicBezTo>
                      <a:pt x="212" y="73"/>
                      <a:pt x="212" y="73"/>
                      <a:pt x="212" y="73"/>
                    </a:cubicBezTo>
                    <a:cubicBezTo>
                      <a:pt x="214" y="66"/>
                      <a:pt x="214" y="66"/>
                      <a:pt x="214" y="66"/>
                    </a:cubicBezTo>
                    <a:cubicBezTo>
                      <a:pt x="215" y="65"/>
                      <a:pt x="215" y="65"/>
                      <a:pt x="215" y="65"/>
                    </a:cubicBezTo>
                    <a:cubicBezTo>
                      <a:pt x="215" y="62"/>
                      <a:pt x="215" y="62"/>
                      <a:pt x="215" y="62"/>
                    </a:cubicBezTo>
                    <a:cubicBezTo>
                      <a:pt x="215" y="60"/>
                      <a:pt x="215" y="60"/>
                      <a:pt x="215" y="60"/>
                    </a:cubicBezTo>
                    <a:cubicBezTo>
                      <a:pt x="217" y="60"/>
                      <a:pt x="217" y="60"/>
                      <a:pt x="217" y="60"/>
                    </a:cubicBezTo>
                    <a:cubicBezTo>
                      <a:pt x="221" y="55"/>
                      <a:pt x="221" y="55"/>
                      <a:pt x="221" y="55"/>
                    </a:cubicBezTo>
                    <a:cubicBezTo>
                      <a:pt x="227" y="50"/>
                      <a:pt x="227" y="50"/>
                      <a:pt x="227" y="50"/>
                    </a:cubicBezTo>
                    <a:cubicBezTo>
                      <a:pt x="230" y="48"/>
                      <a:pt x="230" y="48"/>
                      <a:pt x="230" y="48"/>
                    </a:cubicBezTo>
                    <a:cubicBezTo>
                      <a:pt x="231" y="43"/>
                      <a:pt x="231" y="43"/>
                      <a:pt x="231" y="43"/>
                    </a:cubicBezTo>
                    <a:cubicBezTo>
                      <a:pt x="230" y="42"/>
                      <a:pt x="230" y="42"/>
                      <a:pt x="230" y="42"/>
                    </a:cubicBezTo>
                    <a:cubicBezTo>
                      <a:pt x="227" y="40"/>
                      <a:pt x="227" y="40"/>
                      <a:pt x="227" y="40"/>
                    </a:cubicBezTo>
                    <a:cubicBezTo>
                      <a:pt x="225" y="40"/>
                      <a:pt x="225" y="40"/>
                      <a:pt x="225" y="40"/>
                    </a:cubicBezTo>
                    <a:cubicBezTo>
                      <a:pt x="224" y="39"/>
                      <a:pt x="224" y="39"/>
                      <a:pt x="224" y="39"/>
                    </a:cubicBezTo>
                    <a:cubicBezTo>
                      <a:pt x="225" y="35"/>
                      <a:pt x="225" y="35"/>
                      <a:pt x="225" y="35"/>
                    </a:cubicBezTo>
                    <a:cubicBezTo>
                      <a:pt x="225" y="30"/>
                      <a:pt x="225" y="30"/>
                      <a:pt x="225" y="30"/>
                    </a:cubicBezTo>
                    <a:cubicBezTo>
                      <a:pt x="227" y="26"/>
                      <a:pt x="227" y="26"/>
                      <a:pt x="227" y="26"/>
                    </a:cubicBezTo>
                    <a:cubicBezTo>
                      <a:pt x="225" y="25"/>
                      <a:pt x="225" y="25"/>
                      <a:pt x="225" y="25"/>
                    </a:cubicBezTo>
                    <a:cubicBezTo>
                      <a:pt x="224" y="23"/>
                      <a:pt x="224" y="23"/>
                      <a:pt x="224" y="23"/>
                    </a:cubicBezTo>
                    <a:lnTo>
                      <a:pt x="223" y="23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Freeform 67">
                <a:extLst>
                  <a:ext uri="{FF2B5EF4-FFF2-40B4-BE49-F238E27FC236}">
                    <a16:creationId xmlns:a16="http://schemas.microsoft.com/office/drawing/2014/main" id="{BE27E329-6B9D-466E-B6D6-CB1B4B714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1088" y="3751263"/>
                <a:ext cx="141288" cy="161925"/>
              </a:xfrm>
              <a:custGeom>
                <a:avLst/>
                <a:gdLst>
                  <a:gd name="T0" fmla="*/ 20 w 89"/>
                  <a:gd name="T1" fmla="*/ 26 h 102"/>
                  <a:gd name="T2" fmla="*/ 20 w 89"/>
                  <a:gd name="T3" fmla="*/ 33 h 102"/>
                  <a:gd name="T4" fmla="*/ 27 w 89"/>
                  <a:gd name="T5" fmla="*/ 35 h 102"/>
                  <a:gd name="T6" fmla="*/ 27 w 89"/>
                  <a:gd name="T7" fmla="*/ 43 h 102"/>
                  <a:gd name="T8" fmla="*/ 15 w 89"/>
                  <a:gd name="T9" fmla="*/ 53 h 102"/>
                  <a:gd name="T10" fmla="*/ 7 w 89"/>
                  <a:gd name="T11" fmla="*/ 59 h 102"/>
                  <a:gd name="T12" fmla="*/ 7 w 89"/>
                  <a:gd name="T13" fmla="*/ 66 h 102"/>
                  <a:gd name="T14" fmla="*/ 3 w 89"/>
                  <a:gd name="T15" fmla="*/ 77 h 102"/>
                  <a:gd name="T16" fmla="*/ 2 w 89"/>
                  <a:gd name="T17" fmla="*/ 94 h 102"/>
                  <a:gd name="T18" fmla="*/ 0 w 89"/>
                  <a:gd name="T19" fmla="*/ 101 h 102"/>
                  <a:gd name="T20" fmla="*/ 3 w 89"/>
                  <a:gd name="T21" fmla="*/ 101 h 102"/>
                  <a:gd name="T22" fmla="*/ 5 w 89"/>
                  <a:gd name="T23" fmla="*/ 102 h 102"/>
                  <a:gd name="T24" fmla="*/ 11 w 89"/>
                  <a:gd name="T25" fmla="*/ 98 h 102"/>
                  <a:gd name="T26" fmla="*/ 15 w 89"/>
                  <a:gd name="T27" fmla="*/ 97 h 102"/>
                  <a:gd name="T28" fmla="*/ 16 w 89"/>
                  <a:gd name="T29" fmla="*/ 94 h 102"/>
                  <a:gd name="T30" fmla="*/ 35 w 89"/>
                  <a:gd name="T31" fmla="*/ 94 h 102"/>
                  <a:gd name="T32" fmla="*/ 36 w 89"/>
                  <a:gd name="T33" fmla="*/ 93 h 102"/>
                  <a:gd name="T34" fmla="*/ 37 w 89"/>
                  <a:gd name="T35" fmla="*/ 85 h 102"/>
                  <a:gd name="T36" fmla="*/ 37 w 89"/>
                  <a:gd name="T37" fmla="*/ 79 h 102"/>
                  <a:gd name="T38" fmla="*/ 41 w 89"/>
                  <a:gd name="T39" fmla="*/ 77 h 102"/>
                  <a:gd name="T40" fmla="*/ 47 w 89"/>
                  <a:gd name="T41" fmla="*/ 75 h 102"/>
                  <a:gd name="T42" fmla="*/ 49 w 89"/>
                  <a:gd name="T43" fmla="*/ 74 h 102"/>
                  <a:gd name="T44" fmla="*/ 55 w 89"/>
                  <a:gd name="T45" fmla="*/ 74 h 102"/>
                  <a:gd name="T46" fmla="*/ 59 w 89"/>
                  <a:gd name="T47" fmla="*/ 71 h 102"/>
                  <a:gd name="T48" fmla="*/ 59 w 89"/>
                  <a:gd name="T49" fmla="*/ 67 h 102"/>
                  <a:gd name="T50" fmla="*/ 63 w 89"/>
                  <a:gd name="T51" fmla="*/ 70 h 102"/>
                  <a:gd name="T52" fmla="*/ 64 w 89"/>
                  <a:gd name="T53" fmla="*/ 71 h 102"/>
                  <a:gd name="T54" fmla="*/ 67 w 89"/>
                  <a:gd name="T55" fmla="*/ 71 h 102"/>
                  <a:gd name="T56" fmla="*/ 71 w 89"/>
                  <a:gd name="T57" fmla="*/ 74 h 102"/>
                  <a:gd name="T58" fmla="*/ 77 w 89"/>
                  <a:gd name="T59" fmla="*/ 62 h 102"/>
                  <a:gd name="T60" fmla="*/ 81 w 89"/>
                  <a:gd name="T61" fmla="*/ 57 h 102"/>
                  <a:gd name="T62" fmla="*/ 84 w 89"/>
                  <a:gd name="T63" fmla="*/ 53 h 102"/>
                  <a:gd name="T64" fmla="*/ 87 w 89"/>
                  <a:gd name="T65" fmla="*/ 46 h 102"/>
                  <a:gd name="T66" fmla="*/ 87 w 89"/>
                  <a:gd name="T67" fmla="*/ 37 h 102"/>
                  <a:gd name="T68" fmla="*/ 84 w 89"/>
                  <a:gd name="T69" fmla="*/ 26 h 102"/>
                  <a:gd name="T70" fmla="*/ 77 w 89"/>
                  <a:gd name="T71" fmla="*/ 17 h 102"/>
                  <a:gd name="T72" fmla="*/ 77 w 89"/>
                  <a:gd name="T73" fmla="*/ 9 h 102"/>
                  <a:gd name="T74" fmla="*/ 73 w 89"/>
                  <a:gd name="T75" fmla="*/ 6 h 102"/>
                  <a:gd name="T76" fmla="*/ 72 w 89"/>
                  <a:gd name="T77" fmla="*/ 2 h 102"/>
                  <a:gd name="T78" fmla="*/ 68 w 89"/>
                  <a:gd name="T79" fmla="*/ 4 h 102"/>
                  <a:gd name="T80" fmla="*/ 63 w 89"/>
                  <a:gd name="T81" fmla="*/ 9 h 102"/>
                  <a:gd name="T82" fmla="*/ 60 w 89"/>
                  <a:gd name="T83" fmla="*/ 8 h 102"/>
                  <a:gd name="T84" fmla="*/ 57 w 89"/>
                  <a:gd name="T85" fmla="*/ 6 h 102"/>
                  <a:gd name="T86" fmla="*/ 53 w 89"/>
                  <a:gd name="T87" fmla="*/ 6 h 102"/>
                  <a:gd name="T88" fmla="*/ 45 w 89"/>
                  <a:gd name="T89" fmla="*/ 9 h 102"/>
                  <a:gd name="T90" fmla="*/ 41 w 89"/>
                  <a:gd name="T91" fmla="*/ 13 h 102"/>
                  <a:gd name="T92" fmla="*/ 36 w 89"/>
                  <a:gd name="T93" fmla="*/ 9 h 102"/>
                  <a:gd name="T94" fmla="*/ 33 w 89"/>
                  <a:gd name="T95" fmla="*/ 9 h 102"/>
                  <a:gd name="T96" fmla="*/ 29 w 89"/>
                  <a:gd name="T97" fmla="*/ 9 h 102"/>
                  <a:gd name="T98" fmla="*/ 27 w 89"/>
                  <a:gd name="T99" fmla="*/ 8 h 102"/>
                  <a:gd name="T100" fmla="*/ 23 w 89"/>
                  <a:gd name="T101" fmla="*/ 9 h 102"/>
                  <a:gd name="T102" fmla="*/ 23 w 89"/>
                  <a:gd name="T103" fmla="*/ 14 h 102"/>
                  <a:gd name="T104" fmla="*/ 20 w 89"/>
                  <a:gd name="T105" fmla="*/ 20 h 102"/>
                  <a:gd name="T106" fmla="*/ 20 w 89"/>
                  <a:gd name="T107" fmla="*/ 20 h 102"/>
                  <a:gd name="T108" fmla="*/ 20 w 89"/>
                  <a:gd name="T109" fmla="*/ 2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9" h="102">
                    <a:moveTo>
                      <a:pt x="20" y="20"/>
                    </a:moveTo>
                    <a:lnTo>
                      <a:pt x="20" y="26"/>
                    </a:lnTo>
                    <a:lnTo>
                      <a:pt x="19" y="31"/>
                    </a:lnTo>
                    <a:lnTo>
                      <a:pt x="20" y="33"/>
                    </a:lnTo>
                    <a:lnTo>
                      <a:pt x="23" y="33"/>
                    </a:lnTo>
                    <a:lnTo>
                      <a:pt x="27" y="35"/>
                    </a:lnTo>
                    <a:lnTo>
                      <a:pt x="28" y="37"/>
                    </a:lnTo>
                    <a:lnTo>
                      <a:pt x="27" y="43"/>
                    </a:lnTo>
                    <a:lnTo>
                      <a:pt x="23" y="46"/>
                    </a:lnTo>
                    <a:lnTo>
                      <a:pt x="15" y="53"/>
                    </a:lnTo>
                    <a:lnTo>
                      <a:pt x="9" y="59"/>
                    </a:lnTo>
                    <a:lnTo>
                      <a:pt x="7" y="59"/>
                    </a:lnTo>
                    <a:lnTo>
                      <a:pt x="7" y="62"/>
                    </a:lnTo>
                    <a:lnTo>
                      <a:pt x="7" y="66"/>
                    </a:lnTo>
                    <a:lnTo>
                      <a:pt x="5" y="67"/>
                    </a:lnTo>
                    <a:lnTo>
                      <a:pt x="3" y="77"/>
                    </a:lnTo>
                    <a:lnTo>
                      <a:pt x="2" y="85"/>
                    </a:lnTo>
                    <a:lnTo>
                      <a:pt x="2" y="94"/>
                    </a:lnTo>
                    <a:lnTo>
                      <a:pt x="2" y="98"/>
                    </a:lnTo>
                    <a:lnTo>
                      <a:pt x="0" y="101"/>
                    </a:lnTo>
                    <a:lnTo>
                      <a:pt x="2" y="101"/>
                    </a:lnTo>
                    <a:lnTo>
                      <a:pt x="3" y="101"/>
                    </a:lnTo>
                    <a:lnTo>
                      <a:pt x="5" y="101"/>
                    </a:lnTo>
                    <a:lnTo>
                      <a:pt x="5" y="102"/>
                    </a:lnTo>
                    <a:lnTo>
                      <a:pt x="7" y="102"/>
                    </a:lnTo>
                    <a:lnTo>
                      <a:pt x="11" y="98"/>
                    </a:lnTo>
                    <a:lnTo>
                      <a:pt x="13" y="97"/>
                    </a:lnTo>
                    <a:lnTo>
                      <a:pt x="15" y="97"/>
                    </a:lnTo>
                    <a:lnTo>
                      <a:pt x="16" y="95"/>
                    </a:lnTo>
                    <a:lnTo>
                      <a:pt x="16" y="94"/>
                    </a:lnTo>
                    <a:lnTo>
                      <a:pt x="27" y="94"/>
                    </a:lnTo>
                    <a:lnTo>
                      <a:pt x="35" y="94"/>
                    </a:lnTo>
                    <a:lnTo>
                      <a:pt x="36" y="94"/>
                    </a:lnTo>
                    <a:lnTo>
                      <a:pt x="36" y="93"/>
                    </a:lnTo>
                    <a:lnTo>
                      <a:pt x="36" y="89"/>
                    </a:lnTo>
                    <a:lnTo>
                      <a:pt x="37" y="85"/>
                    </a:lnTo>
                    <a:lnTo>
                      <a:pt x="40" y="81"/>
                    </a:lnTo>
                    <a:lnTo>
                      <a:pt x="37" y="79"/>
                    </a:lnTo>
                    <a:lnTo>
                      <a:pt x="40" y="77"/>
                    </a:lnTo>
                    <a:lnTo>
                      <a:pt x="41" y="77"/>
                    </a:lnTo>
                    <a:lnTo>
                      <a:pt x="45" y="75"/>
                    </a:lnTo>
                    <a:lnTo>
                      <a:pt x="47" y="75"/>
                    </a:lnTo>
                    <a:lnTo>
                      <a:pt x="49" y="71"/>
                    </a:lnTo>
                    <a:lnTo>
                      <a:pt x="49" y="74"/>
                    </a:lnTo>
                    <a:lnTo>
                      <a:pt x="53" y="75"/>
                    </a:lnTo>
                    <a:lnTo>
                      <a:pt x="55" y="74"/>
                    </a:lnTo>
                    <a:lnTo>
                      <a:pt x="57" y="71"/>
                    </a:lnTo>
                    <a:lnTo>
                      <a:pt x="59" y="71"/>
                    </a:lnTo>
                    <a:lnTo>
                      <a:pt x="59" y="70"/>
                    </a:lnTo>
                    <a:lnTo>
                      <a:pt x="59" y="67"/>
                    </a:lnTo>
                    <a:lnTo>
                      <a:pt x="60" y="67"/>
                    </a:lnTo>
                    <a:lnTo>
                      <a:pt x="63" y="70"/>
                    </a:lnTo>
                    <a:lnTo>
                      <a:pt x="63" y="71"/>
                    </a:lnTo>
                    <a:lnTo>
                      <a:pt x="64" y="71"/>
                    </a:lnTo>
                    <a:lnTo>
                      <a:pt x="67" y="70"/>
                    </a:lnTo>
                    <a:lnTo>
                      <a:pt x="67" y="71"/>
                    </a:lnTo>
                    <a:lnTo>
                      <a:pt x="68" y="74"/>
                    </a:lnTo>
                    <a:lnTo>
                      <a:pt x="71" y="74"/>
                    </a:lnTo>
                    <a:lnTo>
                      <a:pt x="73" y="66"/>
                    </a:lnTo>
                    <a:lnTo>
                      <a:pt x="77" y="62"/>
                    </a:lnTo>
                    <a:lnTo>
                      <a:pt x="77" y="58"/>
                    </a:lnTo>
                    <a:lnTo>
                      <a:pt x="81" y="57"/>
                    </a:lnTo>
                    <a:lnTo>
                      <a:pt x="84" y="54"/>
                    </a:lnTo>
                    <a:lnTo>
                      <a:pt x="84" y="53"/>
                    </a:lnTo>
                    <a:lnTo>
                      <a:pt x="85" y="49"/>
                    </a:lnTo>
                    <a:lnTo>
                      <a:pt x="87" y="46"/>
                    </a:lnTo>
                    <a:lnTo>
                      <a:pt x="89" y="41"/>
                    </a:lnTo>
                    <a:lnTo>
                      <a:pt x="87" y="37"/>
                    </a:lnTo>
                    <a:lnTo>
                      <a:pt x="85" y="30"/>
                    </a:lnTo>
                    <a:lnTo>
                      <a:pt x="84" y="26"/>
                    </a:lnTo>
                    <a:lnTo>
                      <a:pt x="80" y="18"/>
                    </a:lnTo>
                    <a:lnTo>
                      <a:pt x="77" y="17"/>
                    </a:lnTo>
                    <a:lnTo>
                      <a:pt x="77" y="13"/>
                    </a:lnTo>
                    <a:lnTo>
                      <a:pt x="77" y="9"/>
                    </a:lnTo>
                    <a:lnTo>
                      <a:pt x="76" y="9"/>
                    </a:lnTo>
                    <a:lnTo>
                      <a:pt x="73" y="6"/>
                    </a:lnTo>
                    <a:lnTo>
                      <a:pt x="72" y="5"/>
                    </a:lnTo>
                    <a:lnTo>
                      <a:pt x="72" y="2"/>
                    </a:lnTo>
                    <a:lnTo>
                      <a:pt x="71" y="0"/>
                    </a:lnTo>
                    <a:lnTo>
                      <a:pt x="68" y="4"/>
                    </a:lnTo>
                    <a:lnTo>
                      <a:pt x="67" y="5"/>
                    </a:lnTo>
                    <a:lnTo>
                      <a:pt x="63" y="9"/>
                    </a:lnTo>
                    <a:lnTo>
                      <a:pt x="61" y="9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57" y="6"/>
                    </a:lnTo>
                    <a:lnTo>
                      <a:pt x="55" y="6"/>
                    </a:lnTo>
                    <a:lnTo>
                      <a:pt x="53" y="6"/>
                    </a:lnTo>
                    <a:lnTo>
                      <a:pt x="49" y="8"/>
                    </a:lnTo>
                    <a:lnTo>
                      <a:pt x="45" y="9"/>
                    </a:lnTo>
                    <a:lnTo>
                      <a:pt x="43" y="10"/>
                    </a:lnTo>
                    <a:lnTo>
                      <a:pt x="41" y="13"/>
                    </a:lnTo>
                    <a:lnTo>
                      <a:pt x="40" y="10"/>
                    </a:lnTo>
                    <a:lnTo>
                      <a:pt x="36" y="9"/>
                    </a:lnTo>
                    <a:lnTo>
                      <a:pt x="36" y="6"/>
                    </a:lnTo>
                    <a:lnTo>
                      <a:pt x="33" y="9"/>
                    </a:lnTo>
                    <a:lnTo>
                      <a:pt x="32" y="9"/>
                    </a:lnTo>
                    <a:lnTo>
                      <a:pt x="29" y="9"/>
                    </a:lnTo>
                    <a:lnTo>
                      <a:pt x="28" y="6"/>
                    </a:lnTo>
                    <a:lnTo>
                      <a:pt x="27" y="8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20" y="13"/>
                    </a:lnTo>
                    <a:lnTo>
                      <a:pt x="23" y="14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20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Freeform 68">
                <a:extLst>
                  <a:ext uri="{FF2B5EF4-FFF2-40B4-BE49-F238E27FC236}">
                    <a16:creationId xmlns:a16="http://schemas.microsoft.com/office/drawing/2014/main" id="{C753B013-ECC0-410C-897A-818B9713EA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8388" y="3938588"/>
                <a:ext cx="44450" cy="63500"/>
              </a:xfrm>
              <a:custGeom>
                <a:avLst/>
                <a:gdLst>
                  <a:gd name="T0" fmla="*/ 13 w 28"/>
                  <a:gd name="T1" fmla="*/ 37 h 40"/>
                  <a:gd name="T2" fmla="*/ 17 w 28"/>
                  <a:gd name="T3" fmla="*/ 33 h 40"/>
                  <a:gd name="T4" fmla="*/ 19 w 28"/>
                  <a:gd name="T5" fmla="*/ 32 h 40"/>
                  <a:gd name="T6" fmla="*/ 23 w 28"/>
                  <a:gd name="T7" fmla="*/ 28 h 40"/>
                  <a:gd name="T8" fmla="*/ 21 w 28"/>
                  <a:gd name="T9" fmla="*/ 26 h 40"/>
                  <a:gd name="T10" fmla="*/ 21 w 28"/>
                  <a:gd name="T11" fmla="*/ 24 h 40"/>
                  <a:gd name="T12" fmla="*/ 24 w 28"/>
                  <a:gd name="T13" fmla="*/ 22 h 40"/>
                  <a:gd name="T14" fmla="*/ 24 w 28"/>
                  <a:gd name="T15" fmla="*/ 20 h 40"/>
                  <a:gd name="T16" fmla="*/ 27 w 28"/>
                  <a:gd name="T17" fmla="*/ 18 h 40"/>
                  <a:gd name="T18" fmla="*/ 28 w 28"/>
                  <a:gd name="T19" fmla="*/ 16 h 40"/>
                  <a:gd name="T20" fmla="*/ 28 w 28"/>
                  <a:gd name="T21" fmla="*/ 14 h 40"/>
                  <a:gd name="T22" fmla="*/ 28 w 28"/>
                  <a:gd name="T23" fmla="*/ 13 h 40"/>
                  <a:gd name="T24" fmla="*/ 28 w 28"/>
                  <a:gd name="T25" fmla="*/ 13 h 40"/>
                  <a:gd name="T26" fmla="*/ 24 w 28"/>
                  <a:gd name="T27" fmla="*/ 13 h 40"/>
                  <a:gd name="T28" fmla="*/ 23 w 28"/>
                  <a:gd name="T29" fmla="*/ 10 h 40"/>
                  <a:gd name="T30" fmla="*/ 23 w 28"/>
                  <a:gd name="T31" fmla="*/ 9 h 40"/>
                  <a:gd name="T32" fmla="*/ 23 w 28"/>
                  <a:gd name="T33" fmla="*/ 6 h 40"/>
                  <a:gd name="T34" fmla="*/ 23 w 28"/>
                  <a:gd name="T35" fmla="*/ 5 h 40"/>
                  <a:gd name="T36" fmla="*/ 24 w 28"/>
                  <a:gd name="T37" fmla="*/ 2 h 40"/>
                  <a:gd name="T38" fmla="*/ 24 w 28"/>
                  <a:gd name="T39" fmla="*/ 1 h 40"/>
                  <a:gd name="T40" fmla="*/ 23 w 28"/>
                  <a:gd name="T41" fmla="*/ 1 h 40"/>
                  <a:gd name="T42" fmla="*/ 21 w 28"/>
                  <a:gd name="T43" fmla="*/ 1 h 40"/>
                  <a:gd name="T44" fmla="*/ 19 w 28"/>
                  <a:gd name="T45" fmla="*/ 1 h 40"/>
                  <a:gd name="T46" fmla="*/ 17 w 28"/>
                  <a:gd name="T47" fmla="*/ 1 h 40"/>
                  <a:gd name="T48" fmla="*/ 13 w 28"/>
                  <a:gd name="T49" fmla="*/ 0 h 40"/>
                  <a:gd name="T50" fmla="*/ 13 w 28"/>
                  <a:gd name="T51" fmla="*/ 5 h 40"/>
                  <a:gd name="T52" fmla="*/ 11 w 28"/>
                  <a:gd name="T53" fmla="*/ 6 h 40"/>
                  <a:gd name="T54" fmla="*/ 10 w 28"/>
                  <a:gd name="T55" fmla="*/ 9 h 40"/>
                  <a:gd name="T56" fmla="*/ 6 w 28"/>
                  <a:gd name="T57" fmla="*/ 9 h 40"/>
                  <a:gd name="T58" fmla="*/ 4 w 28"/>
                  <a:gd name="T59" fmla="*/ 6 h 40"/>
                  <a:gd name="T60" fmla="*/ 2 w 28"/>
                  <a:gd name="T61" fmla="*/ 5 h 40"/>
                  <a:gd name="T62" fmla="*/ 0 w 28"/>
                  <a:gd name="T63" fmla="*/ 8 h 40"/>
                  <a:gd name="T64" fmla="*/ 0 w 28"/>
                  <a:gd name="T65" fmla="*/ 9 h 40"/>
                  <a:gd name="T66" fmla="*/ 2 w 28"/>
                  <a:gd name="T67" fmla="*/ 13 h 40"/>
                  <a:gd name="T68" fmla="*/ 4 w 28"/>
                  <a:gd name="T69" fmla="*/ 16 h 40"/>
                  <a:gd name="T70" fmla="*/ 2 w 28"/>
                  <a:gd name="T71" fmla="*/ 18 h 40"/>
                  <a:gd name="T72" fmla="*/ 4 w 28"/>
                  <a:gd name="T73" fmla="*/ 22 h 40"/>
                  <a:gd name="T74" fmla="*/ 4 w 28"/>
                  <a:gd name="T75" fmla="*/ 28 h 40"/>
                  <a:gd name="T76" fmla="*/ 10 w 28"/>
                  <a:gd name="T77" fmla="*/ 40 h 40"/>
                  <a:gd name="T78" fmla="*/ 13 w 28"/>
                  <a:gd name="T79" fmla="*/ 37 h 40"/>
                  <a:gd name="T80" fmla="*/ 13 w 28"/>
                  <a:gd name="T81" fmla="*/ 37 h 40"/>
                  <a:gd name="T82" fmla="*/ 13 w 28"/>
                  <a:gd name="T83" fmla="*/ 37 h 40"/>
                  <a:gd name="T84" fmla="*/ 13 w 28"/>
                  <a:gd name="T85" fmla="*/ 37 h 40"/>
                  <a:gd name="T86" fmla="*/ 13 w 28"/>
                  <a:gd name="T87" fmla="*/ 37 h 40"/>
                  <a:gd name="T88" fmla="*/ 13 w 28"/>
                  <a:gd name="T89" fmla="*/ 37 h 40"/>
                  <a:gd name="T90" fmla="*/ 13 w 28"/>
                  <a:gd name="T91" fmla="*/ 37 h 40"/>
                  <a:gd name="T92" fmla="*/ 13 w 28"/>
                  <a:gd name="T93" fmla="*/ 3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" h="40">
                    <a:moveTo>
                      <a:pt x="13" y="37"/>
                    </a:moveTo>
                    <a:lnTo>
                      <a:pt x="17" y="33"/>
                    </a:lnTo>
                    <a:lnTo>
                      <a:pt x="19" y="32"/>
                    </a:lnTo>
                    <a:lnTo>
                      <a:pt x="23" y="28"/>
                    </a:lnTo>
                    <a:lnTo>
                      <a:pt x="21" y="26"/>
                    </a:lnTo>
                    <a:lnTo>
                      <a:pt x="21" y="24"/>
                    </a:lnTo>
                    <a:lnTo>
                      <a:pt x="24" y="22"/>
                    </a:lnTo>
                    <a:lnTo>
                      <a:pt x="24" y="20"/>
                    </a:lnTo>
                    <a:lnTo>
                      <a:pt x="27" y="18"/>
                    </a:lnTo>
                    <a:lnTo>
                      <a:pt x="28" y="16"/>
                    </a:lnTo>
                    <a:lnTo>
                      <a:pt x="28" y="14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4" y="13"/>
                    </a:lnTo>
                    <a:lnTo>
                      <a:pt x="23" y="10"/>
                    </a:lnTo>
                    <a:lnTo>
                      <a:pt x="23" y="9"/>
                    </a:lnTo>
                    <a:lnTo>
                      <a:pt x="23" y="6"/>
                    </a:lnTo>
                    <a:lnTo>
                      <a:pt x="23" y="5"/>
                    </a:lnTo>
                    <a:lnTo>
                      <a:pt x="24" y="2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1" y="1"/>
                    </a:lnTo>
                    <a:lnTo>
                      <a:pt x="19" y="1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13" y="5"/>
                    </a:lnTo>
                    <a:lnTo>
                      <a:pt x="11" y="6"/>
                    </a:lnTo>
                    <a:lnTo>
                      <a:pt x="10" y="9"/>
                    </a:lnTo>
                    <a:lnTo>
                      <a:pt x="6" y="9"/>
                    </a:lnTo>
                    <a:lnTo>
                      <a:pt x="4" y="6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4" y="16"/>
                    </a:lnTo>
                    <a:lnTo>
                      <a:pt x="2" y="18"/>
                    </a:lnTo>
                    <a:lnTo>
                      <a:pt x="4" y="22"/>
                    </a:lnTo>
                    <a:lnTo>
                      <a:pt x="4" y="28"/>
                    </a:lnTo>
                    <a:lnTo>
                      <a:pt x="10" y="40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3" y="37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Freeform 69">
                <a:extLst>
                  <a:ext uri="{FF2B5EF4-FFF2-40B4-BE49-F238E27FC236}">
                    <a16:creationId xmlns:a16="http://schemas.microsoft.com/office/drawing/2014/main" id="{12F8830D-D018-44E2-8162-A38453013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213" y="3905250"/>
                <a:ext cx="47625" cy="47625"/>
              </a:xfrm>
              <a:custGeom>
                <a:avLst/>
                <a:gdLst>
                  <a:gd name="T0" fmla="*/ 16 w 23"/>
                  <a:gd name="T1" fmla="*/ 1 h 23"/>
                  <a:gd name="T2" fmla="*/ 13 w 23"/>
                  <a:gd name="T3" fmla="*/ 4 h 23"/>
                  <a:gd name="T4" fmla="*/ 12 w 23"/>
                  <a:gd name="T5" fmla="*/ 4 h 23"/>
                  <a:gd name="T6" fmla="*/ 12 w 23"/>
                  <a:gd name="T7" fmla="*/ 3 h 23"/>
                  <a:gd name="T8" fmla="*/ 10 w 23"/>
                  <a:gd name="T9" fmla="*/ 3 h 23"/>
                  <a:gd name="T10" fmla="*/ 9 w 23"/>
                  <a:gd name="T11" fmla="*/ 3 h 23"/>
                  <a:gd name="T12" fmla="*/ 9 w 23"/>
                  <a:gd name="T13" fmla="*/ 3 h 23"/>
                  <a:gd name="T14" fmla="*/ 8 w 23"/>
                  <a:gd name="T15" fmla="*/ 3 h 23"/>
                  <a:gd name="T16" fmla="*/ 5 w 23"/>
                  <a:gd name="T17" fmla="*/ 4 h 23"/>
                  <a:gd name="T18" fmla="*/ 5 w 23"/>
                  <a:gd name="T19" fmla="*/ 7 h 23"/>
                  <a:gd name="T20" fmla="*/ 3 w 23"/>
                  <a:gd name="T21" fmla="*/ 13 h 23"/>
                  <a:gd name="T22" fmla="*/ 3 w 23"/>
                  <a:gd name="T23" fmla="*/ 13 h 23"/>
                  <a:gd name="T24" fmla="*/ 2 w 23"/>
                  <a:gd name="T25" fmla="*/ 14 h 23"/>
                  <a:gd name="T26" fmla="*/ 0 w 23"/>
                  <a:gd name="T27" fmla="*/ 17 h 23"/>
                  <a:gd name="T28" fmla="*/ 0 w 23"/>
                  <a:gd name="T29" fmla="*/ 18 h 23"/>
                  <a:gd name="T30" fmla="*/ 0 w 23"/>
                  <a:gd name="T31" fmla="*/ 20 h 23"/>
                  <a:gd name="T32" fmla="*/ 2 w 23"/>
                  <a:gd name="T33" fmla="*/ 22 h 23"/>
                  <a:gd name="T34" fmla="*/ 3 w 23"/>
                  <a:gd name="T35" fmla="*/ 20 h 23"/>
                  <a:gd name="T36" fmla="*/ 5 w 23"/>
                  <a:gd name="T37" fmla="*/ 21 h 23"/>
                  <a:gd name="T38" fmla="*/ 6 w 23"/>
                  <a:gd name="T39" fmla="*/ 23 h 23"/>
                  <a:gd name="T40" fmla="*/ 9 w 23"/>
                  <a:gd name="T41" fmla="*/ 23 h 23"/>
                  <a:gd name="T42" fmla="*/ 10 w 23"/>
                  <a:gd name="T43" fmla="*/ 21 h 23"/>
                  <a:gd name="T44" fmla="*/ 12 w 23"/>
                  <a:gd name="T45" fmla="*/ 20 h 23"/>
                  <a:gd name="T46" fmla="*/ 12 w 23"/>
                  <a:gd name="T47" fmla="*/ 16 h 23"/>
                  <a:gd name="T48" fmla="*/ 15 w 23"/>
                  <a:gd name="T49" fmla="*/ 17 h 23"/>
                  <a:gd name="T50" fmla="*/ 16 w 23"/>
                  <a:gd name="T51" fmla="*/ 17 h 23"/>
                  <a:gd name="T52" fmla="*/ 18 w 23"/>
                  <a:gd name="T53" fmla="*/ 17 h 23"/>
                  <a:gd name="T54" fmla="*/ 19 w 23"/>
                  <a:gd name="T55" fmla="*/ 17 h 23"/>
                  <a:gd name="T56" fmla="*/ 20 w 23"/>
                  <a:gd name="T57" fmla="*/ 17 h 23"/>
                  <a:gd name="T58" fmla="*/ 20 w 23"/>
                  <a:gd name="T59" fmla="*/ 18 h 23"/>
                  <a:gd name="T60" fmla="*/ 22 w 23"/>
                  <a:gd name="T61" fmla="*/ 17 h 23"/>
                  <a:gd name="T62" fmla="*/ 23 w 23"/>
                  <a:gd name="T63" fmla="*/ 16 h 23"/>
                  <a:gd name="T64" fmla="*/ 23 w 23"/>
                  <a:gd name="T65" fmla="*/ 14 h 23"/>
                  <a:gd name="T66" fmla="*/ 23 w 23"/>
                  <a:gd name="T67" fmla="*/ 11 h 23"/>
                  <a:gd name="T68" fmla="*/ 23 w 23"/>
                  <a:gd name="T69" fmla="*/ 10 h 23"/>
                  <a:gd name="T70" fmla="*/ 22 w 23"/>
                  <a:gd name="T71" fmla="*/ 5 h 23"/>
                  <a:gd name="T72" fmla="*/ 20 w 23"/>
                  <a:gd name="T73" fmla="*/ 3 h 23"/>
                  <a:gd name="T74" fmla="*/ 19 w 23"/>
                  <a:gd name="T75" fmla="*/ 1 h 23"/>
                  <a:gd name="T76" fmla="*/ 19 w 23"/>
                  <a:gd name="T77" fmla="*/ 0 h 23"/>
                  <a:gd name="T78" fmla="*/ 19 w 23"/>
                  <a:gd name="T79" fmla="*/ 0 h 23"/>
                  <a:gd name="T80" fmla="*/ 18 w 23"/>
                  <a:gd name="T81" fmla="*/ 0 h 23"/>
                  <a:gd name="T82" fmla="*/ 16 w 23"/>
                  <a:gd name="T83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" h="23">
                    <a:moveTo>
                      <a:pt x="16" y="1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8"/>
                      <a:pt x="2" y="10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16" y="1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Freeform 70">
                <a:extLst>
                  <a:ext uri="{FF2B5EF4-FFF2-40B4-BE49-F238E27FC236}">
                    <a16:creationId xmlns:a16="http://schemas.microsoft.com/office/drawing/2014/main" id="{CEED60FE-5406-4CE9-9B94-FF7C6EAA8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5475" y="4359275"/>
                <a:ext cx="339725" cy="346075"/>
              </a:xfrm>
              <a:custGeom>
                <a:avLst/>
                <a:gdLst>
                  <a:gd name="T0" fmla="*/ 154 w 161"/>
                  <a:gd name="T1" fmla="*/ 9 h 164"/>
                  <a:gd name="T2" fmla="*/ 145 w 161"/>
                  <a:gd name="T3" fmla="*/ 9 h 164"/>
                  <a:gd name="T4" fmla="*/ 139 w 161"/>
                  <a:gd name="T5" fmla="*/ 9 h 164"/>
                  <a:gd name="T6" fmla="*/ 119 w 161"/>
                  <a:gd name="T7" fmla="*/ 13 h 164"/>
                  <a:gd name="T8" fmla="*/ 112 w 161"/>
                  <a:gd name="T9" fmla="*/ 13 h 164"/>
                  <a:gd name="T10" fmla="*/ 108 w 161"/>
                  <a:gd name="T11" fmla="*/ 15 h 164"/>
                  <a:gd name="T12" fmla="*/ 104 w 161"/>
                  <a:gd name="T13" fmla="*/ 13 h 164"/>
                  <a:gd name="T14" fmla="*/ 91 w 161"/>
                  <a:gd name="T15" fmla="*/ 12 h 164"/>
                  <a:gd name="T16" fmla="*/ 84 w 161"/>
                  <a:gd name="T17" fmla="*/ 10 h 164"/>
                  <a:gd name="T18" fmla="*/ 79 w 161"/>
                  <a:gd name="T19" fmla="*/ 6 h 164"/>
                  <a:gd name="T20" fmla="*/ 76 w 161"/>
                  <a:gd name="T21" fmla="*/ 6 h 164"/>
                  <a:gd name="T22" fmla="*/ 52 w 161"/>
                  <a:gd name="T23" fmla="*/ 6 h 164"/>
                  <a:gd name="T24" fmla="*/ 31 w 161"/>
                  <a:gd name="T25" fmla="*/ 6 h 164"/>
                  <a:gd name="T26" fmla="*/ 23 w 161"/>
                  <a:gd name="T27" fmla="*/ 3 h 164"/>
                  <a:gd name="T28" fmla="*/ 18 w 161"/>
                  <a:gd name="T29" fmla="*/ 0 h 164"/>
                  <a:gd name="T30" fmla="*/ 12 w 161"/>
                  <a:gd name="T31" fmla="*/ 3 h 164"/>
                  <a:gd name="T32" fmla="*/ 8 w 161"/>
                  <a:gd name="T33" fmla="*/ 3 h 164"/>
                  <a:gd name="T34" fmla="*/ 3 w 161"/>
                  <a:gd name="T35" fmla="*/ 3 h 164"/>
                  <a:gd name="T36" fmla="*/ 0 w 161"/>
                  <a:gd name="T37" fmla="*/ 4 h 164"/>
                  <a:gd name="T38" fmla="*/ 2 w 161"/>
                  <a:gd name="T39" fmla="*/ 15 h 164"/>
                  <a:gd name="T40" fmla="*/ 6 w 161"/>
                  <a:gd name="T41" fmla="*/ 23 h 164"/>
                  <a:gd name="T42" fmla="*/ 12 w 161"/>
                  <a:gd name="T43" fmla="*/ 32 h 164"/>
                  <a:gd name="T44" fmla="*/ 19 w 161"/>
                  <a:gd name="T45" fmla="*/ 52 h 164"/>
                  <a:gd name="T46" fmla="*/ 25 w 161"/>
                  <a:gd name="T47" fmla="*/ 62 h 164"/>
                  <a:gd name="T48" fmla="*/ 29 w 161"/>
                  <a:gd name="T49" fmla="*/ 70 h 164"/>
                  <a:gd name="T50" fmla="*/ 33 w 161"/>
                  <a:gd name="T51" fmla="*/ 79 h 164"/>
                  <a:gd name="T52" fmla="*/ 32 w 161"/>
                  <a:gd name="T53" fmla="*/ 85 h 164"/>
                  <a:gd name="T54" fmla="*/ 32 w 161"/>
                  <a:gd name="T55" fmla="*/ 96 h 164"/>
                  <a:gd name="T56" fmla="*/ 36 w 161"/>
                  <a:gd name="T57" fmla="*/ 111 h 164"/>
                  <a:gd name="T58" fmla="*/ 38 w 161"/>
                  <a:gd name="T59" fmla="*/ 121 h 164"/>
                  <a:gd name="T60" fmla="*/ 38 w 161"/>
                  <a:gd name="T61" fmla="*/ 128 h 164"/>
                  <a:gd name="T62" fmla="*/ 39 w 161"/>
                  <a:gd name="T63" fmla="*/ 132 h 164"/>
                  <a:gd name="T64" fmla="*/ 42 w 161"/>
                  <a:gd name="T65" fmla="*/ 139 h 164"/>
                  <a:gd name="T66" fmla="*/ 46 w 161"/>
                  <a:gd name="T67" fmla="*/ 151 h 164"/>
                  <a:gd name="T68" fmla="*/ 54 w 161"/>
                  <a:gd name="T69" fmla="*/ 158 h 164"/>
                  <a:gd name="T70" fmla="*/ 56 w 161"/>
                  <a:gd name="T71" fmla="*/ 159 h 164"/>
                  <a:gd name="T72" fmla="*/ 59 w 161"/>
                  <a:gd name="T73" fmla="*/ 155 h 164"/>
                  <a:gd name="T74" fmla="*/ 61 w 161"/>
                  <a:gd name="T75" fmla="*/ 152 h 164"/>
                  <a:gd name="T76" fmla="*/ 64 w 161"/>
                  <a:gd name="T77" fmla="*/ 154 h 164"/>
                  <a:gd name="T78" fmla="*/ 65 w 161"/>
                  <a:gd name="T79" fmla="*/ 156 h 164"/>
                  <a:gd name="T80" fmla="*/ 68 w 161"/>
                  <a:gd name="T81" fmla="*/ 161 h 164"/>
                  <a:gd name="T82" fmla="*/ 78 w 161"/>
                  <a:gd name="T83" fmla="*/ 164 h 164"/>
                  <a:gd name="T84" fmla="*/ 85 w 161"/>
                  <a:gd name="T85" fmla="*/ 164 h 164"/>
                  <a:gd name="T86" fmla="*/ 88 w 161"/>
                  <a:gd name="T87" fmla="*/ 162 h 164"/>
                  <a:gd name="T88" fmla="*/ 91 w 161"/>
                  <a:gd name="T89" fmla="*/ 161 h 164"/>
                  <a:gd name="T90" fmla="*/ 95 w 161"/>
                  <a:gd name="T91" fmla="*/ 158 h 164"/>
                  <a:gd name="T92" fmla="*/ 97 w 161"/>
                  <a:gd name="T93" fmla="*/ 155 h 164"/>
                  <a:gd name="T94" fmla="*/ 97 w 161"/>
                  <a:gd name="T95" fmla="*/ 97 h 164"/>
                  <a:gd name="T96" fmla="*/ 98 w 161"/>
                  <a:gd name="T97" fmla="*/ 69 h 164"/>
                  <a:gd name="T98" fmla="*/ 111 w 161"/>
                  <a:gd name="T99" fmla="*/ 19 h 164"/>
                  <a:gd name="T100" fmla="*/ 131 w 161"/>
                  <a:gd name="T101" fmla="*/ 16 h 164"/>
                  <a:gd name="T102" fmla="*/ 137 w 161"/>
                  <a:gd name="T103" fmla="*/ 15 h 164"/>
                  <a:gd name="T104" fmla="*/ 140 w 161"/>
                  <a:gd name="T105" fmla="*/ 17 h 164"/>
                  <a:gd name="T106" fmla="*/ 141 w 161"/>
                  <a:gd name="T107" fmla="*/ 22 h 164"/>
                  <a:gd name="T108" fmla="*/ 147 w 161"/>
                  <a:gd name="T109" fmla="*/ 16 h 164"/>
                  <a:gd name="T110" fmla="*/ 151 w 161"/>
                  <a:gd name="T111" fmla="*/ 13 h 164"/>
                  <a:gd name="T112" fmla="*/ 154 w 161"/>
                  <a:gd name="T113" fmla="*/ 15 h 164"/>
                  <a:gd name="T114" fmla="*/ 157 w 161"/>
                  <a:gd name="T115" fmla="*/ 12 h 164"/>
                  <a:gd name="T116" fmla="*/ 159 w 161"/>
                  <a:gd name="T117" fmla="*/ 12 h 164"/>
                  <a:gd name="T118" fmla="*/ 161 w 161"/>
                  <a:gd name="T119" fmla="*/ 12 h 164"/>
                  <a:gd name="T120" fmla="*/ 157 w 161"/>
                  <a:gd name="T121" fmla="*/ 7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1" h="164">
                    <a:moveTo>
                      <a:pt x="157" y="7"/>
                    </a:moveTo>
                    <a:cubicBezTo>
                      <a:pt x="154" y="9"/>
                      <a:pt x="154" y="9"/>
                      <a:pt x="154" y="9"/>
                    </a:cubicBezTo>
                    <a:cubicBezTo>
                      <a:pt x="151" y="7"/>
                      <a:pt x="151" y="7"/>
                      <a:pt x="151" y="7"/>
                    </a:cubicBezTo>
                    <a:cubicBezTo>
                      <a:pt x="145" y="9"/>
                      <a:pt x="145" y="9"/>
                      <a:pt x="145" y="9"/>
                    </a:cubicBezTo>
                    <a:cubicBezTo>
                      <a:pt x="142" y="9"/>
                      <a:pt x="142" y="9"/>
                      <a:pt x="142" y="9"/>
                    </a:cubicBezTo>
                    <a:cubicBezTo>
                      <a:pt x="141" y="10"/>
                      <a:pt x="140" y="9"/>
                      <a:pt x="139" y="9"/>
                    </a:cubicBezTo>
                    <a:cubicBezTo>
                      <a:pt x="132" y="11"/>
                      <a:pt x="132" y="11"/>
                      <a:pt x="132" y="11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5" y="13"/>
                      <a:pt x="115" y="13"/>
                      <a:pt x="115" y="13"/>
                    </a:cubicBezTo>
                    <a:cubicBezTo>
                      <a:pt x="112" y="13"/>
                      <a:pt x="112" y="13"/>
                      <a:pt x="112" y="13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8" y="15"/>
                      <a:pt x="108" y="15"/>
                      <a:pt x="108" y="15"/>
                    </a:cubicBezTo>
                    <a:cubicBezTo>
                      <a:pt x="107" y="15"/>
                      <a:pt x="107" y="15"/>
                      <a:pt x="107" y="15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1" y="12"/>
                      <a:pt x="91" y="12"/>
                      <a:pt x="91" y="12"/>
                    </a:cubicBezTo>
                    <a:cubicBezTo>
                      <a:pt x="86" y="12"/>
                      <a:pt x="86" y="12"/>
                      <a:pt x="86" y="12"/>
                    </a:cubicBezTo>
                    <a:cubicBezTo>
                      <a:pt x="84" y="10"/>
                      <a:pt x="84" y="10"/>
                      <a:pt x="84" y="10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5" y="62"/>
                      <a:pt x="25" y="62"/>
                      <a:pt x="25" y="62"/>
                    </a:cubicBezTo>
                    <a:cubicBezTo>
                      <a:pt x="26" y="66"/>
                      <a:pt x="26" y="66"/>
                      <a:pt x="26" y="66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3" y="79"/>
                      <a:pt x="33" y="79"/>
                      <a:pt x="33" y="79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2" y="92"/>
                      <a:pt x="32" y="92"/>
                      <a:pt x="32" y="92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33" y="102"/>
                      <a:pt x="33" y="102"/>
                      <a:pt x="33" y="102"/>
                    </a:cubicBezTo>
                    <a:cubicBezTo>
                      <a:pt x="36" y="111"/>
                      <a:pt x="36" y="111"/>
                      <a:pt x="36" y="111"/>
                    </a:cubicBezTo>
                    <a:cubicBezTo>
                      <a:pt x="36" y="116"/>
                      <a:pt x="36" y="116"/>
                      <a:pt x="36" y="116"/>
                    </a:cubicBezTo>
                    <a:cubicBezTo>
                      <a:pt x="38" y="121"/>
                      <a:pt x="38" y="121"/>
                      <a:pt x="38" y="121"/>
                    </a:cubicBezTo>
                    <a:cubicBezTo>
                      <a:pt x="38" y="126"/>
                      <a:pt x="38" y="126"/>
                      <a:pt x="38" y="126"/>
                    </a:cubicBezTo>
                    <a:cubicBezTo>
                      <a:pt x="38" y="128"/>
                      <a:pt x="38" y="128"/>
                      <a:pt x="38" y="128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39" y="132"/>
                      <a:pt x="39" y="132"/>
                      <a:pt x="39" y="132"/>
                    </a:cubicBezTo>
                    <a:cubicBezTo>
                      <a:pt x="39" y="135"/>
                      <a:pt x="39" y="135"/>
                      <a:pt x="39" y="135"/>
                    </a:cubicBezTo>
                    <a:cubicBezTo>
                      <a:pt x="42" y="139"/>
                      <a:pt x="42" y="139"/>
                      <a:pt x="42" y="139"/>
                    </a:cubicBezTo>
                    <a:cubicBezTo>
                      <a:pt x="42" y="144"/>
                      <a:pt x="42" y="144"/>
                      <a:pt x="42" y="144"/>
                    </a:cubicBezTo>
                    <a:cubicBezTo>
                      <a:pt x="46" y="151"/>
                      <a:pt x="46" y="151"/>
                      <a:pt x="46" y="151"/>
                    </a:cubicBezTo>
                    <a:cubicBezTo>
                      <a:pt x="50" y="154"/>
                      <a:pt x="50" y="154"/>
                      <a:pt x="50" y="154"/>
                    </a:cubicBezTo>
                    <a:cubicBezTo>
                      <a:pt x="54" y="158"/>
                      <a:pt x="54" y="158"/>
                      <a:pt x="54" y="158"/>
                    </a:cubicBezTo>
                    <a:cubicBezTo>
                      <a:pt x="55" y="159"/>
                      <a:pt x="55" y="159"/>
                      <a:pt x="55" y="159"/>
                    </a:cubicBezTo>
                    <a:cubicBezTo>
                      <a:pt x="56" y="159"/>
                      <a:pt x="56" y="159"/>
                      <a:pt x="56" y="159"/>
                    </a:cubicBezTo>
                    <a:cubicBezTo>
                      <a:pt x="58" y="158"/>
                      <a:pt x="58" y="158"/>
                      <a:pt x="58" y="158"/>
                    </a:cubicBezTo>
                    <a:cubicBezTo>
                      <a:pt x="59" y="155"/>
                      <a:pt x="59" y="155"/>
                      <a:pt x="59" y="155"/>
                    </a:cubicBezTo>
                    <a:cubicBezTo>
                      <a:pt x="59" y="154"/>
                      <a:pt x="59" y="154"/>
                      <a:pt x="59" y="154"/>
                    </a:cubicBezTo>
                    <a:cubicBezTo>
                      <a:pt x="61" y="152"/>
                      <a:pt x="61" y="152"/>
                      <a:pt x="61" y="152"/>
                    </a:cubicBezTo>
                    <a:cubicBezTo>
                      <a:pt x="62" y="152"/>
                      <a:pt x="62" y="152"/>
                      <a:pt x="62" y="152"/>
                    </a:cubicBezTo>
                    <a:cubicBezTo>
                      <a:pt x="64" y="154"/>
                      <a:pt x="64" y="154"/>
                      <a:pt x="64" y="154"/>
                    </a:cubicBezTo>
                    <a:cubicBezTo>
                      <a:pt x="65" y="155"/>
                      <a:pt x="65" y="155"/>
                      <a:pt x="65" y="155"/>
                    </a:cubicBezTo>
                    <a:cubicBezTo>
                      <a:pt x="65" y="156"/>
                      <a:pt x="65" y="156"/>
                      <a:pt x="65" y="156"/>
                    </a:cubicBezTo>
                    <a:cubicBezTo>
                      <a:pt x="65" y="159"/>
                      <a:pt x="65" y="159"/>
                      <a:pt x="65" y="159"/>
                    </a:cubicBezTo>
                    <a:cubicBezTo>
                      <a:pt x="68" y="161"/>
                      <a:pt x="68" y="161"/>
                      <a:pt x="68" y="161"/>
                    </a:cubicBezTo>
                    <a:cubicBezTo>
                      <a:pt x="74" y="164"/>
                      <a:pt x="74" y="164"/>
                      <a:pt x="74" y="164"/>
                    </a:cubicBezTo>
                    <a:cubicBezTo>
                      <a:pt x="78" y="164"/>
                      <a:pt x="78" y="164"/>
                      <a:pt x="78" y="164"/>
                    </a:cubicBezTo>
                    <a:cubicBezTo>
                      <a:pt x="82" y="162"/>
                      <a:pt x="82" y="162"/>
                      <a:pt x="82" y="162"/>
                    </a:cubicBezTo>
                    <a:cubicBezTo>
                      <a:pt x="85" y="164"/>
                      <a:pt x="85" y="164"/>
                      <a:pt x="85" y="164"/>
                    </a:cubicBezTo>
                    <a:cubicBezTo>
                      <a:pt x="88" y="164"/>
                      <a:pt x="88" y="164"/>
                      <a:pt x="88" y="164"/>
                    </a:cubicBezTo>
                    <a:cubicBezTo>
                      <a:pt x="88" y="162"/>
                      <a:pt x="88" y="162"/>
                      <a:pt x="88" y="162"/>
                    </a:cubicBezTo>
                    <a:cubicBezTo>
                      <a:pt x="89" y="161"/>
                      <a:pt x="89" y="161"/>
                      <a:pt x="89" y="161"/>
                    </a:cubicBezTo>
                    <a:cubicBezTo>
                      <a:pt x="91" y="161"/>
                      <a:pt x="91" y="161"/>
                      <a:pt x="91" y="161"/>
                    </a:cubicBezTo>
                    <a:cubicBezTo>
                      <a:pt x="91" y="159"/>
                      <a:pt x="91" y="159"/>
                      <a:pt x="91" y="159"/>
                    </a:cubicBezTo>
                    <a:cubicBezTo>
                      <a:pt x="95" y="158"/>
                      <a:pt x="95" y="158"/>
                      <a:pt x="95" y="158"/>
                    </a:cubicBezTo>
                    <a:cubicBezTo>
                      <a:pt x="97" y="156"/>
                      <a:pt x="97" y="156"/>
                      <a:pt x="97" y="156"/>
                    </a:cubicBezTo>
                    <a:cubicBezTo>
                      <a:pt x="97" y="155"/>
                      <a:pt x="97" y="155"/>
                      <a:pt x="97" y="155"/>
                    </a:cubicBezTo>
                    <a:cubicBezTo>
                      <a:pt x="97" y="106"/>
                      <a:pt x="97" y="106"/>
                      <a:pt x="97" y="106"/>
                    </a:cubicBezTo>
                    <a:cubicBezTo>
                      <a:pt x="97" y="97"/>
                      <a:pt x="97" y="97"/>
                      <a:pt x="97" y="97"/>
                    </a:cubicBezTo>
                    <a:cubicBezTo>
                      <a:pt x="98" y="78"/>
                      <a:pt x="98" y="78"/>
                      <a:pt x="98" y="78"/>
                    </a:cubicBezTo>
                    <a:cubicBezTo>
                      <a:pt x="98" y="69"/>
                      <a:pt x="98" y="69"/>
                      <a:pt x="98" y="69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11" y="19"/>
                      <a:pt x="111" y="19"/>
                      <a:pt x="111" y="19"/>
                    </a:cubicBezTo>
                    <a:cubicBezTo>
                      <a:pt x="125" y="17"/>
                      <a:pt x="125" y="17"/>
                      <a:pt x="125" y="17"/>
                    </a:cubicBezTo>
                    <a:cubicBezTo>
                      <a:pt x="131" y="16"/>
                      <a:pt x="131" y="16"/>
                      <a:pt x="131" y="16"/>
                    </a:cubicBezTo>
                    <a:cubicBezTo>
                      <a:pt x="133" y="15"/>
                      <a:pt x="133" y="15"/>
                      <a:pt x="133" y="15"/>
                    </a:cubicBezTo>
                    <a:cubicBezTo>
                      <a:pt x="137" y="15"/>
                      <a:pt x="137" y="15"/>
                      <a:pt x="137" y="15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40" y="17"/>
                      <a:pt x="140" y="17"/>
                      <a:pt x="140" y="17"/>
                    </a:cubicBezTo>
                    <a:cubicBezTo>
                      <a:pt x="140" y="19"/>
                      <a:pt x="140" y="19"/>
                      <a:pt x="140" y="19"/>
                    </a:cubicBezTo>
                    <a:cubicBezTo>
                      <a:pt x="141" y="22"/>
                      <a:pt x="141" y="22"/>
                      <a:pt x="141" y="22"/>
                    </a:cubicBezTo>
                    <a:cubicBezTo>
                      <a:pt x="142" y="21"/>
                      <a:pt x="142" y="21"/>
                      <a:pt x="142" y="21"/>
                    </a:cubicBezTo>
                    <a:cubicBezTo>
                      <a:pt x="147" y="16"/>
                      <a:pt x="147" y="16"/>
                      <a:pt x="147" y="16"/>
                    </a:cubicBezTo>
                    <a:cubicBezTo>
                      <a:pt x="150" y="15"/>
                      <a:pt x="150" y="15"/>
                      <a:pt x="150" y="15"/>
                    </a:cubicBezTo>
                    <a:cubicBezTo>
                      <a:pt x="151" y="13"/>
                      <a:pt x="151" y="13"/>
                      <a:pt x="151" y="13"/>
                    </a:cubicBezTo>
                    <a:cubicBezTo>
                      <a:pt x="152" y="15"/>
                      <a:pt x="152" y="15"/>
                      <a:pt x="152" y="15"/>
                    </a:cubicBezTo>
                    <a:cubicBezTo>
                      <a:pt x="154" y="15"/>
                      <a:pt x="154" y="15"/>
                      <a:pt x="154" y="15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7" y="12"/>
                      <a:pt x="157" y="12"/>
                    </a:cubicBezTo>
                    <a:cubicBezTo>
                      <a:pt x="158" y="12"/>
                      <a:pt x="158" y="12"/>
                      <a:pt x="158" y="12"/>
                    </a:cubicBezTo>
                    <a:cubicBezTo>
                      <a:pt x="159" y="12"/>
                      <a:pt x="159" y="12"/>
                      <a:pt x="159" y="12"/>
                    </a:cubicBezTo>
                    <a:cubicBezTo>
                      <a:pt x="160" y="12"/>
                      <a:pt x="160" y="12"/>
                      <a:pt x="160" y="12"/>
                    </a:cubicBezTo>
                    <a:cubicBezTo>
                      <a:pt x="161" y="12"/>
                      <a:pt x="161" y="12"/>
                      <a:pt x="161" y="12"/>
                    </a:cubicBezTo>
                    <a:cubicBezTo>
                      <a:pt x="158" y="9"/>
                      <a:pt x="158" y="9"/>
                      <a:pt x="158" y="9"/>
                    </a:cubicBezTo>
                    <a:lnTo>
                      <a:pt x="157" y="7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Freeform 71">
                <a:extLst>
                  <a:ext uri="{FF2B5EF4-FFF2-40B4-BE49-F238E27FC236}">
                    <a16:creationId xmlns:a16="http://schemas.microsoft.com/office/drawing/2014/main" id="{54CE1A44-7F18-4C83-93CC-E65CE0E98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5475" y="4038600"/>
                <a:ext cx="312738" cy="352425"/>
              </a:xfrm>
              <a:custGeom>
                <a:avLst/>
                <a:gdLst>
                  <a:gd name="T0" fmla="*/ 8 w 148"/>
                  <a:gd name="T1" fmla="*/ 155 h 167"/>
                  <a:gd name="T2" fmla="*/ 16 w 148"/>
                  <a:gd name="T3" fmla="*/ 152 h 167"/>
                  <a:gd name="T4" fmla="*/ 23 w 148"/>
                  <a:gd name="T5" fmla="*/ 155 h 167"/>
                  <a:gd name="T6" fmla="*/ 38 w 148"/>
                  <a:gd name="T7" fmla="*/ 158 h 167"/>
                  <a:gd name="T8" fmla="*/ 76 w 148"/>
                  <a:gd name="T9" fmla="*/ 158 h 167"/>
                  <a:gd name="T10" fmla="*/ 81 w 148"/>
                  <a:gd name="T11" fmla="*/ 159 h 167"/>
                  <a:gd name="T12" fmla="*/ 91 w 148"/>
                  <a:gd name="T13" fmla="*/ 164 h 167"/>
                  <a:gd name="T14" fmla="*/ 107 w 148"/>
                  <a:gd name="T15" fmla="*/ 167 h 167"/>
                  <a:gd name="T16" fmla="*/ 112 w 148"/>
                  <a:gd name="T17" fmla="*/ 165 h 167"/>
                  <a:gd name="T18" fmla="*/ 132 w 148"/>
                  <a:gd name="T19" fmla="*/ 163 h 167"/>
                  <a:gd name="T20" fmla="*/ 140 w 148"/>
                  <a:gd name="T21" fmla="*/ 161 h 167"/>
                  <a:gd name="T22" fmla="*/ 131 w 148"/>
                  <a:gd name="T23" fmla="*/ 152 h 167"/>
                  <a:gd name="T24" fmla="*/ 125 w 148"/>
                  <a:gd name="T25" fmla="*/ 146 h 167"/>
                  <a:gd name="T26" fmla="*/ 124 w 148"/>
                  <a:gd name="T27" fmla="*/ 125 h 167"/>
                  <a:gd name="T28" fmla="*/ 124 w 148"/>
                  <a:gd name="T29" fmla="*/ 99 h 167"/>
                  <a:gd name="T30" fmla="*/ 140 w 148"/>
                  <a:gd name="T31" fmla="*/ 99 h 167"/>
                  <a:gd name="T32" fmla="*/ 147 w 148"/>
                  <a:gd name="T33" fmla="*/ 96 h 167"/>
                  <a:gd name="T34" fmla="*/ 148 w 148"/>
                  <a:gd name="T35" fmla="*/ 86 h 167"/>
                  <a:gd name="T36" fmla="*/ 148 w 148"/>
                  <a:gd name="T37" fmla="*/ 73 h 167"/>
                  <a:gd name="T38" fmla="*/ 145 w 148"/>
                  <a:gd name="T39" fmla="*/ 70 h 167"/>
                  <a:gd name="T40" fmla="*/ 138 w 148"/>
                  <a:gd name="T41" fmla="*/ 72 h 167"/>
                  <a:gd name="T42" fmla="*/ 131 w 148"/>
                  <a:gd name="T43" fmla="*/ 72 h 167"/>
                  <a:gd name="T44" fmla="*/ 127 w 148"/>
                  <a:gd name="T45" fmla="*/ 72 h 167"/>
                  <a:gd name="T46" fmla="*/ 127 w 148"/>
                  <a:gd name="T47" fmla="*/ 66 h 167"/>
                  <a:gd name="T48" fmla="*/ 122 w 148"/>
                  <a:gd name="T49" fmla="*/ 52 h 167"/>
                  <a:gd name="T50" fmla="*/ 122 w 148"/>
                  <a:gd name="T51" fmla="*/ 40 h 167"/>
                  <a:gd name="T52" fmla="*/ 121 w 148"/>
                  <a:gd name="T53" fmla="*/ 29 h 167"/>
                  <a:gd name="T54" fmla="*/ 121 w 148"/>
                  <a:gd name="T55" fmla="*/ 20 h 167"/>
                  <a:gd name="T56" fmla="*/ 109 w 148"/>
                  <a:gd name="T57" fmla="*/ 20 h 167"/>
                  <a:gd name="T58" fmla="*/ 108 w 148"/>
                  <a:gd name="T59" fmla="*/ 15 h 167"/>
                  <a:gd name="T60" fmla="*/ 99 w 148"/>
                  <a:gd name="T61" fmla="*/ 16 h 167"/>
                  <a:gd name="T62" fmla="*/ 95 w 148"/>
                  <a:gd name="T63" fmla="*/ 22 h 167"/>
                  <a:gd name="T64" fmla="*/ 92 w 148"/>
                  <a:gd name="T65" fmla="*/ 25 h 167"/>
                  <a:gd name="T66" fmla="*/ 84 w 148"/>
                  <a:gd name="T67" fmla="*/ 29 h 167"/>
                  <a:gd name="T68" fmla="*/ 72 w 148"/>
                  <a:gd name="T69" fmla="*/ 30 h 167"/>
                  <a:gd name="T70" fmla="*/ 68 w 148"/>
                  <a:gd name="T71" fmla="*/ 27 h 167"/>
                  <a:gd name="T72" fmla="*/ 64 w 148"/>
                  <a:gd name="T73" fmla="*/ 19 h 167"/>
                  <a:gd name="T74" fmla="*/ 61 w 148"/>
                  <a:gd name="T75" fmla="*/ 12 h 167"/>
                  <a:gd name="T76" fmla="*/ 61 w 148"/>
                  <a:gd name="T77" fmla="*/ 6 h 167"/>
                  <a:gd name="T78" fmla="*/ 55 w 148"/>
                  <a:gd name="T79" fmla="*/ 0 h 167"/>
                  <a:gd name="T80" fmla="*/ 35 w 148"/>
                  <a:gd name="T81" fmla="*/ 0 h 167"/>
                  <a:gd name="T82" fmla="*/ 18 w 148"/>
                  <a:gd name="T83" fmla="*/ 0 h 167"/>
                  <a:gd name="T84" fmla="*/ 9 w 148"/>
                  <a:gd name="T85" fmla="*/ 3 h 167"/>
                  <a:gd name="T86" fmla="*/ 11 w 148"/>
                  <a:gd name="T87" fmla="*/ 12 h 167"/>
                  <a:gd name="T88" fmla="*/ 15 w 148"/>
                  <a:gd name="T89" fmla="*/ 22 h 167"/>
                  <a:gd name="T90" fmla="*/ 21 w 148"/>
                  <a:gd name="T91" fmla="*/ 39 h 167"/>
                  <a:gd name="T92" fmla="*/ 16 w 148"/>
                  <a:gd name="T93" fmla="*/ 45 h 167"/>
                  <a:gd name="T94" fmla="*/ 19 w 148"/>
                  <a:gd name="T95" fmla="*/ 56 h 167"/>
                  <a:gd name="T96" fmla="*/ 25 w 148"/>
                  <a:gd name="T97" fmla="*/ 69 h 167"/>
                  <a:gd name="T98" fmla="*/ 23 w 148"/>
                  <a:gd name="T99" fmla="*/ 88 h 167"/>
                  <a:gd name="T100" fmla="*/ 16 w 148"/>
                  <a:gd name="T101" fmla="*/ 93 h 167"/>
                  <a:gd name="T102" fmla="*/ 11 w 148"/>
                  <a:gd name="T103" fmla="*/ 103 h 167"/>
                  <a:gd name="T104" fmla="*/ 8 w 148"/>
                  <a:gd name="T105" fmla="*/ 115 h 167"/>
                  <a:gd name="T106" fmla="*/ 5 w 148"/>
                  <a:gd name="T107" fmla="*/ 128 h 167"/>
                  <a:gd name="T108" fmla="*/ 3 w 148"/>
                  <a:gd name="T109" fmla="*/ 134 h 167"/>
                  <a:gd name="T110" fmla="*/ 0 w 148"/>
                  <a:gd name="T111" fmla="*/ 148 h 167"/>
                  <a:gd name="T112" fmla="*/ 3 w 148"/>
                  <a:gd name="T113" fmla="*/ 155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8" h="167">
                    <a:moveTo>
                      <a:pt x="3" y="155"/>
                    </a:moveTo>
                    <a:cubicBezTo>
                      <a:pt x="5" y="155"/>
                      <a:pt x="5" y="155"/>
                      <a:pt x="5" y="155"/>
                    </a:cubicBezTo>
                    <a:cubicBezTo>
                      <a:pt x="8" y="155"/>
                      <a:pt x="8" y="155"/>
                      <a:pt x="8" y="155"/>
                    </a:cubicBezTo>
                    <a:cubicBezTo>
                      <a:pt x="11" y="156"/>
                      <a:pt x="11" y="156"/>
                      <a:pt x="11" y="156"/>
                    </a:cubicBezTo>
                    <a:cubicBezTo>
                      <a:pt x="12" y="155"/>
                      <a:pt x="12" y="155"/>
                      <a:pt x="12" y="155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18" y="152"/>
                      <a:pt x="18" y="152"/>
                      <a:pt x="18" y="152"/>
                    </a:cubicBezTo>
                    <a:cubicBezTo>
                      <a:pt x="19" y="152"/>
                      <a:pt x="19" y="152"/>
                      <a:pt x="19" y="152"/>
                    </a:cubicBezTo>
                    <a:cubicBezTo>
                      <a:pt x="23" y="155"/>
                      <a:pt x="23" y="155"/>
                      <a:pt x="23" y="155"/>
                    </a:cubicBezTo>
                    <a:cubicBezTo>
                      <a:pt x="28" y="158"/>
                      <a:pt x="28" y="158"/>
                      <a:pt x="28" y="158"/>
                    </a:cubicBezTo>
                    <a:cubicBezTo>
                      <a:pt x="31" y="158"/>
                      <a:pt x="31" y="158"/>
                      <a:pt x="31" y="158"/>
                    </a:cubicBezTo>
                    <a:cubicBezTo>
                      <a:pt x="38" y="158"/>
                      <a:pt x="38" y="158"/>
                      <a:pt x="38" y="158"/>
                    </a:cubicBezTo>
                    <a:cubicBezTo>
                      <a:pt x="52" y="158"/>
                      <a:pt x="52" y="158"/>
                      <a:pt x="52" y="158"/>
                    </a:cubicBezTo>
                    <a:cubicBezTo>
                      <a:pt x="75" y="158"/>
                      <a:pt x="75" y="158"/>
                      <a:pt x="75" y="158"/>
                    </a:cubicBezTo>
                    <a:cubicBezTo>
                      <a:pt x="76" y="158"/>
                      <a:pt x="76" y="158"/>
                      <a:pt x="76" y="158"/>
                    </a:cubicBezTo>
                    <a:cubicBezTo>
                      <a:pt x="78" y="158"/>
                      <a:pt x="78" y="158"/>
                      <a:pt x="78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81" y="159"/>
                      <a:pt x="81" y="159"/>
                      <a:pt x="81" y="159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86" y="164"/>
                      <a:pt x="86" y="164"/>
                      <a:pt x="86" y="164"/>
                    </a:cubicBezTo>
                    <a:cubicBezTo>
                      <a:pt x="91" y="164"/>
                      <a:pt x="91" y="164"/>
                      <a:pt x="91" y="164"/>
                    </a:cubicBezTo>
                    <a:cubicBezTo>
                      <a:pt x="98" y="165"/>
                      <a:pt x="98" y="165"/>
                      <a:pt x="98" y="165"/>
                    </a:cubicBezTo>
                    <a:cubicBezTo>
                      <a:pt x="104" y="165"/>
                      <a:pt x="104" y="165"/>
                      <a:pt x="104" y="165"/>
                    </a:cubicBezTo>
                    <a:cubicBezTo>
                      <a:pt x="107" y="167"/>
                      <a:pt x="107" y="167"/>
                      <a:pt x="107" y="167"/>
                    </a:cubicBezTo>
                    <a:cubicBezTo>
                      <a:pt x="108" y="167"/>
                      <a:pt x="108" y="167"/>
                      <a:pt x="108" y="167"/>
                    </a:cubicBezTo>
                    <a:cubicBezTo>
                      <a:pt x="109" y="167"/>
                      <a:pt x="109" y="167"/>
                      <a:pt x="109" y="167"/>
                    </a:cubicBezTo>
                    <a:cubicBezTo>
                      <a:pt x="112" y="165"/>
                      <a:pt x="112" y="165"/>
                      <a:pt x="112" y="165"/>
                    </a:cubicBezTo>
                    <a:cubicBezTo>
                      <a:pt x="115" y="165"/>
                      <a:pt x="115" y="165"/>
                      <a:pt x="115" y="165"/>
                    </a:cubicBezTo>
                    <a:cubicBezTo>
                      <a:pt x="119" y="165"/>
                      <a:pt x="119" y="165"/>
                      <a:pt x="119" y="165"/>
                    </a:cubicBezTo>
                    <a:cubicBezTo>
                      <a:pt x="132" y="163"/>
                      <a:pt x="132" y="163"/>
                      <a:pt x="132" y="163"/>
                    </a:cubicBezTo>
                    <a:cubicBezTo>
                      <a:pt x="139" y="161"/>
                      <a:pt x="139" y="161"/>
                      <a:pt x="139" y="161"/>
                    </a:cubicBezTo>
                    <a:cubicBezTo>
                      <a:pt x="139" y="161"/>
                      <a:pt x="139" y="161"/>
                      <a:pt x="139" y="161"/>
                    </a:cubicBezTo>
                    <a:cubicBezTo>
                      <a:pt x="140" y="161"/>
                      <a:pt x="140" y="161"/>
                      <a:pt x="140" y="161"/>
                    </a:cubicBezTo>
                    <a:cubicBezTo>
                      <a:pt x="134" y="156"/>
                      <a:pt x="134" y="156"/>
                      <a:pt x="134" y="156"/>
                    </a:cubicBezTo>
                    <a:cubicBezTo>
                      <a:pt x="131" y="152"/>
                      <a:pt x="131" y="152"/>
                      <a:pt x="131" y="152"/>
                    </a:cubicBezTo>
                    <a:cubicBezTo>
                      <a:pt x="131" y="152"/>
                      <a:pt x="131" y="152"/>
                      <a:pt x="131" y="152"/>
                    </a:cubicBezTo>
                    <a:cubicBezTo>
                      <a:pt x="131" y="152"/>
                      <a:pt x="131" y="152"/>
                      <a:pt x="131" y="152"/>
                    </a:cubicBezTo>
                    <a:cubicBezTo>
                      <a:pt x="129" y="151"/>
                      <a:pt x="129" y="151"/>
                      <a:pt x="129" y="151"/>
                    </a:cubicBezTo>
                    <a:cubicBezTo>
                      <a:pt x="125" y="146"/>
                      <a:pt x="125" y="146"/>
                      <a:pt x="125" y="146"/>
                    </a:cubicBezTo>
                    <a:cubicBezTo>
                      <a:pt x="124" y="144"/>
                      <a:pt x="124" y="144"/>
                      <a:pt x="124" y="144"/>
                    </a:cubicBezTo>
                    <a:cubicBezTo>
                      <a:pt x="122" y="141"/>
                      <a:pt x="122" y="141"/>
                      <a:pt x="122" y="141"/>
                    </a:cubicBezTo>
                    <a:cubicBezTo>
                      <a:pt x="124" y="125"/>
                      <a:pt x="124" y="125"/>
                      <a:pt x="124" y="125"/>
                    </a:cubicBezTo>
                    <a:cubicBezTo>
                      <a:pt x="124" y="109"/>
                      <a:pt x="124" y="109"/>
                      <a:pt x="124" y="109"/>
                    </a:cubicBezTo>
                    <a:cubicBezTo>
                      <a:pt x="124" y="102"/>
                      <a:pt x="124" y="102"/>
                      <a:pt x="124" y="102"/>
                    </a:cubicBezTo>
                    <a:cubicBezTo>
                      <a:pt x="124" y="99"/>
                      <a:pt x="124" y="99"/>
                      <a:pt x="124" y="99"/>
                    </a:cubicBezTo>
                    <a:cubicBezTo>
                      <a:pt x="124" y="98"/>
                      <a:pt x="124" y="98"/>
                      <a:pt x="124" y="98"/>
                    </a:cubicBezTo>
                    <a:cubicBezTo>
                      <a:pt x="132" y="99"/>
                      <a:pt x="132" y="99"/>
                      <a:pt x="132" y="99"/>
                    </a:cubicBezTo>
                    <a:cubicBezTo>
                      <a:pt x="140" y="99"/>
                      <a:pt x="140" y="99"/>
                      <a:pt x="140" y="99"/>
                    </a:cubicBezTo>
                    <a:cubicBezTo>
                      <a:pt x="144" y="99"/>
                      <a:pt x="144" y="99"/>
                      <a:pt x="144" y="99"/>
                    </a:cubicBezTo>
                    <a:cubicBezTo>
                      <a:pt x="148" y="98"/>
                      <a:pt x="148" y="98"/>
                      <a:pt x="148" y="98"/>
                    </a:cubicBezTo>
                    <a:cubicBezTo>
                      <a:pt x="147" y="96"/>
                      <a:pt x="147" y="96"/>
                      <a:pt x="147" y="96"/>
                    </a:cubicBezTo>
                    <a:cubicBezTo>
                      <a:pt x="147" y="93"/>
                      <a:pt x="147" y="93"/>
                      <a:pt x="147" y="93"/>
                    </a:cubicBezTo>
                    <a:cubicBezTo>
                      <a:pt x="148" y="91"/>
                      <a:pt x="148" y="91"/>
                      <a:pt x="148" y="91"/>
                    </a:cubicBezTo>
                    <a:cubicBezTo>
                      <a:pt x="148" y="86"/>
                      <a:pt x="148" y="86"/>
                      <a:pt x="148" y="86"/>
                    </a:cubicBezTo>
                    <a:cubicBezTo>
                      <a:pt x="148" y="83"/>
                      <a:pt x="148" y="83"/>
                      <a:pt x="148" y="83"/>
                    </a:cubicBezTo>
                    <a:cubicBezTo>
                      <a:pt x="148" y="76"/>
                      <a:pt x="148" y="76"/>
                      <a:pt x="148" y="76"/>
                    </a:cubicBezTo>
                    <a:cubicBezTo>
                      <a:pt x="148" y="73"/>
                      <a:pt x="148" y="73"/>
                      <a:pt x="148" y="73"/>
                    </a:cubicBezTo>
                    <a:cubicBezTo>
                      <a:pt x="148" y="69"/>
                      <a:pt x="148" y="69"/>
                      <a:pt x="148" y="69"/>
                    </a:cubicBezTo>
                    <a:cubicBezTo>
                      <a:pt x="147" y="70"/>
                      <a:pt x="147" y="70"/>
                      <a:pt x="147" y="70"/>
                    </a:cubicBezTo>
                    <a:cubicBezTo>
                      <a:pt x="145" y="70"/>
                      <a:pt x="145" y="70"/>
                      <a:pt x="145" y="70"/>
                    </a:cubicBezTo>
                    <a:cubicBezTo>
                      <a:pt x="142" y="70"/>
                      <a:pt x="142" y="70"/>
                      <a:pt x="142" y="70"/>
                    </a:cubicBezTo>
                    <a:cubicBezTo>
                      <a:pt x="140" y="72"/>
                      <a:pt x="140" y="72"/>
                      <a:pt x="140" y="72"/>
                    </a:cubicBezTo>
                    <a:cubicBezTo>
                      <a:pt x="138" y="72"/>
                      <a:pt x="138" y="72"/>
                      <a:pt x="138" y="72"/>
                    </a:cubicBezTo>
                    <a:cubicBezTo>
                      <a:pt x="135" y="72"/>
                      <a:pt x="135" y="72"/>
                      <a:pt x="135" y="72"/>
                    </a:cubicBezTo>
                    <a:cubicBezTo>
                      <a:pt x="134" y="72"/>
                      <a:pt x="134" y="72"/>
                      <a:pt x="134" y="72"/>
                    </a:cubicBezTo>
                    <a:cubicBezTo>
                      <a:pt x="131" y="72"/>
                      <a:pt x="131" y="72"/>
                      <a:pt x="131" y="72"/>
                    </a:cubicBezTo>
                    <a:cubicBezTo>
                      <a:pt x="128" y="73"/>
                      <a:pt x="128" y="73"/>
                      <a:pt x="128" y="73"/>
                    </a:cubicBezTo>
                    <a:cubicBezTo>
                      <a:pt x="127" y="75"/>
                      <a:pt x="127" y="75"/>
                      <a:pt x="127" y="75"/>
                    </a:cubicBezTo>
                    <a:cubicBezTo>
                      <a:pt x="127" y="72"/>
                      <a:pt x="127" y="72"/>
                      <a:pt x="127" y="72"/>
                    </a:cubicBezTo>
                    <a:cubicBezTo>
                      <a:pt x="127" y="70"/>
                      <a:pt x="127" y="70"/>
                      <a:pt x="127" y="70"/>
                    </a:cubicBezTo>
                    <a:cubicBezTo>
                      <a:pt x="127" y="69"/>
                      <a:pt x="127" y="69"/>
                      <a:pt x="127" y="69"/>
                    </a:cubicBezTo>
                    <a:cubicBezTo>
                      <a:pt x="127" y="66"/>
                      <a:pt x="127" y="66"/>
                      <a:pt x="127" y="66"/>
                    </a:cubicBezTo>
                    <a:cubicBezTo>
                      <a:pt x="127" y="60"/>
                      <a:pt x="127" y="60"/>
                      <a:pt x="127" y="60"/>
                    </a:cubicBezTo>
                    <a:cubicBezTo>
                      <a:pt x="125" y="56"/>
                      <a:pt x="125" y="56"/>
                      <a:pt x="125" y="56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6"/>
                      <a:pt x="122" y="46"/>
                      <a:pt x="122" y="46"/>
                    </a:cubicBezTo>
                    <a:cubicBezTo>
                      <a:pt x="122" y="40"/>
                      <a:pt x="122" y="40"/>
                      <a:pt x="122" y="40"/>
                    </a:cubicBezTo>
                    <a:cubicBezTo>
                      <a:pt x="122" y="35"/>
                      <a:pt x="122" y="35"/>
                      <a:pt x="122" y="35"/>
                    </a:cubicBezTo>
                    <a:cubicBezTo>
                      <a:pt x="122" y="33"/>
                      <a:pt x="122" y="33"/>
                      <a:pt x="122" y="33"/>
                    </a:cubicBezTo>
                    <a:cubicBezTo>
                      <a:pt x="121" y="29"/>
                      <a:pt x="121" y="29"/>
                      <a:pt x="121" y="29"/>
                    </a:cubicBezTo>
                    <a:cubicBezTo>
                      <a:pt x="122" y="23"/>
                      <a:pt x="122" y="23"/>
                      <a:pt x="122" y="23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21" y="20"/>
                      <a:pt x="121" y="20"/>
                      <a:pt x="121" y="20"/>
                    </a:cubicBezTo>
                    <a:cubicBezTo>
                      <a:pt x="118" y="20"/>
                      <a:pt x="118" y="20"/>
                      <a:pt x="118" y="20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08" y="20"/>
                      <a:pt x="108" y="20"/>
                      <a:pt x="108" y="20"/>
                    </a:cubicBezTo>
                    <a:cubicBezTo>
                      <a:pt x="107" y="19"/>
                      <a:pt x="107" y="19"/>
                      <a:pt x="107" y="19"/>
                    </a:cubicBezTo>
                    <a:cubicBezTo>
                      <a:pt x="108" y="15"/>
                      <a:pt x="108" y="15"/>
                      <a:pt x="108" y="15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5" y="16"/>
                      <a:pt x="95" y="16"/>
                      <a:pt x="95" y="16"/>
                    </a:cubicBezTo>
                    <a:cubicBezTo>
                      <a:pt x="95" y="19"/>
                      <a:pt x="95" y="19"/>
                      <a:pt x="95" y="19"/>
                    </a:cubicBezTo>
                    <a:cubicBezTo>
                      <a:pt x="95" y="22"/>
                      <a:pt x="95" y="22"/>
                      <a:pt x="95" y="22"/>
                    </a:cubicBezTo>
                    <a:cubicBezTo>
                      <a:pt x="95" y="23"/>
                      <a:pt x="95" y="23"/>
                      <a:pt x="95" y="23"/>
                    </a:cubicBezTo>
                    <a:cubicBezTo>
                      <a:pt x="94" y="25"/>
                      <a:pt x="94" y="25"/>
                      <a:pt x="94" y="25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84" y="29"/>
                      <a:pt x="84" y="29"/>
                      <a:pt x="84" y="29"/>
                    </a:cubicBezTo>
                    <a:cubicBezTo>
                      <a:pt x="81" y="30"/>
                      <a:pt x="81" y="30"/>
                      <a:pt x="81" y="30"/>
                    </a:cubicBezTo>
                    <a:cubicBezTo>
                      <a:pt x="78" y="30"/>
                      <a:pt x="78" y="30"/>
                      <a:pt x="78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69" y="29"/>
                      <a:pt x="69" y="29"/>
                      <a:pt x="69" y="29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5" y="22"/>
                      <a:pt x="65" y="22"/>
                      <a:pt x="65" y="22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6" y="79"/>
                      <a:pt x="26" y="79"/>
                      <a:pt x="26" y="79"/>
                    </a:cubicBezTo>
                    <a:cubicBezTo>
                      <a:pt x="25" y="83"/>
                      <a:pt x="25" y="83"/>
                      <a:pt x="25" y="83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2" y="91"/>
                      <a:pt x="22" y="91"/>
                      <a:pt x="22" y="91"/>
                    </a:cubicBezTo>
                    <a:cubicBezTo>
                      <a:pt x="19" y="92"/>
                      <a:pt x="19" y="92"/>
                      <a:pt x="19" y="92"/>
                    </a:cubicBezTo>
                    <a:cubicBezTo>
                      <a:pt x="16" y="93"/>
                      <a:pt x="16" y="93"/>
                      <a:pt x="16" y="93"/>
                    </a:cubicBezTo>
                    <a:cubicBezTo>
                      <a:pt x="16" y="95"/>
                      <a:pt x="16" y="95"/>
                      <a:pt x="16" y="95"/>
                    </a:cubicBezTo>
                    <a:cubicBezTo>
                      <a:pt x="15" y="99"/>
                      <a:pt x="15" y="99"/>
                      <a:pt x="15" y="99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9" y="106"/>
                      <a:pt x="9" y="106"/>
                      <a:pt x="9" y="106"/>
                    </a:cubicBezTo>
                    <a:cubicBezTo>
                      <a:pt x="9" y="111"/>
                      <a:pt x="9" y="111"/>
                      <a:pt x="9" y="111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8" y="119"/>
                      <a:pt x="8" y="119"/>
                      <a:pt x="8" y="119"/>
                    </a:cubicBezTo>
                    <a:cubicBezTo>
                      <a:pt x="6" y="124"/>
                      <a:pt x="6" y="124"/>
                      <a:pt x="6" y="124"/>
                    </a:cubicBezTo>
                    <a:cubicBezTo>
                      <a:pt x="5" y="128"/>
                      <a:pt x="5" y="128"/>
                      <a:pt x="5" y="128"/>
                    </a:cubicBezTo>
                    <a:cubicBezTo>
                      <a:pt x="5" y="129"/>
                      <a:pt x="5" y="129"/>
                      <a:pt x="5" y="129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" y="139"/>
                      <a:pt x="2" y="139"/>
                      <a:pt x="2" y="139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1" y="156"/>
                      <a:pt x="1" y="156"/>
                      <a:pt x="1" y="156"/>
                    </a:cubicBezTo>
                    <a:lnTo>
                      <a:pt x="3" y="155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eform 72">
                <a:extLst>
                  <a:ext uri="{FF2B5EF4-FFF2-40B4-BE49-F238E27FC236}">
                    <a16:creationId xmlns:a16="http://schemas.microsoft.com/office/drawing/2014/main" id="{0206BF21-FC1F-440E-9D3D-135C276C6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2650" y="4108450"/>
                <a:ext cx="298450" cy="284163"/>
              </a:xfrm>
              <a:custGeom>
                <a:avLst/>
                <a:gdLst>
                  <a:gd name="T0" fmla="*/ 138 w 141"/>
                  <a:gd name="T1" fmla="*/ 23 h 135"/>
                  <a:gd name="T2" fmla="*/ 138 w 141"/>
                  <a:gd name="T3" fmla="*/ 20 h 135"/>
                  <a:gd name="T4" fmla="*/ 134 w 141"/>
                  <a:gd name="T5" fmla="*/ 16 h 135"/>
                  <a:gd name="T6" fmla="*/ 129 w 141"/>
                  <a:gd name="T7" fmla="*/ 15 h 135"/>
                  <a:gd name="T8" fmla="*/ 122 w 141"/>
                  <a:gd name="T9" fmla="*/ 10 h 135"/>
                  <a:gd name="T10" fmla="*/ 118 w 141"/>
                  <a:gd name="T11" fmla="*/ 9 h 135"/>
                  <a:gd name="T12" fmla="*/ 112 w 141"/>
                  <a:gd name="T13" fmla="*/ 6 h 135"/>
                  <a:gd name="T14" fmla="*/ 109 w 141"/>
                  <a:gd name="T15" fmla="*/ 6 h 135"/>
                  <a:gd name="T16" fmla="*/ 105 w 141"/>
                  <a:gd name="T17" fmla="*/ 3 h 135"/>
                  <a:gd name="T18" fmla="*/ 85 w 141"/>
                  <a:gd name="T19" fmla="*/ 3 h 135"/>
                  <a:gd name="T20" fmla="*/ 81 w 141"/>
                  <a:gd name="T21" fmla="*/ 12 h 135"/>
                  <a:gd name="T22" fmla="*/ 82 w 141"/>
                  <a:gd name="T23" fmla="*/ 19 h 135"/>
                  <a:gd name="T24" fmla="*/ 81 w 141"/>
                  <a:gd name="T25" fmla="*/ 36 h 135"/>
                  <a:gd name="T26" fmla="*/ 79 w 141"/>
                  <a:gd name="T27" fmla="*/ 49 h 135"/>
                  <a:gd name="T28" fmla="*/ 91 w 141"/>
                  <a:gd name="T29" fmla="*/ 58 h 135"/>
                  <a:gd name="T30" fmla="*/ 95 w 141"/>
                  <a:gd name="T31" fmla="*/ 53 h 135"/>
                  <a:gd name="T32" fmla="*/ 95 w 141"/>
                  <a:gd name="T33" fmla="*/ 72 h 135"/>
                  <a:gd name="T34" fmla="*/ 92 w 141"/>
                  <a:gd name="T35" fmla="*/ 69 h 135"/>
                  <a:gd name="T36" fmla="*/ 85 w 141"/>
                  <a:gd name="T37" fmla="*/ 69 h 135"/>
                  <a:gd name="T38" fmla="*/ 79 w 141"/>
                  <a:gd name="T39" fmla="*/ 61 h 135"/>
                  <a:gd name="T40" fmla="*/ 76 w 141"/>
                  <a:gd name="T41" fmla="*/ 58 h 135"/>
                  <a:gd name="T42" fmla="*/ 71 w 141"/>
                  <a:gd name="T43" fmla="*/ 56 h 135"/>
                  <a:gd name="T44" fmla="*/ 66 w 141"/>
                  <a:gd name="T45" fmla="*/ 50 h 135"/>
                  <a:gd name="T46" fmla="*/ 61 w 141"/>
                  <a:gd name="T47" fmla="*/ 50 h 135"/>
                  <a:gd name="T48" fmla="*/ 51 w 141"/>
                  <a:gd name="T49" fmla="*/ 50 h 135"/>
                  <a:gd name="T50" fmla="*/ 43 w 141"/>
                  <a:gd name="T51" fmla="*/ 48 h 135"/>
                  <a:gd name="T52" fmla="*/ 42 w 141"/>
                  <a:gd name="T53" fmla="*/ 40 h 135"/>
                  <a:gd name="T54" fmla="*/ 29 w 141"/>
                  <a:gd name="T55" fmla="*/ 43 h 135"/>
                  <a:gd name="T56" fmla="*/ 29 w 141"/>
                  <a:gd name="T57" fmla="*/ 39 h 135"/>
                  <a:gd name="T58" fmla="*/ 26 w 141"/>
                  <a:gd name="T59" fmla="*/ 40 h 135"/>
                  <a:gd name="T60" fmla="*/ 26 w 141"/>
                  <a:gd name="T61" fmla="*/ 53 h 135"/>
                  <a:gd name="T62" fmla="*/ 25 w 141"/>
                  <a:gd name="T63" fmla="*/ 63 h 135"/>
                  <a:gd name="T64" fmla="*/ 18 w 141"/>
                  <a:gd name="T65" fmla="*/ 66 h 135"/>
                  <a:gd name="T66" fmla="*/ 2 w 141"/>
                  <a:gd name="T67" fmla="*/ 66 h 135"/>
                  <a:gd name="T68" fmla="*/ 2 w 141"/>
                  <a:gd name="T69" fmla="*/ 92 h 135"/>
                  <a:gd name="T70" fmla="*/ 3 w 141"/>
                  <a:gd name="T71" fmla="*/ 113 h 135"/>
                  <a:gd name="T72" fmla="*/ 9 w 141"/>
                  <a:gd name="T73" fmla="*/ 119 h 135"/>
                  <a:gd name="T74" fmla="*/ 18 w 141"/>
                  <a:gd name="T75" fmla="*/ 128 h 135"/>
                  <a:gd name="T76" fmla="*/ 20 w 141"/>
                  <a:gd name="T77" fmla="*/ 128 h 135"/>
                  <a:gd name="T78" fmla="*/ 32 w 141"/>
                  <a:gd name="T79" fmla="*/ 128 h 135"/>
                  <a:gd name="T80" fmla="*/ 39 w 141"/>
                  <a:gd name="T81" fmla="*/ 131 h 135"/>
                  <a:gd name="T82" fmla="*/ 46 w 141"/>
                  <a:gd name="T83" fmla="*/ 132 h 135"/>
                  <a:gd name="T84" fmla="*/ 52 w 141"/>
                  <a:gd name="T85" fmla="*/ 132 h 135"/>
                  <a:gd name="T86" fmla="*/ 59 w 141"/>
                  <a:gd name="T87" fmla="*/ 134 h 135"/>
                  <a:gd name="T88" fmla="*/ 72 w 141"/>
                  <a:gd name="T89" fmla="*/ 118 h 135"/>
                  <a:gd name="T90" fmla="*/ 82 w 141"/>
                  <a:gd name="T91" fmla="*/ 112 h 135"/>
                  <a:gd name="T92" fmla="*/ 85 w 141"/>
                  <a:gd name="T93" fmla="*/ 105 h 135"/>
                  <a:gd name="T94" fmla="*/ 92 w 141"/>
                  <a:gd name="T95" fmla="*/ 102 h 135"/>
                  <a:gd name="T96" fmla="*/ 101 w 141"/>
                  <a:gd name="T97" fmla="*/ 101 h 135"/>
                  <a:gd name="T98" fmla="*/ 99 w 141"/>
                  <a:gd name="T99" fmla="*/ 92 h 135"/>
                  <a:gd name="T100" fmla="*/ 134 w 141"/>
                  <a:gd name="T101" fmla="*/ 79 h 135"/>
                  <a:gd name="T102" fmla="*/ 131 w 141"/>
                  <a:gd name="T103" fmla="*/ 78 h 135"/>
                  <a:gd name="T104" fmla="*/ 129 w 141"/>
                  <a:gd name="T105" fmla="*/ 75 h 135"/>
                  <a:gd name="T106" fmla="*/ 132 w 141"/>
                  <a:gd name="T107" fmla="*/ 69 h 135"/>
                  <a:gd name="T108" fmla="*/ 134 w 141"/>
                  <a:gd name="T109" fmla="*/ 60 h 135"/>
                  <a:gd name="T110" fmla="*/ 138 w 141"/>
                  <a:gd name="T111" fmla="*/ 55 h 135"/>
                  <a:gd name="T112" fmla="*/ 138 w 141"/>
                  <a:gd name="T113" fmla="*/ 42 h 135"/>
                  <a:gd name="T114" fmla="*/ 137 w 141"/>
                  <a:gd name="T115" fmla="*/ 37 h 135"/>
                  <a:gd name="T116" fmla="*/ 139 w 141"/>
                  <a:gd name="T117" fmla="*/ 35 h 135"/>
                  <a:gd name="T118" fmla="*/ 141 w 141"/>
                  <a:gd name="T119" fmla="*/ 2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1" h="135">
                    <a:moveTo>
                      <a:pt x="139" y="26"/>
                    </a:moveTo>
                    <a:cubicBezTo>
                      <a:pt x="138" y="25"/>
                      <a:pt x="138" y="25"/>
                      <a:pt x="138" y="25"/>
                    </a:cubicBezTo>
                    <a:cubicBezTo>
                      <a:pt x="138" y="23"/>
                      <a:pt x="138" y="23"/>
                      <a:pt x="138" y="23"/>
                    </a:cubicBezTo>
                    <a:cubicBezTo>
                      <a:pt x="138" y="22"/>
                      <a:pt x="138" y="22"/>
                      <a:pt x="138" y="22"/>
                    </a:cubicBezTo>
                    <a:cubicBezTo>
                      <a:pt x="138" y="21"/>
                      <a:pt x="138" y="21"/>
                      <a:pt x="138" y="21"/>
                    </a:cubicBezTo>
                    <a:cubicBezTo>
                      <a:pt x="138" y="20"/>
                      <a:pt x="138" y="20"/>
                      <a:pt x="138" y="20"/>
                    </a:cubicBezTo>
                    <a:cubicBezTo>
                      <a:pt x="134" y="19"/>
                      <a:pt x="134" y="19"/>
                      <a:pt x="134" y="19"/>
                    </a:cubicBezTo>
                    <a:cubicBezTo>
                      <a:pt x="134" y="17"/>
                      <a:pt x="134" y="17"/>
                      <a:pt x="134" y="17"/>
                    </a:cubicBezTo>
                    <a:cubicBezTo>
                      <a:pt x="134" y="16"/>
                      <a:pt x="134" y="16"/>
                      <a:pt x="134" y="16"/>
                    </a:cubicBezTo>
                    <a:cubicBezTo>
                      <a:pt x="132" y="15"/>
                      <a:pt x="132" y="15"/>
                      <a:pt x="132" y="15"/>
                    </a:cubicBezTo>
                    <a:cubicBezTo>
                      <a:pt x="131" y="15"/>
                      <a:pt x="131" y="15"/>
                      <a:pt x="131" y="15"/>
                    </a:cubicBezTo>
                    <a:cubicBezTo>
                      <a:pt x="129" y="15"/>
                      <a:pt x="129" y="15"/>
                      <a:pt x="129" y="15"/>
                    </a:cubicBezTo>
                    <a:cubicBezTo>
                      <a:pt x="128" y="13"/>
                      <a:pt x="128" y="13"/>
                      <a:pt x="128" y="13"/>
                    </a:cubicBezTo>
                    <a:cubicBezTo>
                      <a:pt x="126" y="12"/>
                      <a:pt x="126" y="12"/>
                      <a:pt x="126" y="12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19" y="9"/>
                      <a:pt x="119" y="9"/>
                      <a:pt x="119" y="9"/>
                    </a:cubicBezTo>
                    <a:cubicBezTo>
                      <a:pt x="118" y="9"/>
                      <a:pt x="118" y="9"/>
                      <a:pt x="118" y="9"/>
                    </a:cubicBezTo>
                    <a:cubicBezTo>
                      <a:pt x="116" y="6"/>
                      <a:pt x="116" y="6"/>
                      <a:pt x="116" y="6"/>
                    </a:cubicBezTo>
                    <a:cubicBezTo>
                      <a:pt x="112" y="5"/>
                      <a:pt x="112" y="5"/>
                      <a:pt x="112" y="5"/>
                    </a:cubicBezTo>
                    <a:cubicBezTo>
                      <a:pt x="112" y="6"/>
                      <a:pt x="112" y="6"/>
                      <a:pt x="112" y="6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1" y="7"/>
                      <a:pt x="111" y="7"/>
                      <a:pt x="111" y="7"/>
                    </a:cubicBezTo>
                    <a:cubicBezTo>
                      <a:pt x="109" y="6"/>
                      <a:pt x="109" y="6"/>
                      <a:pt x="109" y="6"/>
                    </a:cubicBezTo>
                    <a:cubicBezTo>
                      <a:pt x="106" y="5"/>
                      <a:pt x="106" y="5"/>
                      <a:pt x="106" y="5"/>
                    </a:cubicBezTo>
                    <a:cubicBezTo>
                      <a:pt x="105" y="5"/>
                      <a:pt x="105" y="5"/>
                      <a:pt x="105" y="5"/>
                    </a:cubicBezTo>
                    <a:cubicBezTo>
                      <a:pt x="105" y="3"/>
                      <a:pt x="105" y="3"/>
                      <a:pt x="105" y="3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85" y="3"/>
                      <a:pt x="85" y="3"/>
                      <a:pt x="85" y="3"/>
                    </a:cubicBezTo>
                    <a:cubicBezTo>
                      <a:pt x="85" y="7"/>
                      <a:pt x="85" y="7"/>
                      <a:pt x="85" y="7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81" y="16"/>
                      <a:pt x="81" y="16"/>
                      <a:pt x="81" y="16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2" y="26"/>
                      <a:pt x="82" y="26"/>
                      <a:pt x="82" y="26"/>
                    </a:cubicBezTo>
                    <a:cubicBezTo>
                      <a:pt x="82" y="33"/>
                      <a:pt x="82" y="33"/>
                      <a:pt x="82" y="33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79" y="45"/>
                      <a:pt x="79" y="45"/>
                      <a:pt x="79" y="45"/>
                    </a:cubicBezTo>
                    <a:cubicBezTo>
                      <a:pt x="79" y="49"/>
                      <a:pt x="79" y="49"/>
                      <a:pt x="79" y="49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8" y="56"/>
                      <a:pt x="88" y="56"/>
                      <a:pt x="88" y="56"/>
                    </a:cubicBezTo>
                    <a:cubicBezTo>
                      <a:pt x="91" y="58"/>
                      <a:pt x="91" y="58"/>
                      <a:pt x="91" y="58"/>
                    </a:cubicBezTo>
                    <a:cubicBezTo>
                      <a:pt x="91" y="56"/>
                      <a:pt x="91" y="56"/>
                      <a:pt x="91" y="56"/>
                    </a:cubicBezTo>
                    <a:cubicBezTo>
                      <a:pt x="92" y="55"/>
                      <a:pt x="92" y="55"/>
                      <a:pt x="92" y="55"/>
                    </a:cubicBezTo>
                    <a:cubicBezTo>
                      <a:pt x="95" y="53"/>
                      <a:pt x="95" y="53"/>
                      <a:pt x="95" y="53"/>
                    </a:cubicBezTo>
                    <a:cubicBezTo>
                      <a:pt x="95" y="68"/>
                      <a:pt x="95" y="68"/>
                      <a:pt x="95" y="68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5" y="72"/>
                      <a:pt x="95" y="72"/>
                      <a:pt x="95" y="72"/>
                    </a:cubicBezTo>
                    <a:cubicBezTo>
                      <a:pt x="94" y="70"/>
                      <a:pt x="94" y="70"/>
                      <a:pt x="94" y="70"/>
                    </a:cubicBezTo>
                    <a:cubicBezTo>
                      <a:pt x="94" y="69"/>
                      <a:pt x="94" y="69"/>
                      <a:pt x="94" y="69"/>
                    </a:cubicBezTo>
                    <a:cubicBezTo>
                      <a:pt x="92" y="69"/>
                      <a:pt x="92" y="69"/>
                      <a:pt x="92" y="69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6" y="70"/>
                      <a:pt x="86" y="70"/>
                      <a:pt x="86" y="70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9" y="59"/>
                      <a:pt x="79" y="59"/>
                      <a:pt x="79" y="59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6" y="58"/>
                      <a:pt x="76" y="58"/>
                      <a:pt x="76" y="58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72" y="55"/>
                      <a:pt x="72" y="55"/>
                      <a:pt x="72" y="55"/>
                    </a:cubicBezTo>
                    <a:cubicBezTo>
                      <a:pt x="71" y="56"/>
                      <a:pt x="71" y="56"/>
                      <a:pt x="71" y="56"/>
                    </a:cubicBezTo>
                    <a:cubicBezTo>
                      <a:pt x="69" y="55"/>
                      <a:pt x="69" y="55"/>
                      <a:pt x="69" y="55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6" y="50"/>
                      <a:pt x="66" y="50"/>
                      <a:pt x="66" y="50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2" y="48"/>
                      <a:pt x="62" y="48"/>
                      <a:pt x="62" y="48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59" y="52"/>
                      <a:pt x="59" y="52"/>
                      <a:pt x="59" y="52"/>
                    </a:cubicBezTo>
                    <a:cubicBezTo>
                      <a:pt x="53" y="50"/>
                      <a:pt x="53" y="50"/>
                      <a:pt x="53" y="50"/>
                    </a:cubicBezTo>
                    <a:cubicBezTo>
                      <a:pt x="51" y="50"/>
                      <a:pt x="51" y="50"/>
                      <a:pt x="51" y="50"/>
                    </a:cubicBezTo>
                    <a:cubicBezTo>
                      <a:pt x="48" y="49"/>
                      <a:pt x="48" y="49"/>
                      <a:pt x="48" y="49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2" y="46"/>
                      <a:pt x="42" y="46"/>
                      <a:pt x="42" y="46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3" y="113"/>
                      <a:pt x="3" y="113"/>
                      <a:pt x="3" y="113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9" y="119"/>
                      <a:pt x="9" y="119"/>
                      <a:pt x="9" y="119"/>
                    </a:cubicBezTo>
                    <a:cubicBezTo>
                      <a:pt x="9" y="119"/>
                      <a:pt x="9" y="119"/>
                      <a:pt x="9" y="119"/>
                    </a:cubicBezTo>
                    <a:cubicBezTo>
                      <a:pt x="9" y="119"/>
                      <a:pt x="9" y="119"/>
                      <a:pt x="9" y="119"/>
                    </a:cubicBezTo>
                    <a:cubicBezTo>
                      <a:pt x="9" y="119"/>
                      <a:pt x="11" y="122"/>
                      <a:pt x="13" y="125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7" y="128"/>
                      <a:pt x="17" y="128"/>
                      <a:pt x="17" y="128"/>
                    </a:cubicBezTo>
                    <a:cubicBezTo>
                      <a:pt x="17" y="128"/>
                      <a:pt x="17" y="128"/>
                      <a:pt x="17" y="128"/>
                    </a:cubicBezTo>
                    <a:cubicBezTo>
                      <a:pt x="18" y="128"/>
                      <a:pt x="19" y="129"/>
                      <a:pt x="20" y="128"/>
                    </a:cubicBezTo>
                    <a:cubicBezTo>
                      <a:pt x="23" y="128"/>
                      <a:pt x="23" y="128"/>
                      <a:pt x="23" y="128"/>
                    </a:cubicBezTo>
                    <a:cubicBezTo>
                      <a:pt x="29" y="126"/>
                      <a:pt x="29" y="126"/>
                      <a:pt x="29" y="126"/>
                    </a:cubicBezTo>
                    <a:cubicBezTo>
                      <a:pt x="32" y="128"/>
                      <a:pt x="32" y="128"/>
                      <a:pt x="32" y="128"/>
                    </a:cubicBezTo>
                    <a:cubicBezTo>
                      <a:pt x="35" y="126"/>
                      <a:pt x="35" y="126"/>
                      <a:pt x="35" y="126"/>
                    </a:cubicBezTo>
                    <a:cubicBezTo>
                      <a:pt x="36" y="128"/>
                      <a:pt x="36" y="128"/>
                      <a:pt x="36" y="128"/>
                    </a:cubicBezTo>
                    <a:cubicBezTo>
                      <a:pt x="39" y="131"/>
                      <a:pt x="39" y="131"/>
                      <a:pt x="39" y="131"/>
                    </a:cubicBezTo>
                    <a:cubicBezTo>
                      <a:pt x="42" y="131"/>
                      <a:pt x="42" y="131"/>
                      <a:pt x="42" y="131"/>
                    </a:cubicBezTo>
                    <a:cubicBezTo>
                      <a:pt x="45" y="131"/>
                      <a:pt x="45" y="131"/>
                      <a:pt x="45" y="131"/>
                    </a:cubicBezTo>
                    <a:cubicBezTo>
                      <a:pt x="46" y="132"/>
                      <a:pt x="46" y="132"/>
                      <a:pt x="46" y="132"/>
                    </a:cubicBezTo>
                    <a:cubicBezTo>
                      <a:pt x="48" y="134"/>
                      <a:pt x="48" y="134"/>
                      <a:pt x="48" y="134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52" y="132"/>
                      <a:pt x="52" y="132"/>
                      <a:pt x="52" y="132"/>
                    </a:cubicBezTo>
                    <a:cubicBezTo>
                      <a:pt x="55" y="134"/>
                      <a:pt x="55" y="134"/>
                      <a:pt x="55" y="134"/>
                    </a:cubicBezTo>
                    <a:cubicBezTo>
                      <a:pt x="58" y="135"/>
                      <a:pt x="58" y="135"/>
                      <a:pt x="58" y="135"/>
                    </a:cubicBezTo>
                    <a:cubicBezTo>
                      <a:pt x="59" y="134"/>
                      <a:pt x="59" y="134"/>
                      <a:pt x="59" y="134"/>
                    </a:cubicBezTo>
                    <a:cubicBezTo>
                      <a:pt x="63" y="131"/>
                      <a:pt x="63" y="131"/>
                      <a:pt x="63" y="131"/>
                    </a:cubicBezTo>
                    <a:cubicBezTo>
                      <a:pt x="69" y="122"/>
                      <a:pt x="69" y="122"/>
                      <a:pt x="69" y="122"/>
                    </a:cubicBezTo>
                    <a:cubicBezTo>
                      <a:pt x="72" y="118"/>
                      <a:pt x="72" y="118"/>
                      <a:pt x="72" y="118"/>
                    </a:cubicBezTo>
                    <a:cubicBezTo>
                      <a:pt x="78" y="115"/>
                      <a:pt x="78" y="115"/>
                      <a:pt x="78" y="115"/>
                    </a:cubicBezTo>
                    <a:cubicBezTo>
                      <a:pt x="79" y="115"/>
                      <a:pt x="79" y="115"/>
                      <a:pt x="79" y="115"/>
                    </a:cubicBezTo>
                    <a:cubicBezTo>
                      <a:pt x="82" y="112"/>
                      <a:pt x="82" y="112"/>
                      <a:pt x="82" y="112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3" y="106"/>
                      <a:pt x="83" y="106"/>
                      <a:pt x="83" y="106"/>
                    </a:cubicBezTo>
                    <a:cubicBezTo>
                      <a:pt x="85" y="105"/>
                      <a:pt x="85" y="105"/>
                      <a:pt x="85" y="105"/>
                    </a:cubicBezTo>
                    <a:cubicBezTo>
                      <a:pt x="89" y="102"/>
                      <a:pt x="89" y="102"/>
                      <a:pt x="89" y="102"/>
                    </a:cubicBezTo>
                    <a:cubicBezTo>
                      <a:pt x="92" y="102"/>
                      <a:pt x="92" y="102"/>
                      <a:pt x="92" y="102"/>
                    </a:cubicBezTo>
                    <a:cubicBezTo>
                      <a:pt x="92" y="102"/>
                      <a:pt x="92" y="102"/>
                      <a:pt x="92" y="102"/>
                    </a:cubicBezTo>
                    <a:cubicBezTo>
                      <a:pt x="94" y="102"/>
                      <a:pt x="94" y="102"/>
                      <a:pt x="94" y="102"/>
                    </a:cubicBezTo>
                    <a:cubicBezTo>
                      <a:pt x="96" y="102"/>
                      <a:pt x="96" y="102"/>
                      <a:pt x="96" y="102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101" y="99"/>
                      <a:pt x="101" y="99"/>
                      <a:pt x="101" y="99"/>
                    </a:cubicBezTo>
                    <a:cubicBezTo>
                      <a:pt x="101" y="96"/>
                      <a:pt x="101" y="96"/>
                      <a:pt x="101" y="96"/>
                    </a:cubicBezTo>
                    <a:cubicBezTo>
                      <a:pt x="99" y="92"/>
                      <a:pt x="99" y="92"/>
                      <a:pt x="99" y="92"/>
                    </a:cubicBezTo>
                    <a:cubicBezTo>
                      <a:pt x="116" y="86"/>
                      <a:pt x="116" y="86"/>
                      <a:pt x="116" y="86"/>
                    </a:cubicBezTo>
                    <a:cubicBezTo>
                      <a:pt x="133" y="79"/>
                      <a:pt x="133" y="79"/>
                      <a:pt x="133" y="79"/>
                    </a:cubicBezTo>
                    <a:cubicBezTo>
                      <a:pt x="134" y="79"/>
                      <a:pt x="134" y="79"/>
                      <a:pt x="134" y="79"/>
                    </a:cubicBezTo>
                    <a:cubicBezTo>
                      <a:pt x="133" y="79"/>
                      <a:pt x="133" y="79"/>
                      <a:pt x="133" y="79"/>
                    </a:cubicBezTo>
                    <a:cubicBezTo>
                      <a:pt x="132" y="79"/>
                      <a:pt x="132" y="79"/>
                      <a:pt x="132" y="7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76"/>
                      <a:pt x="129" y="76"/>
                      <a:pt x="129" y="76"/>
                    </a:cubicBezTo>
                    <a:cubicBezTo>
                      <a:pt x="129" y="75"/>
                      <a:pt x="129" y="75"/>
                      <a:pt x="129" y="75"/>
                    </a:cubicBezTo>
                    <a:cubicBezTo>
                      <a:pt x="131" y="72"/>
                      <a:pt x="131" y="72"/>
                      <a:pt x="131" y="72"/>
                    </a:cubicBezTo>
                    <a:cubicBezTo>
                      <a:pt x="131" y="72"/>
                      <a:pt x="131" y="72"/>
                      <a:pt x="131" y="72"/>
                    </a:cubicBezTo>
                    <a:cubicBezTo>
                      <a:pt x="132" y="69"/>
                      <a:pt x="132" y="69"/>
                      <a:pt x="132" y="69"/>
                    </a:cubicBezTo>
                    <a:cubicBezTo>
                      <a:pt x="134" y="66"/>
                      <a:pt x="134" y="66"/>
                      <a:pt x="134" y="66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4" y="60"/>
                      <a:pt x="134" y="60"/>
                      <a:pt x="134" y="60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9" y="56"/>
                      <a:pt x="139" y="56"/>
                      <a:pt x="139" y="56"/>
                    </a:cubicBezTo>
                    <a:cubicBezTo>
                      <a:pt x="138" y="55"/>
                      <a:pt x="138" y="55"/>
                      <a:pt x="138" y="55"/>
                    </a:cubicBezTo>
                    <a:cubicBezTo>
                      <a:pt x="137" y="52"/>
                      <a:pt x="137" y="52"/>
                      <a:pt x="137" y="52"/>
                    </a:cubicBezTo>
                    <a:cubicBezTo>
                      <a:pt x="137" y="45"/>
                      <a:pt x="137" y="45"/>
                      <a:pt x="137" y="45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8" y="39"/>
                      <a:pt x="138" y="39"/>
                      <a:pt x="138" y="39"/>
                    </a:cubicBezTo>
                    <a:cubicBezTo>
                      <a:pt x="137" y="37"/>
                      <a:pt x="137" y="37"/>
                      <a:pt x="137" y="37"/>
                    </a:cubicBezTo>
                    <a:cubicBezTo>
                      <a:pt x="137" y="37"/>
                      <a:pt x="137" y="37"/>
                      <a:pt x="137" y="37"/>
                    </a:cubicBezTo>
                    <a:cubicBezTo>
                      <a:pt x="137" y="36"/>
                      <a:pt x="137" y="36"/>
                      <a:pt x="137" y="36"/>
                    </a:cubicBezTo>
                    <a:cubicBezTo>
                      <a:pt x="138" y="36"/>
                      <a:pt x="138" y="36"/>
                      <a:pt x="138" y="36"/>
                    </a:cubicBezTo>
                    <a:cubicBezTo>
                      <a:pt x="139" y="35"/>
                      <a:pt x="139" y="35"/>
                      <a:pt x="139" y="35"/>
                    </a:cubicBezTo>
                    <a:cubicBezTo>
                      <a:pt x="141" y="33"/>
                      <a:pt x="141" y="33"/>
                      <a:pt x="141" y="33"/>
                    </a:cubicBezTo>
                    <a:cubicBezTo>
                      <a:pt x="141" y="32"/>
                      <a:pt x="141" y="32"/>
                      <a:pt x="141" y="32"/>
                    </a:cubicBezTo>
                    <a:cubicBezTo>
                      <a:pt x="141" y="29"/>
                      <a:pt x="141" y="29"/>
                      <a:pt x="141" y="29"/>
                    </a:cubicBezTo>
                    <a:lnTo>
                      <a:pt x="139" y="26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 73">
                <a:extLst>
                  <a:ext uri="{FF2B5EF4-FFF2-40B4-BE49-F238E27FC236}">
                    <a16:creationId xmlns:a16="http://schemas.microsoft.com/office/drawing/2014/main" id="{E09D3ABE-70C2-40CD-AD2F-A9D8D2236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6100" y="3495675"/>
                <a:ext cx="195263" cy="328613"/>
              </a:xfrm>
              <a:custGeom>
                <a:avLst/>
                <a:gdLst>
                  <a:gd name="T0" fmla="*/ 107 w 123"/>
                  <a:gd name="T1" fmla="*/ 88 h 207"/>
                  <a:gd name="T2" fmla="*/ 91 w 123"/>
                  <a:gd name="T3" fmla="*/ 66 h 207"/>
                  <a:gd name="T4" fmla="*/ 88 w 123"/>
                  <a:gd name="T5" fmla="*/ 60 h 207"/>
                  <a:gd name="T6" fmla="*/ 98 w 123"/>
                  <a:gd name="T7" fmla="*/ 57 h 207"/>
                  <a:gd name="T8" fmla="*/ 110 w 123"/>
                  <a:gd name="T9" fmla="*/ 57 h 207"/>
                  <a:gd name="T10" fmla="*/ 110 w 123"/>
                  <a:gd name="T11" fmla="*/ 52 h 207"/>
                  <a:gd name="T12" fmla="*/ 105 w 123"/>
                  <a:gd name="T13" fmla="*/ 33 h 207"/>
                  <a:gd name="T14" fmla="*/ 105 w 123"/>
                  <a:gd name="T15" fmla="*/ 17 h 207"/>
                  <a:gd name="T16" fmla="*/ 101 w 123"/>
                  <a:gd name="T17" fmla="*/ 9 h 207"/>
                  <a:gd name="T18" fmla="*/ 94 w 123"/>
                  <a:gd name="T19" fmla="*/ 4 h 207"/>
                  <a:gd name="T20" fmla="*/ 91 w 123"/>
                  <a:gd name="T21" fmla="*/ 0 h 207"/>
                  <a:gd name="T22" fmla="*/ 89 w 123"/>
                  <a:gd name="T23" fmla="*/ 3 h 207"/>
                  <a:gd name="T24" fmla="*/ 94 w 123"/>
                  <a:gd name="T25" fmla="*/ 13 h 207"/>
                  <a:gd name="T26" fmla="*/ 97 w 123"/>
                  <a:gd name="T27" fmla="*/ 23 h 207"/>
                  <a:gd name="T28" fmla="*/ 94 w 123"/>
                  <a:gd name="T29" fmla="*/ 31 h 207"/>
                  <a:gd name="T30" fmla="*/ 84 w 123"/>
                  <a:gd name="T31" fmla="*/ 39 h 207"/>
                  <a:gd name="T32" fmla="*/ 78 w 123"/>
                  <a:gd name="T33" fmla="*/ 53 h 207"/>
                  <a:gd name="T34" fmla="*/ 74 w 123"/>
                  <a:gd name="T35" fmla="*/ 64 h 207"/>
                  <a:gd name="T36" fmla="*/ 70 w 123"/>
                  <a:gd name="T37" fmla="*/ 70 h 207"/>
                  <a:gd name="T38" fmla="*/ 62 w 123"/>
                  <a:gd name="T39" fmla="*/ 80 h 207"/>
                  <a:gd name="T40" fmla="*/ 58 w 123"/>
                  <a:gd name="T41" fmla="*/ 88 h 207"/>
                  <a:gd name="T42" fmla="*/ 53 w 123"/>
                  <a:gd name="T43" fmla="*/ 104 h 207"/>
                  <a:gd name="T44" fmla="*/ 53 w 123"/>
                  <a:gd name="T45" fmla="*/ 109 h 207"/>
                  <a:gd name="T46" fmla="*/ 49 w 123"/>
                  <a:gd name="T47" fmla="*/ 117 h 207"/>
                  <a:gd name="T48" fmla="*/ 41 w 123"/>
                  <a:gd name="T49" fmla="*/ 121 h 207"/>
                  <a:gd name="T50" fmla="*/ 37 w 123"/>
                  <a:gd name="T51" fmla="*/ 114 h 207"/>
                  <a:gd name="T52" fmla="*/ 34 w 123"/>
                  <a:gd name="T53" fmla="*/ 106 h 207"/>
                  <a:gd name="T54" fmla="*/ 28 w 123"/>
                  <a:gd name="T55" fmla="*/ 113 h 207"/>
                  <a:gd name="T56" fmla="*/ 21 w 123"/>
                  <a:gd name="T57" fmla="*/ 114 h 207"/>
                  <a:gd name="T58" fmla="*/ 8 w 123"/>
                  <a:gd name="T59" fmla="*/ 131 h 207"/>
                  <a:gd name="T60" fmla="*/ 5 w 123"/>
                  <a:gd name="T61" fmla="*/ 137 h 207"/>
                  <a:gd name="T62" fmla="*/ 1 w 123"/>
                  <a:gd name="T63" fmla="*/ 150 h 207"/>
                  <a:gd name="T64" fmla="*/ 0 w 123"/>
                  <a:gd name="T65" fmla="*/ 154 h 207"/>
                  <a:gd name="T66" fmla="*/ 4 w 123"/>
                  <a:gd name="T67" fmla="*/ 154 h 207"/>
                  <a:gd name="T68" fmla="*/ 8 w 123"/>
                  <a:gd name="T69" fmla="*/ 162 h 207"/>
                  <a:gd name="T70" fmla="*/ 13 w 123"/>
                  <a:gd name="T71" fmla="*/ 163 h 207"/>
                  <a:gd name="T72" fmla="*/ 14 w 123"/>
                  <a:gd name="T73" fmla="*/ 163 h 207"/>
                  <a:gd name="T74" fmla="*/ 17 w 123"/>
                  <a:gd name="T75" fmla="*/ 166 h 207"/>
                  <a:gd name="T76" fmla="*/ 17 w 123"/>
                  <a:gd name="T77" fmla="*/ 170 h 207"/>
                  <a:gd name="T78" fmla="*/ 18 w 123"/>
                  <a:gd name="T79" fmla="*/ 174 h 207"/>
                  <a:gd name="T80" fmla="*/ 21 w 123"/>
                  <a:gd name="T81" fmla="*/ 189 h 207"/>
                  <a:gd name="T82" fmla="*/ 22 w 123"/>
                  <a:gd name="T83" fmla="*/ 196 h 207"/>
                  <a:gd name="T84" fmla="*/ 37 w 123"/>
                  <a:gd name="T85" fmla="*/ 198 h 207"/>
                  <a:gd name="T86" fmla="*/ 48 w 123"/>
                  <a:gd name="T87" fmla="*/ 194 h 207"/>
                  <a:gd name="T88" fmla="*/ 66 w 123"/>
                  <a:gd name="T89" fmla="*/ 196 h 207"/>
                  <a:gd name="T90" fmla="*/ 76 w 123"/>
                  <a:gd name="T91" fmla="*/ 196 h 207"/>
                  <a:gd name="T92" fmla="*/ 80 w 123"/>
                  <a:gd name="T93" fmla="*/ 198 h 207"/>
                  <a:gd name="T94" fmla="*/ 93 w 123"/>
                  <a:gd name="T95" fmla="*/ 198 h 207"/>
                  <a:gd name="T96" fmla="*/ 106 w 123"/>
                  <a:gd name="T97" fmla="*/ 200 h 207"/>
                  <a:gd name="T98" fmla="*/ 122 w 123"/>
                  <a:gd name="T99" fmla="*/ 207 h 207"/>
                  <a:gd name="T100" fmla="*/ 122 w 123"/>
                  <a:gd name="T101" fmla="*/ 196 h 207"/>
                  <a:gd name="T102" fmla="*/ 119 w 123"/>
                  <a:gd name="T103" fmla="*/ 183 h 207"/>
                  <a:gd name="T104" fmla="*/ 109 w 123"/>
                  <a:gd name="T105" fmla="*/ 171 h 207"/>
                  <a:gd name="T106" fmla="*/ 106 w 123"/>
                  <a:gd name="T107" fmla="*/ 163 h 207"/>
                  <a:gd name="T108" fmla="*/ 101 w 123"/>
                  <a:gd name="T109" fmla="*/ 153 h 207"/>
                  <a:gd name="T110" fmla="*/ 97 w 123"/>
                  <a:gd name="T111" fmla="*/ 141 h 207"/>
                  <a:gd name="T112" fmla="*/ 94 w 123"/>
                  <a:gd name="T113" fmla="*/ 130 h 207"/>
                  <a:gd name="T114" fmla="*/ 101 w 123"/>
                  <a:gd name="T115" fmla="*/ 121 h 207"/>
                  <a:gd name="T116" fmla="*/ 110 w 123"/>
                  <a:gd name="T117" fmla="*/ 104 h 207"/>
                  <a:gd name="T118" fmla="*/ 111 w 123"/>
                  <a:gd name="T119" fmla="*/ 100 h 207"/>
                  <a:gd name="T120" fmla="*/ 111 w 123"/>
                  <a:gd name="T121" fmla="*/ 97 h 207"/>
                  <a:gd name="T122" fmla="*/ 111 w 123"/>
                  <a:gd name="T123" fmla="*/ 9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3" h="207">
                    <a:moveTo>
                      <a:pt x="111" y="97"/>
                    </a:moveTo>
                    <a:lnTo>
                      <a:pt x="110" y="93"/>
                    </a:lnTo>
                    <a:lnTo>
                      <a:pt x="107" y="88"/>
                    </a:lnTo>
                    <a:lnTo>
                      <a:pt x="106" y="82"/>
                    </a:lnTo>
                    <a:lnTo>
                      <a:pt x="97" y="74"/>
                    </a:lnTo>
                    <a:lnTo>
                      <a:pt x="91" y="66"/>
                    </a:lnTo>
                    <a:lnTo>
                      <a:pt x="89" y="65"/>
                    </a:lnTo>
                    <a:lnTo>
                      <a:pt x="88" y="61"/>
                    </a:lnTo>
                    <a:lnTo>
                      <a:pt x="88" y="60"/>
                    </a:lnTo>
                    <a:lnTo>
                      <a:pt x="91" y="57"/>
                    </a:lnTo>
                    <a:lnTo>
                      <a:pt x="94" y="56"/>
                    </a:lnTo>
                    <a:lnTo>
                      <a:pt x="98" y="57"/>
                    </a:lnTo>
                    <a:lnTo>
                      <a:pt x="105" y="56"/>
                    </a:lnTo>
                    <a:lnTo>
                      <a:pt x="107" y="56"/>
                    </a:lnTo>
                    <a:lnTo>
                      <a:pt x="110" y="57"/>
                    </a:lnTo>
                    <a:lnTo>
                      <a:pt x="111" y="57"/>
                    </a:lnTo>
                    <a:lnTo>
                      <a:pt x="114" y="56"/>
                    </a:lnTo>
                    <a:lnTo>
                      <a:pt x="110" y="52"/>
                    </a:lnTo>
                    <a:lnTo>
                      <a:pt x="106" y="46"/>
                    </a:lnTo>
                    <a:lnTo>
                      <a:pt x="105" y="40"/>
                    </a:lnTo>
                    <a:lnTo>
                      <a:pt x="105" y="33"/>
                    </a:lnTo>
                    <a:lnTo>
                      <a:pt x="105" y="29"/>
                    </a:lnTo>
                    <a:lnTo>
                      <a:pt x="105" y="23"/>
                    </a:lnTo>
                    <a:lnTo>
                      <a:pt x="105" y="17"/>
                    </a:lnTo>
                    <a:lnTo>
                      <a:pt x="102" y="17"/>
                    </a:lnTo>
                    <a:lnTo>
                      <a:pt x="102" y="16"/>
                    </a:lnTo>
                    <a:lnTo>
                      <a:pt x="101" y="9"/>
                    </a:lnTo>
                    <a:lnTo>
                      <a:pt x="98" y="8"/>
                    </a:lnTo>
                    <a:lnTo>
                      <a:pt x="97" y="7"/>
                    </a:lnTo>
                    <a:lnTo>
                      <a:pt x="94" y="4"/>
                    </a:lnTo>
                    <a:lnTo>
                      <a:pt x="94" y="3"/>
                    </a:lnTo>
                    <a:lnTo>
                      <a:pt x="94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8" y="0"/>
                    </a:lnTo>
                    <a:lnTo>
                      <a:pt x="89" y="3"/>
                    </a:lnTo>
                    <a:lnTo>
                      <a:pt x="89" y="8"/>
                    </a:lnTo>
                    <a:lnTo>
                      <a:pt x="91" y="13"/>
                    </a:lnTo>
                    <a:lnTo>
                      <a:pt x="94" y="13"/>
                    </a:lnTo>
                    <a:lnTo>
                      <a:pt x="97" y="16"/>
                    </a:lnTo>
                    <a:lnTo>
                      <a:pt x="98" y="20"/>
                    </a:lnTo>
                    <a:lnTo>
                      <a:pt x="97" y="23"/>
                    </a:lnTo>
                    <a:lnTo>
                      <a:pt x="97" y="25"/>
                    </a:lnTo>
                    <a:lnTo>
                      <a:pt x="97" y="29"/>
                    </a:lnTo>
                    <a:lnTo>
                      <a:pt x="94" y="31"/>
                    </a:lnTo>
                    <a:lnTo>
                      <a:pt x="89" y="33"/>
                    </a:lnTo>
                    <a:lnTo>
                      <a:pt x="85" y="35"/>
                    </a:lnTo>
                    <a:lnTo>
                      <a:pt x="84" y="39"/>
                    </a:lnTo>
                    <a:lnTo>
                      <a:pt x="81" y="46"/>
                    </a:lnTo>
                    <a:lnTo>
                      <a:pt x="80" y="52"/>
                    </a:lnTo>
                    <a:lnTo>
                      <a:pt x="78" y="53"/>
                    </a:lnTo>
                    <a:lnTo>
                      <a:pt x="76" y="57"/>
                    </a:lnTo>
                    <a:lnTo>
                      <a:pt x="76" y="61"/>
                    </a:lnTo>
                    <a:lnTo>
                      <a:pt x="74" y="64"/>
                    </a:lnTo>
                    <a:lnTo>
                      <a:pt x="68" y="66"/>
                    </a:lnTo>
                    <a:lnTo>
                      <a:pt x="70" y="69"/>
                    </a:lnTo>
                    <a:lnTo>
                      <a:pt x="70" y="70"/>
                    </a:lnTo>
                    <a:lnTo>
                      <a:pt x="68" y="74"/>
                    </a:lnTo>
                    <a:lnTo>
                      <a:pt x="66" y="80"/>
                    </a:lnTo>
                    <a:lnTo>
                      <a:pt x="62" y="80"/>
                    </a:lnTo>
                    <a:lnTo>
                      <a:pt x="62" y="84"/>
                    </a:lnTo>
                    <a:lnTo>
                      <a:pt x="61" y="84"/>
                    </a:lnTo>
                    <a:lnTo>
                      <a:pt x="58" y="88"/>
                    </a:lnTo>
                    <a:lnTo>
                      <a:pt x="58" y="90"/>
                    </a:lnTo>
                    <a:lnTo>
                      <a:pt x="57" y="97"/>
                    </a:lnTo>
                    <a:lnTo>
                      <a:pt x="53" y="104"/>
                    </a:lnTo>
                    <a:lnTo>
                      <a:pt x="53" y="105"/>
                    </a:lnTo>
                    <a:lnTo>
                      <a:pt x="53" y="106"/>
                    </a:lnTo>
                    <a:lnTo>
                      <a:pt x="53" y="109"/>
                    </a:lnTo>
                    <a:lnTo>
                      <a:pt x="50" y="110"/>
                    </a:lnTo>
                    <a:lnTo>
                      <a:pt x="49" y="113"/>
                    </a:lnTo>
                    <a:lnTo>
                      <a:pt x="49" y="117"/>
                    </a:lnTo>
                    <a:lnTo>
                      <a:pt x="45" y="121"/>
                    </a:lnTo>
                    <a:lnTo>
                      <a:pt x="44" y="121"/>
                    </a:lnTo>
                    <a:lnTo>
                      <a:pt x="41" y="121"/>
                    </a:lnTo>
                    <a:lnTo>
                      <a:pt x="41" y="118"/>
                    </a:lnTo>
                    <a:lnTo>
                      <a:pt x="41" y="117"/>
                    </a:lnTo>
                    <a:lnTo>
                      <a:pt x="37" y="114"/>
                    </a:lnTo>
                    <a:lnTo>
                      <a:pt x="36" y="113"/>
                    </a:lnTo>
                    <a:lnTo>
                      <a:pt x="34" y="110"/>
                    </a:lnTo>
                    <a:lnTo>
                      <a:pt x="34" y="106"/>
                    </a:lnTo>
                    <a:lnTo>
                      <a:pt x="32" y="110"/>
                    </a:lnTo>
                    <a:lnTo>
                      <a:pt x="30" y="113"/>
                    </a:lnTo>
                    <a:lnTo>
                      <a:pt x="28" y="113"/>
                    </a:lnTo>
                    <a:lnTo>
                      <a:pt x="24" y="110"/>
                    </a:lnTo>
                    <a:lnTo>
                      <a:pt x="22" y="113"/>
                    </a:lnTo>
                    <a:lnTo>
                      <a:pt x="21" y="114"/>
                    </a:lnTo>
                    <a:lnTo>
                      <a:pt x="18" y="121"/>
                    </a:lnTo>
                    <a:lnTo>
                      <a:pt x="10" y="126"/>
                    </a:lnTo>
                    <a:lnTo>
                      <a:pt x="8" y="131"/>
                    </a:lnTo>
                    <a:lnTo>
                      <a:pt x="5" y="134"/>
                    </a:lnTo>
                    <a:lnTo>
                      <a:pt x="8" y="135"/>
                    </a:lnTo>
                    <a:lnTo>
                      <a:pt x="5" y="137"/>
                    </a:lnTo>
                    <a:lnTo>
                      <a:pt x="5" y="143"/>
                    </a:lnTo>
                    <a:lnTo>
                      <a:pt x="4" y="147"/>
                    </a:lnTo>
                    <a:lnTo>
                      <a:pt x="1" y="150"/>
                    </a:lnTo>
                    <a:lnTo>
                      <a:pt x="0" y="151"/>
                    </a:lnTo>
                    <a:lnTo>
                      <a:pt x="1" y="151"/>
                    </a:lnTo>
                    <a:lnTo>
                      <a:pt x="0" y="154"/>
                    </a:lnTo>
                    <a:lnTo>
                      <a:pt x="4" y="157"/>
                    </a:lnTo>
                    <a:lnTo>
                      <a:pt x="1" y="153"/>
                    </a:lnTo>
                    <a:lnTo>
                      <a:pt x="4" y="154"/>
                    </a:lnTo>
                    <a:lnTo>
                      <a:pt x="5" y="153"/>
                    </a:lnTo>
                    <a:lnTo>
                      <a:pt x="8" y="157"/>
                    </a:lnTo>
                    <a:lnTo>
                      <a:pt x="8" y="162"/>
                    </a:lnTo>
                    <a:lnTo>
                      <a:pt x="9" y="163"/>
                    </a:lnTo>
                    <a:lnTo>
                      <a:pt x="10" y="163"/>
                    </a:lnTo>
                    <a:lnTo>
                      <a:pt x="13" y="163"/>
                    </a:lnTo>
                    <a:lnTo>
                      <a:pt x="13" y="166"/>
                    </a:lnTo>
                    <a:lnTo>
                      <a:pt x="14" y="166"/>
                    </a:lnTo>
                    <a:lnTo>
                      <a:pt x="14" y="163"/>
                    </a:lnTo>
                    <a:lnTo>
                      <a:pt x="17" y="163"/>
                    </a:lnTo>
                    <a:lnTo>
                      <a:pt x="18" y="162"/>
                    </a:lnTo>
                    <a:lnTo>
                      <a:pt x="17" y="166"/>
                    </a:lnTo>
                    <a:lnTo>
                      <a:pt x="18" y="166"/>
                    </a:lnTo>
                    <a:lnTo>
                      <a:pt x="17" y="167"/>
                    </a:lnTo>
                    <a:lnTo>
                      <a:pt x="17" y="170"/>
                    </a:lnTo>
                    <a:lnTo>
                      <a:pt x="17" y="171"/>
                    </a:lnTo>
                    <a:lnTo>
                      <a:pt x="18" y="171"/>
                    </a:lnTo>
                    <a:lnTo>
                      <a:pt x="18" y="174"/>
                    </a:lnTo>
                    <a:lnTo>
                      <a:pt x="21" y="178"/>
                    </a:lnTo>
                    <a:lnTo>
                      <a:pt x="22" y="183"/>
                    </a:lnTo>
                    <a:lnTo>
                      <a:pt x="21" y="189"/>
                    </a:lnTo>
                    <a:lnTo>
                      <a:pt x="21" y="192"/>
                    </a:lnTo>
                    <a:lnTo>
                      <a:pt x="21" y="194"/>
                    </a:lnTo>
                    <a:lnTo>
                      <a:pt x="22" y="196"/>
                    </a:lnTo>
                    <a:lnTo>
                      <a:pt x="24" y="198"/>
                    </a:lnTo>
                    <a:lnTo>
                      <a:pt x="28" y="198"/>
                    </a:lnTo>
                    <a:lnTo>
                      <a:pt x="37" y="198"/>
                    </a:lnTo>
                    <a:lnTo>
                      <a:pt x="45" y="198"/>
                    </a:lnTo>
                    <a:lnTo>
                      <a:pt x="45" y="196"/>
                    </a:lnTo>
                    <a:lnTo>
                      <a:pt x="48" y="194"/>
                    </a:lnTo>
                    <a:lnTo>
                      <a:pt x="50" y="194"/>
                    </a:lnTo>
                    <a:lnTo>
                      <a:pt x="61" y="196"/>
                    </a:lnTo>
                    <a:lnTo>
                      <a:pt x="66" y="196"/>
                    </a:lnTo>
                    <a:lnTo>
                      <a:pt x="70" y="196"/>
                    </a:lnTo>
                    <a:lnTo>
                      <a:pt x="74" y="196"/>
                    </a:lnTo>
                    <a:lnTo>
                      <a:pt x="76" y="196"/>
                    </a:lnTo>
                    <a:lnTo>
                      <a:pt x="76" y="198"/>
                    </a:lnTo>
                    <a:lnTo>
                      <a:pt x="78" y="198"/>
                    </a:lnTo>
                    <a:lnTo>
                      <a:pt x="80" y="198"/>
                    </a:lnTo>
                    <a:lnTo>
                      <a:pt x="85" y="198"/>
                    </a:lnTo>
                    <a:lnTo>
                      <a:pt x="90" y="198"/>
                    </a:lnTo>
                    <a:lnTo>
                      <a:pt x="93" y="198"/>
                    </a:lnTo>
                    <a:lnTo>
                      <a:pt x="101" y="198"/>
                    </a:lnTo>
                    <a:lnTo>
                      <a:pt x="102" y="200"/>
                    </a:lnTo>
                    <a:lnTo>
                      <a:pt x="106" y="200"/>
                    </a:lnTo>
                    <a:lnTo>
                      <a:pt x="110" y="200"/>
                    </a:lnTo>
                    <a:lnTo>
                      <a:pt x="114" y="202"/>
                    </a:lnTo>
                    <a:lnTo>
                      <a:pt x="122" y="207"/>
                    </a:lnTo>
                    <a:lnTo>
                      <a:pt x="122" y="204"/>
                    </a:lnTo>
                    <a:lnTo>
                      <a:pt x="122" y="200"/>
                    </a:lnTo>
                    <a:lnTo>
                      <a:pt x="122" y="196"/>
                    </a:lnTo>
                    <a:lnTo>
                      <a:pt x="123" y="195"/>
                    </a:lnTo>
                    <a:lnTo>
                      <a:pt x="122" y="185"/>
                    </a:lnTo>
                    <a:lnTo>
                      <a:pt x="119" y="183"/>
                    </a:lnTo>
                    <a:lnTo>
                      <a:pt x="118" y="181"/>
                    </a:lnTo>
                    <a:lnTo>
                      <a:pt x="114" y="179"/>
                    </a:lnTo>
                    <a:lnTo>
                      <a:pt x="109" y="171"/>
                    </a:lnTo>
                    <a:lnTo>
                      <a:pt x="107" y="171"/>
                    </a:lnTo>
                    <a:lnTo>
                      <a:pt x="106" y="166"/>
                    </a:lnTo>
                    <a:lnTo>
                      <a:pt x="106" y="163"/>
                    </a:lnTo>
                    <a:lnTo>
                      <a:pt x="105" y="161"/>
                    </a:lnTo>
                    <a:lnTo>
                      <a:pt x="102" y="157"/>
                    </a:lnTo>
                    <a:lnTo>
                      <a:pt x="101" y="153"/>
                    </a:lnTo>
                    <a:lnTo>
                      <a:pt x="98" y="150"/>
                    </a:lnTo>
                    <a:lnTo>
                      <a:pt x="98" y="145"/>
                    </a:lnTo>
                    <a:lnTo>
                      <a:pt x="97" y="141"/>
                    </a:lnTo>
                    <a:lnTo>
                      <a:pt x="97" y="135"/>
                    </a:lnTo>
                    <a:lnTo>
                      <a:pt x="97" y="130"/>
                    </a:lnTo>
                    <a:lnTo>
                      <a:pt x="94" y="130"/>
                    </a:lnTo>
                    <a:lnTo>
                      <a:pt x="94" y="127"/>
                    </a:lnTo>
                    <a:lnTo>
                      <a:pt x="98" y="123"/>
                    </a:lnTo>
                    <a:lnTo>
                      <a:pt x="101" y="121"/>
                    </a:lnTo>
                    <a:lnTo>
                      <a:pt x="102" y="117"/>
                    </a:lnTo>
                    <a:lnTo>
                      <a:pt x="106" y="110"/>
                    </a:lnTo>
                    <a:lnTo>
                      <a:pt x="110" y="104"/>
                    </a:lnTo>
                    <a:lnTo>
                      <a:pt x="111" y="102"/>
                    </a:lnTo>
                    <a:lnTo>
                      <a:pt x="111" y="101"/>
                    </a:lnTo>
                    <a:lnTo>
                      <a:pt x="111" y="100"/>
                    </a:lnTo>
                    <a:lnTo>
                      <a:pt x="111" y="97"/>
                    </a:lnTo>
                    <a:lnTo>
                      <a:pt x="111" y="97"/>
                    </a:lnTo>
                    <a:lnTo>
                      <a:pt x="111" y="97"/>
                    </a:lnTo>
                    <a:lnTo>
                      <a:pt x="111" y="97"/>
                    </a:lnTo>
                    <a:lnTo>
                      <a:pt x="111" y="97"/>
                    </a:lnTo>
                    <a:lnTo>
                      <a:pt x="111" y="97"/>
                    </a:lnTo>
                    <a:lnTo>
                      <a:pt x="111" y="97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Freeform 74">
                <a:extLst>
                  <a:ext uri="{FF2B5EF4-FFF2-40B4-BE49-F238E27FC236}">
                    <a16:creationId xmlns:a16="http://schemas.microsoft.com/office/drawing/2014/main" id="{D7486322-E9BA-45A7-8672-0CD026BE2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6550" y="3194050"/>
                <a:ext cx="396875" cy="339725"/>
              </a:xfrm>
              <a:custGeom>
                <a:avLst/>
                <a:gdLst>
                  <a:gd name="T0" fmla="*/ 243 w 250"/>
                  <a:gd name="T1" fmla="*/ 49 h 214"/>
                  <a:gd name="T2" fmla="*/ 238 w 250"/>
                  <a:gd name="T3" fmla="*/ 39 h 214"/>
                  <a:gd name="T4" fmla="*/ 235 w 250"/>
                  <a:gd name="T5" fmla="*/ 24 h 214"/>
                  <a:gd name="T6" fmla="*/ 223 w 250"/>
                  <a:gd name="T7" fmla="*/ 17 h 214"/>
                  <a:gd name="T8" fmla="*/ 220 w 250"/>
                  <a:gd name="T9" fmla="*/ 15 h 214"/>
                  <a:gd name="T10" fmla="*/ 212 w 250"/>
                  <a:gd name="T11" fmla="*/ 8 h 214"/>
                  <a:gd name="T12" fmla="*/ 197 w 250"/>
                  <a:gd name="T13" fmla="*/ 4 h 214"/>
                  <a:gd name="T14" fmla="*/ 185 w 250"/>
                  <a:gd name="T15" fmla="*/ 2 h 214"/>
                  <a:gd name="T16" fmla="*/ 99 w 250"/>
                  <a:gd name="T17" fmla="*/ 65 h 214"/>
                  <a:gd name="T18" fmla="*/ 84 w 250"/>
                  <a:gd name="T19" fmla="*/ 76 h 214"/>
                  <a:gd name="T20" fmla="*/ 65 w 250"/>
                  <a:gd name="T21" fmla="*/ 80 h 214"/>
                  <a:gd name="T22" fmla="*/ 63 w 250"/>
                  <a:gd name="T23" fmla="*/ 129 h 214"/>
                  <a:gd name="T24" fmla="*/ 57 w 250"/>
                  <a:gd name="T25" fmla="*/ 142 h 214"/>
                  <a:gd name="T26" fmla="*/ 52 w 250"/>
                  <a:gd name="T27" fmla="*/ 149 h 214"/>
                  <a:gd name="T28" fmla="*/ 42 w 250"/>
                  <a:gd name="T29" fmla="*/ 149 h 214"/>
                  <a:gd name="T30" fmla="*/ 18 w 250"/>
                  <a:gd name="T31" fmla="*/ 150 h 214"/>
                  <a:gd name="T32" fmla="*/ 8 w 250"/>
                  <a:gd name="T33" fmla="*/ 156 h 214"/>
                  <a:gd name="T34" fmla="*/ 0 w 250"/>
                  <a:gd name="T35" fmla="*/ 158 h 214"/>
                  <a:gd name="T36" fmla="*/ 2 w 250"/>
                  <a:gd name="T37" fmla="*/ 166 h 214"/>
                  <a:gd name="T38" fmla="*/ 4 w 250"/>
                  <a:gd name="T39" fmla="*/ 173 h 214"/>
                  <a:gd name="T40" fmla="*/ 18 w 250"/>
                  <a:gd name="T41" fmla="*/ 185 h 214"/>
                  <a:gd name="T42" fmla="*/ 14 w 250"/>
                  <a:gd name="T43" fmla="*/ 189 h 214"/>
                  <a:gd name="T44" fmla="*/ 26 w 250"/>
                  <a:gd name="T45" fmla="*/ 198 h 214"/>
                  <a:gd name="T46" fmla="*/ 31 w 250"/>
                  <a:gd name="T47" fmla="*/ 198 h 214"/>
                  <a:gd name="T48" fmla="*/ 31 w 250"/>
                  <a:gd name="T49" fmla="*/ 206 h 214"/>
                  <a:gd name="T50" fmla="*/ 35 w 250"/>
                  <a:gd name="T51" fmla="*/ 211 h 214"/>
                  <a:gd name="T52" fmla="*/ 35 w 250"/>
                  <a:gd name="T53" fmla="*/ 206 h 214"/>
                  <a:gd name="T54" fmla="*/ 40 w 250"/>
                  <a:gd name="T55" fmla="*/ 203 h 214"/>
                  <a:gd name="T56" fmla="*/ 42 w 250"/>
                  <a:gd name="T57" fmla="*/ 203 h 214"/>
                  <a:gd name="T58" fmla="*/ 48 w 250"/>
                  <a:gd name="T59" fmla="*/ 207 h 214"/>
                  <a:gd name="T60" fmla="*/ 53 w 250"/>
                  <a:gd name="T61" fmla="*/ 213 h 214"/>
                  <a:gd name="T62" fmla="*/ 55 w 250"/>
                  <a:gd name="T63" fmla="*/ 199 h 214"/>
                  <a:gd name="T64" fmla="*/ 61 w 250"/>
                  <a:gd name="T65" fmla="*/ 190 h 214"/>
                  <a:gd name="T66" fmla="*/ 65 w 250"/>
                  <a:gd name="T67" fmla="*/ 181 h 214"/>
                  <a:gd name="T68" fmla="*/ 75 w 250"/>
                  <a:gd name="T69" fmla="*/ 177 h 214"/>
                  <a:gd name="T70" fmla="*/ 84 w 250"/>
                  <a:gd name="T71" fmla="*/ 175 h 214"/>
                  <a:gd name="T72" fmla="*/ 96 w 250"/>
                  <a:gd name="T73" fmla="*/ 179 h 214"/>
                  <a:gd name="T74" fmla="*/ 105 w 250"/>
                  <a:gd name="T75" fmla="*/ 189 h 214"/>
                  <a:gd name="T76" fmla="*/ 111 w 250"/>
                  <a:gd name="T77" fmla="*/ 190 h 214"/>
                  <a:gd name="T78" fmla="*/ 120 w 250"/>
                  <a:gd name="T79" fmla="*/ 186 h 214"/>
                  <a:gd name="T80" fmla="*/ 132 w 250"/>
                  <a:gd name="T81" fmla="*/ 190 h 214"/>
                  <a:gd name="T82" fmla="*/ 141 w 250"/>
                  <a:gd name="T83" fmla="*/ 194 h 214"/>
                  <a:gd name="T84" fmla="*/ 152 w 250"/>
                  <a:gd name="T85" fmla="*/ 193 h 214"/>
                  <a:gd name="T86" fmla="*/ 166 w 250"/>
                  <a:gd name="T87" fmla="*/ 185 h 214"/>
                  <a:gd name="T88" fmla="*/ 177 w 250"/>
                  <a:gd name="T89" fmla="*/ 185 h 214"/>
                  <a:gd name="T90" fmla="*/ 189 w 250"/>
                  <a:gd name="T91" fmla="*/ 190 h 214"/>
                  <a:gd name="T92" fmla="*/ 197 w 250"/>
                  <a:gd name="T93" fmla="*/ 186 h 214"/>
                  <a:gd name="T94" fmla="*/ 206 w 250"/>
                  <a:gd name="T95" fmla="*/ 181 h 214"/>
                  <a:gd name="T96" fmla="*/ 212 w 250"/>
                  <a:gd name="T97" fmla="*/ 179 h 214"/>
                  <a:gd name="T98" fmla="*/ 212 w 250"/>
                  <a:gd name="T99" fmla="*/ 171 h 214"/>
                  <a:gd name="T100" fmla="*/ 213 w 250"/>
                  <a:gd name="T101" fmla="*/ 163 h 214"/>
                  <a:gd name="T102" fmla="*/ 226 w 250"/>
                  <a:gd name="T103" fmla="*/ 140 h 214"/>
                  <a:gd name="T104" fmla="*/ 242 w 250"/>
                  <a:gd name="T105" fmla="*/ 120 h 214"/>
                  <a:gd name="T106" fmla="*/ 243 w 250"/>
                  <a:gd name="T107" fmla="*/ 97 h 214"/>
                  <a:gd name="T108" fmla="*/ 247 w 250"/>
                  <a:gd name="T109" fmla="*/ 63 h 214"/>
                  <a:gd name="T110" fmla="*/ 246 w 250"/>
                  <a:gd name="T111" fmla="*/ 53 h 214"/>
                  <a:gd name="T112" fmla="*/ 246 w 250"/>
                  <a:gd name="T113" fmla="*/ 53 h 214"/>
                  <a:gd name="T114" fmla="*/ 246 w 250"/>
                  <a:gd name="T115" fmla="*/ 53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0" h="214">
                    <a:moveTo>
                      <a:pt x="246" y="53"/>
                    </a:moveTo>
                    <a:lnTo>
                      <a:pt x="243" y="52"/>
                    </a:lnTo>
                    <a:lnTo>
                      <a:pt x="243" y="49"/>
                    </a:lnTo>
                    <a:lnTo>
                      <a:pt x="243" y="48"/>
                    </a:lnTo>
                    <a:lnTo>
                      <a:pt x="239" y="41"/>
                    </a:lnTo>
                    <a:lnTo>
                      <a:pt x="238" y="39"/>
                    </a:lnTo>
                    <a:lnTo>
                      <a:pt x="237" y="35"/>
                    </a:lnTo>
                    <a:lnTo>
                      <a:pt x="235" y="25"/>
                    </a:lnTo>
                    <a:lnTo>
                      <a:pt x="235" y="24"/>
                    </a:lnTo>
                    <a:lnTo>
                      <a:pt x="235" y="19"/>
                    </a:lnTo>
                    <a:lnTo>
                      <a:pt x="234" y="11"/>
                    </a:lnTo>
                    <a:lnTo>
                      <a:pt x="223" y="17"/>
                    </a:lnTo>
                    <a:lnTo>
                      <a:pt x="222" y="16"/>
                    </a:lnTo>
                    <a:lnTo>
                      <a:pt x="221" y="15"/>
                    </a:lnTo>
                    <a:lnTo>
                      <a:pt x="220" y="15"/>
                    </a:lnTo>
                    <a:lnTo>
                      <a:pt x="216" y="11"/>
                    </a:lnTo>
                    <a:lnTo>
                      <a:pt x="213" y="10"/>
                    </a:lnTo>
                    <a:lnTo>
                      <a:pt x="212" y="8"/>
                    </a:lnTo>
                    <a:lnTo>
                      <a:pt x="206" y="6"/>
                    </a:lnTo>
                    <a:lnTo>
                      <a:pt x="202" y="6"/>
                    </a:lnTo>
                    <a:lnTo>
                      <a:pt x="197" y="4"/>
                    </a:lnTo>
                    <a:lnTo>
                      <a:pt x="190" y="2"/>
                    </a:lnTo>
                    <a:lnTo>
                      <a:pt x="186" y="0"/>
                    </a:lnTo>
                    <a:lnTo>
                      <a:pt x="185" y="2"/>
                    </a:lnTo>
                    <a:lnTo>
                      <a:pt x="141" y="32"/>
                    </a:lnTo>
                    <a:lnTo>
                      <a:pt x="119" y="48"/>
                    </a:lnTo>
                    <a:lnTo>
                      <a:pt x="99" y="65"/>
                    </a:lnTo>
                    <a:lnTo>
                      <a:pt x="96" y="71"/>
                    </a:lnTo>
                    <a:lnTo>
                      <a:pt x="89" y="75"/>
                    </a:lnTo>
                    <a:lnTo>
                      <a:pt x="84" y="76"/>
                    </a:lnTo>
                    <a:lnTo>
                      <a:pt x="80" y="76"/>
                    </a:lnTo>
                    <a:lnTo>
                      <a:pt x="67" y="80"/>
                    </a:lnTo>
                    <a:lnTo>
                      <a:pt x="65" y="80"/>
                    </a:lnTo>
                    <a:lnTo>
                      <a:pt x="65" y="98"/>
                    </a:lnTo>
                    <a:lnTo>
                      <a:pt x="65" y="120"/>
                    </a:lnTo>
                    <a:lnTo>
                      <a:pt x="63" y="129"/>
                    </a:lnTo>
                    <a:lnTo>
                      <a:pt x="61" y="136"/>
                    </a:lnTo>
                    <a:lnTo>
                      <a:pt x="59" y="141"/>
                    </a:lnTo>
                    <a:lnTo>
                      <a:pt x="57" y="142"/>
                    </a:lnTo>
                    <a:lnTo>
                      <a:pt x="55" y="145"/>
                    </a:lnTo>
                    <a:lnTo>
                      <a:pt x="53" y="149"/>
                    </a:lnTo>
                    <a:lnTo>
                      <a:pt x="52" y="149"/>
                    </a:lnTo>
                    <a:lnTo>
                      <a:pt x="48" y="149"/>
                    </a:lnTo>
                    <a:lnTo>
                      <a:pt x="44" y="149"/>
                    </a:lnTo>
                    <a:lnTo>
                      <a:pt x="42" y="149"/>
                    </a:lnTo>
                    <a:lnTo>
                      <a:pt x="35" y="150"/>
                    </a:lnTo>
                    <a:lnTo>
                      <a:pt x="26" y="150"/>
                    </a:lnTo>
                    <a:lnTo>
                      <a:pt x="18" y="150"/>
                    </a:lnTo>
                    <a:lnTo>
                      <a:pt x="14" y="154"/>
                    </a:lnTo>
                    <a:lnTo>
                      <a:pt x="11" y="156"/>
                    </a:lnTo>
                    <a:lnTo>
                      <a:pt x="8" y="156"/>
                    </a:lnTo>
                    <a:lnTo>
                      <a:pt x="2" y="156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0" y="160"/>
                    </a:lnTo>
                    <a:lnTo>
                      <a:pt x="0" y="163"/>
                    </a:lnTo>
                    <a:lnTo>
                      <a:pt x="2" y="166"/>
                    </a:lnTo>
                    <a:lnTo>
                      <a:pt x="2" y="167"/>
                    </a:lnTo>
                    <a:lnTo>
                      <a:pt x="2" y="169"/>
                    </a:lnTo>
                    <a:lnTo>
                      <a:pt x="4" y="173"/>
                    </a:lnTo>
                    <a:lnTo>
                      <a:pt x="6" y="175"/>
                    </a:lnTo>
                    <a:lnTo>
                      <a:pt x="6" y="179"/>
                    </a:lnTo>
                    <a:lnTo>
                      <a:pt x="18" y="185"/>
                    </a:lnTo>
                    <a:lnTo>
                      <a:pt x="15" y="185"/>
                    </a:lnTo>
                    <a:lnTo>
                      <a:pt x="14" y="185"/>
                    </a:lnTo>
                    <a:lnTo>
                      <a:pt x="14" y="189"/>
                    </a:lnTo>
                    <a:lnTo>
                      <a:pt x="15" y="193"/>
                    </a:lnTo>
                    <a:lnTo>
                      <a:pt x="22" y="198"/>
                    </a:lnTo>
                    <a:lnTo>
                      <a:pt x="26" y="198"/>
                    </a:lnTo>
                    <a:lnTo>
                      <a:pt x="27" y="198"/>
                    </a:lnTo>
                    <a:lnTo>
                      <a:pt x="28" y="197"/>
                    </a:lnTo>
                    <a:lnTo>
                      <a:pt x="31" y="198"/>
                    </a:lnTo>
                    <a:lnTo>
                      <a:pt x="32" y="202"/>
                    </a:lnTo>
                    <a:lnTo>
                      <a:pt x="31" y="203"/>
                    </a:lnTo>
                    <a:lnTo>
                      <a:pt x="31" y="206"/>
                    </a:lnTo>
                    <a:lnTo>
                      <a:pt x="32" y="210"/>
                    </a:lnTo>
                    <a:lnTo>
                      <a:pt x="35" y="213"/>
                    </a:lnTo>
                    <a:lnTo>
                      <a:pt x="35" y="211"/>
                    </a:lnTo>
                    <a:lnTo>
                      <a:pt x="35" y="210"/>
                    </a:lnTo>
                    <a:lnTo>
                      <a:pt x="35" y="207"/>
                    </a:lnTo>
                    <a:lnTo>
                      <a:pt x="35" y="206"/>
                    </a:lnTo>
                    <a:lnTo>
                      <a:pt x="36" y="203"/>
                    </a:lnTo>
                    <a:lnTo>
                      <a:pt x="39" y="203"/>
                    </a:lnTo>
                    <a:lnTo>
                      <a:pt x="40" y="203"/>
                    </a:lnTo>
                    <a:lnTo>
                      <a:pt x="40" y="203"/>
                    </a:lnTo>
                    <a:lnTo>
                      <a:pt x="40" y="202"/>
                    </a:lnTo>
                    <a:lnTo>
                      <a:pt x="42" y="203"/>
                    </a:lnTo>
                    <a:lnTo>
                      <a:pt x="42" y="203"/>
                    </a:lnTo>
                    <a:lnTo>
                      <a:pt x="46" y="206"/>
                    </a:lnTo>
                    <a:lnTo>
                      <a:pt x="48" y="207"/>
                    </a:lnTo>
                    <a:lnTo>
                      <a:pt x="53" y="214"/>
                    </a:lnTo>
                    <a:lnTo>
                      <a:pt x="53" y="214"/>
                    </a:lnTo>
                    <a:lnTo>
                      <a:pt x="53" y="213"/>
                    </a:lnTo>
                    <a:lnTo>
                      <a:pt x="53" y="213"/>
                    </a:lnTo>
                    <a:lnTo>
                      <a:pt x="55" y="203"/>
                    </a:lnTo>
                    <a:lnTo>
                      <a:pt x="55" y="199"/>
                    </a:lnTo>
                    <a:lnTo>
                      <a:pt x="57" y="198"/>
                    </a:lnTo>
                    <a:lnTo>
                      <a:pt x="59" y="194"/>
                    </a:lnTo>
                    <a:lnTo>
                      <a:pt x="61" y="190"/>
                    </a:lnTo>
                    <a:lnTo>
                      <a:pt x="63" y="185"/>
                    </a:lnTo>
                    <a:lnTo>
                      <a:pt x="63" y="182"/>
                    </a:lnTo>
                    <a:lnTo>
                      <a:pt x="65" y="181"/>
                    </a:lnTo>
                    <a:lnTo>
                      <a:pt x="68" y="179"/>
                    </a:lnTo>
                    <a:lnTo>
                      <a:pt x="71" y="179"/>
                    </a:lnTo>
                    <a:lnTo>
                      <a:pt x="75" y="177"/>
                    </a:lnTo>
                    <a:lnTo>
                      <a:pt x="79" y="177"/>
                    </a:lnTo>
                    <a:lnTo>
                      <a:pt x="80" y="177"/>
                    </a:lnTo>
                    <a:lnTo>
                      <a:pt x="84" y="175"/>
                    </a:lnTo>
                    <a:lnTo>
                      <a:pt x="88" y="177"/>
                    </a:lnTo>
                    <a:lnTo>
                      <a:pt x="93" y="179"/>
                    </a:lnTo>
                    <a:lnTo>
                      <a:pt x="96" y="179"/>
                    </a:lnTo>
                    <a:lnTo>
                      <a:pt x="99" y="181"/>
                    </a:lnTo>
                    <a:lnTo>
                      <a:pt x="101" y="183"/>
                    </a:lnTo>
                    <a:lnTo>
                      <a:pt x="105" y="189"/>
                    </a:lnTo>
                    <a:lnTo>
                      <a:pt x="107" y="190"/>
                    </a:lnTo>
                    <a:lnTo>
                      <a:pt x="108" y="191"/>
                    </a:lnTo>
                    <a:lnTo>
                      <a:pt x="111" y="190"/>
                    </a:lnTo>
                    <a:lnTo>
                      <a:pt x="112" y="189"/>
                    </a:lnTo>
                    <a:lnTo>
                      <a:pt x="115" y="189"/>
                    </a:lnTo>
                    <a:lnTo>
                      <a:pt x="120" y="186"/>
                    </a:lnTo>
                    <a:lnTo>
                      <a:pt x="123" y="185"/>
                    </a:lnTo>
                    <a:lnTo>
                      <a:pt x="125" y="186"/>
                    </a:lnTo>
                    <a:lnTo>
                      <a:pt x="132" y="190"/>
                    </a:lnTo>
                    <a:lnTo>
                      <a:pt x="133" y="190"/>
                    </a:lnTo>
                    <a:lnTo>
                      <a:pt x="137" y="193"/>
                    </a:lnTo>
                    <a:lnTo>
                      <a:pt x="141" y="194"/>
                    </a:lnTo>
                    <a:lnTo>
                      <a:pt x="145" y="194"/>
                    </a:lnTo>
                    <a:lnTo>
                      <a:pt x="149" y="194"/>
                    </a:lnTo>
                    <a:lnTo>
                      <a:pt x="152" y="193"/>
                    </a:lnTo>
                    <a:lnTo>
                      <a:pt x="154" y="189"/>
                    </a:lnTo>
                    <a:lnTo>
                      <a:pt x="160" y="186"/>
                    </a:lnTo>
                    <a:lnTo>
                      <a:pt x="166" y="185"/>
                    </a:lnTo>
                    <a:lnTo>
                      <a:pt x="168" y="185"/>
                    </a:lnTo>
                    <a:lnTo>
                      <a:pt x="176" y="185"/>
                    </a:lnTo>
                    <a:lnTo>
                      <a:pt x="177" y="185"/>
                    </a:lnTo>
                    <a:lnTo>
                      <a:pt x="178" y="185"/>
                    </a:lnTo>
                    <a:lnTo>
                      <a:pt x="185" y="186"/>
                    </a:lnTo>
                    <a:lnTo>
                      <a:pt x="189" y="190"/>
                    </a:lnTo>
                    <a:lnTo>
                      <a:pt x="193" y="190"/>
                    </a:lnTo>
                    <a:lnTo>
                      <a:pt x="194" y="189"/>
                    </a:lnTo>
                    <a:lnTo>
                      <a:pt x="197" y="186"/>
                    </a:lnTo>
                    <a:lnTo>
                      <a:pt x="198" y="186"/>
                    </a:lnTo>
                    <a:lnTo>
                      <a:pt x="200" y="182"/>
                    </a:lnTo>
                    <a:lnTo>
                      <a:pt x="206" y="181"/>
                    </a:lnTo>
                    <a:lnTo>
                      <a:pt x="208" y="179"/>
                    </a:lnTo>
                    <a:lnTo>
                      <a:pt x="208" y="179"/>
                    </a:lnTo>
                    <a:lnTo>
                      <a:pt x="212" y="179"/>
                    </a:lnTo>
                    <a:lnTo>
                      <a:pt x="213" y="179"/>
                    </a:lnTo>
                    <a:lnTo>
                      <a:pt x="213" y="179"/>
                    </a:lnTo>
                    <a:lnTo>
                      <a:pt x="212" y="171"/>
                    </a:lnTo>
                    <a:lnTo>
                      <a:pt x="210" y="167"/>
                    </a:lnTo>
                    <a:lnTo>
                      <a:pt x="212" y="166"/>
                    </a:lnTo>
                    <a:lnTo>
                      <a:pt x="213" y="163"/>
                    </a:lnTo>
                    <a:lnTo>
                      <a:pt x="216" y="160"/>
                    </a:lnTo>
                    <a:lnTo>
                      <a:pt x="221" y="149"/>
                    </a:lnTo>
                    <a:lnTo>
                      <a:pt x="226" y="140"/>
                    </a:lnTo>
                    <a:lnTo>
                      <a:pt x="237" y="128"/>
                    </a:lnTo>
                    <a:lnTo>
                      <a:pt x="239" y="124"/>
                    </a:lnTo>
                    <a:lnTo>
                      <a:pt x="242" y="120"/>
                    </a:lnTo>
                    <a:lnTo>
                      <a:pt x="242" y="114"/>
                    </a:lnTo>
                    <a:lnTo>
                      <a:pt x="242" y="110"/>
                    </a:lnTo>
                    <a:lnTo>
                      <a:pt x="243" y="97"/>
                    </a:lnTo>
                    <a:lnTo>
                      <a:pt x="243" y="81"/>
                    </a:lnTo>
                    <a:lnTo>
                      <a:pt x="246" y="67"/>
                    </a:lnTo>
                    <a:lnTo>
                      <a:pt x="247" y="63"/>
                    </a:lnTo>
                    <a:lnTo>
                      <a:pt x="250" y="61"/>
                    </a:lnTo>
                    <a:lnTo>
                      <a:pt x="250" y="57"/>
                    </a:lnTo>
                    <a:lnTo>
                      <a:pt x="246" y="53"/>
                    </a:lnTo>
                    <a:lnTo>
                      <a:pt x="246" y="53"/>
                    </a:lnTo>
                    <a:lnTo>
                      <a:pt x="246" y="53"/>
                    </a:lnTo>
                    <a:lnTo>
                      <a:pt x="246" y="53"/>
                    </a:lnTo>
                    <a:lnTo>
                      <a:pt x="246" y="53"/>
                    </a:lnTo>
                    <a:lnTo>
                      <a:pt x="246" y="53"/>
                    </a:lnTo>
                    <a:lnTo>
                      <a:pt x="246" y="53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Freeform 75">
                <a:extLst>
                  <a:ext uri="{FF2B5EF4-FFF2-40B4-BE49-F238E27FC236}">
                    <a16:creationId xmlns:a16="http://schemas.microsoft.com/office/drawing/2014/main" id="{436EEA5B-EBBA-421C-8EF8-267F4B7BE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9250" y="3514725"/>
                <a:ext cx="77788" cy="176213"/>
              </a:xfrm>
              <a:custGeom>
                <a:avLst/>
                <a:gdLst>
                  <a:gd name="T0" fmla="*/ 32 w 49"/>
                  <a:gd name="T1" fmla="*/ 97 h 111"/>
                  <a:gd name="T2" fmla="*/ 32 w 49"/>
                  <a:gd name="T3" fmla="*/ 85 h 111"/>
                  <a:gd name="T4" fmla="*/ 32 w 49"/>
                  <a:gd name="T5" fmla="*/ 68 h 111"/>
                  <a:gd name="T6" fmla="*/ 34 w 49"/>
                  <a:gd name="T7" fmla="*/ 61 h 111"/>
                  <a:gd name="T8" fmla="*/ 38 w 49"/>
                  <a:gd name="T9" fmla="*/ 58 h 111"/>
                  <a:gd name="T10" fmla="*/ 38 w 49"/>
                  <a:gd name="T11" fmla="*/ 54 h 111"/>
                  <a:gd name="T12" fmla="*/ 42 w 49"/>
                  <a:gd name="T13" fmla="*/ 48 h 111"/>
                  <a:gd name="T14" fmla="*/ 47 w 49"/>
                  <a:gd name="T15" fmla="*/ 41 h 111"/>
                  <a:gd name="T16" fmla="*/ 45 w 49"/>
                  <a:gd name="T17" fmla="*/ 37 h 111"/>
                  <a:gd name="T18" fmla="*/ 49 w 49"/>
                  <a:gd name="T19" fmla="*/ 36 h 111"/>
                  <a:gd name="T20" fmla="*/ 47 w 49"/>
                  <a:gd name="T21" fmla="*/ 31 h 111"/>
                  <a:gd name="T22" fmla="*/ 47 w 49"/>
                  <a:gd name="T23" fmla="*/ 23 h 111"/>
                  <a:gd name="T24" fmla="*/ 44 w 49"/>
                  <a:gd name="T25" fmla="*/ 17 h 111"/>
                  <a:gd name="T26" fmla="*/ 45 w 49"/>
                  <a:gd name="T27" fmla="*/ 13 h 111"/>
                  <a:gd name="T28" fmla="*/ 45 w 49"/>
                  <a:gd name="T29" fmla="*/ 12 h 111"/>
                  <a:gd name="T30" fmla="*/ 38 w 49"/>
                  <a:gd name="T31" fmla="*/ 4 h 111"/>
                  <a:gd name="T32" fmla="*/ 34 w 49"/>
                  <a:gd name="T33" fmla="*/ 1 h 111"/>
                  <a:gd name="T34" fmla="*/ 32 w 49"/>
                  <a:gd name="T35" fmla="*/ 1 h 111"/>
                  <a:gd name="T36" fmla="*/ 31 w 49"/>
                  <a:gd name="T37" fmla="*/ 1 h 111"/>
                  <a:gd name="T38" fmla="*/ 27 w 49"/>
                  <a:gd name="T39" fmla="*/ 4 h 111"/>
                  <a:gd name="T40" fmla="*/ 27 w 49"/>
                  <a:gd name="T41" fmla="*/ 8 h 111"/>
                  <a:gd name="T42" fmla="*/ 27 w 49"/>
                  <a:gd name="T43" fmla="*/ 11 h 111"/>
                  <a:gd name="T44" fmla="*/ 24 w 49"/>
                  <a:gd name="T45" fmla="*/ 13 h 111"/>
                  <a:gd name="T46" fmla="*/ 20 w 49"/>
                  <a:gd name="T47" fmla="*/ 17 h 111"/>
                  <a:gd name="T48" fmla="*/ 14 w 49"/>
                  <a:gd name="T49" fmla="*/ 19 h 111"/>
                  <a:gd name="T50" fmla="*/ 10 w 49"/>
                  <a:gd name="T51" fmla="*/ 19 h 111"/>
                  <a:gd name="T52" fmla="*/ 3 w 49"/>
                  <a:gd name="T53" fmla="*/ 24 h 111"/>
                  <a:gd name="T54" fmla="*/ 0 w 49"/>
                  <a:gd name="T55" fmla="*/ 36 h 111"/>
                  <a:gd name="T56" fmla="*/ 6 w 49"/>
                  <a:gd name="T57" fmla="*/ 41 h 111"/>
                  <a:gd name="T58" fmla="*/ 10 w 49"/>
                  <a:gd name="T59" fmla="*/ 45 h 111"/>
                  <a:gd name="T60" fmla="*/ 11 w 49"/>
                  <a:gd name="T61" fmla="*/ 57 h 111"/>
                  <a:gd name="T62" fmla="*/ 15 w 49"/>
                  <a:gd name="T63" fmla="*/ 68 h 111"/>
                  <a:gd name="T64" fmla="*/ 15 w 49"/>
                  <a:gd name="T65" fmla="*/ 94 h 111"/>
                  <a:gd name="T66" fmla="*/ 14 w 49"/>
                  <a:gd name="T67" fmla="*/ 98 h 111"/>
                  <a:gd name="T68" fmla="*/ 16 w 49"/>
                  <a:gd name="T69" fmla="*/ 111 h 111"/>
                  <a:gd name="T70" fmla="*/ 23 w 49"/>
                  <a:gd name="T71" fmla="*/ 110 h 111"/>
                  <a:gd name="T72" fmla="*/ 32 w 49"/>
                  <a:gd name="T73" fmla="*/ 105 h 111"/>
                  <a:gd name="T74" fmla="*/ 32 w 49"/>
                  <a:gd name="T75" fmla="*/ 101 h 111"/>
                  <a:gd name="T76" fmla="*/ 32 w 49"/>
                  <a:gd name="T77" fmla="*/ 101 h 111"/>
                  <a:gd name="T78" fmla="*/ 32 w 49"/>
                  <a:gd name="T79" fmla="*/ 10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9" h="111">
                    <a:moveTo>
                      <a:pt x="32" y="101"/>
                    </a:moveTo>
                    <a:lnTo>
                      <a:pt x="32" y="97"/>
                    </a:lnTo>
                    <a:lnTo>
                      <a:pt x="32" y="92"/>
                    </a:lnTo>
                    <a:lnTo>
                      <a:pt x="32" y="85"/>
                    </a:lnTo>
                    <a:lnTo>
                      <a:pt x="31" y="81"/>
                    </a:lnTo>
                    <a:lnTo>
                      <a:pt x="32" y="68"/>
                    </a:lnTo>
                    <a:lnTo>
                      <a:pt x="32" y="62"/>
                    </a:lnTo>
                    <a:lnTo>
                      <a:pt x="34" y="61"/>
                    </a:lnTo>
                    <a:lnTo>
                      <a:pt x="36" y="61"/>
                    </a:lnTo>
                    <a:lnTo>
                      <a:pt x="38" y="58"/>
                    </a:lnTo>
                    <a:lnTo>
                      <a:pt x="38" y="57"/>
                    </a:lnTo>
                    <a:lnTo>
                      <a:pt x="38" y="54"/>
                    </a:lnTo>
                    <a:lnTo>
                      <a:pt x="40" y="53"/>
                    </a:lnTo>
                    <a:lnTo>
                      <a:pt x="42" y="48"/>
                    </a:lnTo>
                    <a:lnTo>
                      <a:pt x="45" y="44"/>
                    </a:lnTo>
                    <a:lnTo>
                      <a:pt x="47" y="41"/>
                    </a:lnTo>
                    <a:lnTo>
                      <a:pt x="47" y="40"/>
                    </a:lnTo>
                    <a:lnTo>
                      <a:pt x="45" y="37"/>
                    </a:lnTo>
                    <a:lnTo>
                      <a:pt x="47" y="36"/>
                    </a:lnTo>
                    <a:lnTo>
                      <a:pt x="49" y="36"/>
                    </a:lnTo>
                    <a:lnTo>
                      <a:pt x="49" y="32"/>
                    </a:lnTo>
                    <a:lnTo>
                      <a:pt x="47" y="31"/>
                    </a:lnTo>
                    <a:lnTo>
                      <a:pt x="47" y="27"/>
                    </a:lnTo>
                    <a:lnTo>
                      <a:pt x="47" y="23"/>
                    </a:lnTo>
                    <a:lnTo>
                      <a:pt x="45" y="21"/>
                    </a:lnTo>
                    <a:lnTo>
                      <a:pt x="44" y="17"/>
                    </a:lnTo>
                    <a:lnTo>
                      <a:pt x="45" y="15"/>
                    </a:lnTo>
                    <a:lnTo>
                      <a:pt x="45" y="13"/>
                    </a:lnTo>
                    <a:lnTo>
                      <a:pt x="45" y="12"/>
                    </a:lnTo>
                    <a:lnTo>
                      <a:pt x="45" y="12"/>
                    </a:lnTo>
                    <a:lnTo>
                      <a:pt x="40" y="5"/>
                    </a:lnTo>
                    <a:lnTo>
                      <a:pt x="38" y="4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1" y="1"/>
                    </a:lnTo>
                    <a:lnTo>
                      <a:pt x="28" y="1"/>
                    </a:lnTo>
                    <a:lnTo>
                      <a:pt x="27" y="4"/>
                    </a:lnTo>
                    <a:lnTo>
                      <a:pt x="27" y="5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7" y="11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3" y="16"/>
                    </a:lnTo>
                    <a:lnTo>
                      <a:pt x="20" y="17"/>
                    </a:lnTo>
                    <a:lnTo>
                      <a:pt x="19" y="17"/>
                    </a:lnTo>
                    <a:lnTo>
                      <a:pt x="14" y="19"/>
                    </a:lnTo>
                    <a:lnTo>
                      <a:pt x="11" y="17"/>
                    </a:lnTo>
                    <a:lnTo>
                      <a:pt x="10" y="19"/>
                    </a:lnTo>
                    <a:lnTo>
                      <a:pt x="6" y="23"/>
                    </a:lnTo>
                    <a:lnTo>
                      <a:pt x="3" y="24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37"/>
                    </a:lnTo>
                    <a:lnTo>
                      <a:pt x="6" y="41"/>
                    </a:lnTo>
                    <a:lnTo>
                      <a:pt x="10" y="44"/>
                    </a:lnTo>
                    <a:lnTo>
                      <a:pt x="10" y="45"/>
                    </a:lnTo>
                    <a:lnTo>
                      <a:pt x="10" y="52"/>
                    </a:lnTo>
                    <a:lnTo>
                      <a:pt x="11" y="57"/>
                    </a:lnTo>
                    <a:lnTo>
                      <a:pt x="14" y="62"/>
                    </a:lnTo>
                    <a:lnTo>
                      <a:pt x="15" y="68"/>
                    </a:lnTo>
                    <a:lnTo>
                      <a:pt x="15" y="93"/>
                    </a:lnTo>
                    <a:lnTo>
                      <a:pt x="15" y="94"/>
                    </a:lnTo>
                    <a:lnTo>
                      <a:pt x="14" y="97"/>
                    </a:lnTo>
                    <a:lnTo>
                      <a:pt x="14" y="98"/>
                    </a:lnTo>
                    <a:lnTo>
                      <a:pt x="14" y="106"/>
                    </a:lnTo>
                    <a:lnTo>
                      <a:pt x="16" y="111"/>
                    </a:lnTo>
                    <a:lnTo>
                      <a:pt x="20" y="110"/>
                    </a:lnTo>
                    <a:lnTo>
                      <a:pt x="23" y="110"/>
                    </a:lnTo>
                    <a:lnTo>
                      <a:pt x="31" y="110"/>
                    </a:lnTo>
                    <a:lnTo>
                      <a:pt x="32" y="105"/>
                    </a:lnTo>
                    <a:lnTo>
                      <a:pt x="32" y="101"/>
                    </a:lnTo>
                    <a:lnTo>
                      <a:pt x="32" y="101"/>
                    </a:lnTo>
                    <a:lnTo>
                      <a:pt x="32" y="101"/>
                    </a:lnTo>
                    <a:lnTo>
                      <a:pt x="32" y="101"/>
                    </a:lnTo>
                    <a:lnTo>
                      <a:pt x="32" y="101"/>
                    </a:lnTo>
                    <a:lnTo>
                      <a:pt x="32" y="101"/>
                    </a:lnTo>
                    <a:lnTo>
                      <a:pt x="32" y="101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eform 76">
                <a:extLst>
                  <a:ext uri="{FF2B5EF4-FFF2-40B4-BE49-F238E27FC236}">
                    <a16:creationId xmlns:a16="http://schemas.microsoft.com/office/drawing/2014/main" id="{7997DA1D-302A-4AD3-A0E3-041489CC7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613" y="3552825"/>
                <a:ext cx="49213" cy="142875"/>
              </a:xfrm>
              <a:custGeom>
                <a:avLst/>
                <a:gdLst>
                  <a:gd name="T0" fmla="*/ 27 w 31"/>
                  <a:gd name="T1" fmla="*/ 82 h 90"/>
                  <a:gd name="T2" fmla="*/ 27 w 31"/>
                  <a:gd name="T3" fmla="*/ 73 h 90"/>
                  <a:gd name="T4" fmla="*/ 28 w 31"/>
                  <a:gd name="T5" fmla="*/ 69 h 90"/>
                  <a:gd name="T6" fmla="*/ 27 w 31"/>
                  <a:gd name="T7" fmla="*/ 38 h 90"/>
                  <a:gd name="T8" fmla="*/ 23 w 31"/>
                  <a:gd name="T9" fmla="*/ 28 h 90"/>
                  <a:gd name="T10" fmla="*/ 23 w 31"/>
                  <a:gd name="T11" fmla="*/ 20 h 90"/>
                  <a:gd name="T12" fmla="*/ 15 w 31"/>
                  <a:gd name="T13" fmla="*/ 13 h 90"/>
                  <a:gd name="T14" fmla="*/ 15 w 31"/>
                  <a:gd name="T15" fmla="*/ 8 h 90"/>
                  <a:gd name="T16" fmla="*/ 15 w 31"/>
                  <a:gd name="T17" fmla="*/ 3 h 90"/>
                  <a:gd name="T18" fmla="*/ 7 w 31"/>
                  <a:gd name="T19" fmla="*/ 3 h 90"/>
                  <a:gd name="T20" fmla="*/ 0 w 31"/>
                  <a:gd name="T21" fmla="*/ 0 h 90"/>
                  <a:gd name="T22" fmla="*/ 1 w 31"/>
                  <a:gd name="T23" fmla="*/ 3 h 90"/>
                  <a:gd name="T24" fmla="*/ 1 w 31"/>
                  <a:gd name="T25" fmla="*/ 8 h 90"/>
                  <a:gd name="T26" fmla="*/ 5 w 31"/>
                  <a:gd name="T27" fmla="*/ 12 h 90"/>
                  <a:gd name="T28" fmla="*/ 7 w 31"/>
                  <a:gd name="T29" fmla="*/ 17 h 90"/>
                  <a:gd name="T30" fmla="*/ 7 w 31"/>
                  <a:gd name="T31" fmla="*/ 21 h 90"/>
                  <a:gd name="T32" fmla="*/ 7 w 31"/>
                  <a:gd name="T33" fmla="*/ 28 h 90"/>
                  <a:gd name="T34" fmla="*/ 5 w 31"/>
                  <a:gd name="T35" fmla="*/ 30 h 90"/>
                  <a:gd name="T36" fmla="*/ 9 w 31"/>
                  <a:gd name="T37" fmla="*/ 30 h 90"/>
                  <a:gd name="T38" fmla="*/ 9 w 31"/>
                  <a:gd name="T39" fmla="*/ 34 h 90"/>
                  <a:gd name="T40" fmla="*/ 9 w 31"/>
                  <a:gd name="T41" fmla="*/ 41 h 90"/>
                  <a:gd name="T42" fmla="*/ 7 w 31"/>
                  <a:gd name="T43" fmla="*/ 42 h 90"/>
                  <a:gd name="T44" fmla="*/ 13 w 31"/>
                  <a:gd name="T45" fmla="*/ 50 h 90"/>
                  <a:gd name="T46" fmla="*/ 11 w 31"/>
                  <a:gd name="T47" fmla="*/ 57 h 90"/>
                  <a:gd name="T48" fmla="*/ 9 w 31"/>
                  <a:gd name="T49" fmla="*/ 65 h 90"/>
                  <a:gd name="T50" fmla="*/ 11 w 31"/>
                  <a:gd name="T51" fmla="*/ 70 h 90"/>
                  <a:gd name="T52" fmla="*/ 9 w 31"/>
                  <a:gd name="T53" fmla="*/ 78 h 90"/>
                  <a:gd name="T54" fmla="*/ 16 w 31"/>
                  <a:gd name="T55" fmla="*/ 86 h 90"/>
                  <a:gd name="T56" fmla="*/ 20 w 31"/>
                  <a:gd name="T57" fmla="*/ 89 h 90"/>
                  <a:gd name="T58" fmla="*/ 31 w 31"/>
                  <a:gd name="T59" fmla="*/ 87 h 90"/>
                  <a:gd name="T60" fmla="*/ 29 w 31"/>
                  <a:gd name="T61" fmla="*/ 87 h 90"/>
                  <a:gd name="T62" fmla="*/ 29 w 31"/>
                  <a:gd name="T63" fmla="*/ 87 h 90"/>
                  <a:gd name="T64" fmla="*/ 29 w 31"/>
                  <a:gd name="T65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" h="90">
                    <a:moveTo>
                      <a:pt x="29" y="87"/>
                    </a:moveTo>
                    <a:lnTo>
                      <a:pt x="27" y="82"/>
                    </a:lnTo>
                    <a:lnTo>
                      <a:pt x="27" y="74"/>
                    </a:lnTo>
                    <a:lnTo>
                      <a:pt x="27" y="73"/>
                    </a:lnTo>
                    <a:lnTo>
                      <a:pt x="28" y="70"/>
                    </a:lnTo>
                    <a:lnTo>
                      <a:pt x="28" y="69"/>
                    </a:lnTo>
                    <a:lnTo>
                      <a:pt x="28" y="44"/>
                    </a:lnTo>
                    <a:lnTo>
                      <a:pt x="27" y="38"/>
                    </a:lnTo>
                    <a:lnTo>
                      <a:pt x="24" y="33"/>
                    </a:lnTo>
                    <a:lnTo>
                      <a:pt x="23" y="28"/>
                    </a:lnTo>
                    <a:lnTo>
                      <a:pt x="23" y="21"/>
                    </a:lnTo>
                    <a:lnTo>
                      <a:pt x="23" y="20"/>
                    </a:lnTo>
                    <a:lnTo>
                      <a:pt x="19" y="17"/>
                    </a:lnTo>
                    <a:lnTo>
                      <a:pt x="15" y="13"/>
                    </a:lnTo>
                    <a:lnTo>
                      <a:pt x="13" y="12"/>
                    </a:lnTo>
                    <a:lnTo>
                      <a:pt x="15" y="8"/>
                    </a:lnTo>
                    <a:lnTo>
                      <a:pt x="16" y="0"/>
                    </a:lnTo>
                    <a:lnTo>
                      <a:pt x="15" y="3"/>
                    </a:lnTo>
                    <a:lnTo>
                      <a:pt x="13" y="3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5" y="12"/>
                    </a:lnTo>
                    <a:lnTo>
                      <a:pt x="7" y="16"/>
                    </a:lnTo>
                    <a:lnTo>
                      <a:pt x="7" y="17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7" y="24"/>
                    </a:lnTo>
                    <a:lnTo>
                      <a:pt x="7" y="28"/>
                    </a:lnTo>
                    <a:lnTo>
                      <a:pt x="5" y="29"/>
                    </a:lnTo>
                    <a:lnTo>
                      <a:pt x="5" y="30"/>
                    </a:lnTo>
                    <a:lnTo>
                      <a:pt x="9" y="29"/>
                    </a:lnTo>
                    <a:lnTo>
                      <a:pt x="9" y="30"/>
                    </a:lnTo>
                    <a:lnTo>
                      <a:pt x="9" y="33"/>
                    </a:lnTo>
                    <a:lnTo>
                      <a:pt x="9" y="34"/>
                    </a:lnTo>
                    <a:lnTo>
                      <a:pt x="9" y="38"/>
                    </a:lnTo>
                    <a:lnTo>
                      <a:pt x="9" y="41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11" y="48"/>
                    </a:lnTo>
                    <a:lnTo>
                      <a:pt x="13" y="50"/>
                    </a:lnTo>
                    <a:lnTo>
                      <a:pt x="11" y="54"/>
                    </a:lnTo>
                    <a:lnTo>
                      <a:pt x="11" y="57"/>
                    </a:lnTo>
                    <a:lnTo>
                      <a:pt x="11" y="61"/>
                    </a:lnTo>
                    <a:lnTo>
                      <a:pt x="9" y="65"/>
                    </a:lnTo>
                    <a:lnTo>
                      <a:pt x="11" y="69"/>
                    </a:lnTo>
                    <a:lnTo>
                      <a:pt x="11" y="70"/>
                    </a:lnTo>
                    <a:lnTo>
                      <a:pt x="11" y="73"/>
                    </a:lnTo>
                    <a:lnTo>
                      <a:pt x="9" y="78"/>
                    </a:lnTo>
                    <a:lnTo>
                      <a:pt x="11" y="82"/>
                    </a:lnTo>
                    <a:lnTo>
                      <a:pt x="16" y="86"/>
                    </a:lnTo>
                    <a:lnTo>
                      <a:pt x="19" y="87"/>
                    </a:lnTo>
                    <a:lnTo>
                      <a:pt x="20" y="89"/>
                    </a:lnTo>
                    <a:lnTo>
                      <a:pt x="20" y="90"/>
                    </a:lnTo>
                    <a:lnTo>
                      <a:pt x="31" y="87"/>
                    </a:lnTo>
                    <a:lnTo>
                      <a:pt x="29" y="87"/>
                    </a:lnTo>
                    <a:lnTo>
                      <a:pt x="29" y="87"/>
                    </a:lnTo>
                    <a:lnTo>
                      <a:pt x="29" y="87"/>
                    </a:lnTo>
                    <a:lnTo>
                      <a:pt x="29" y="87"/>
                    </a:lnTo>
                    <a:lnTo>
                      <a:pt x="29" y="87"/>
                    </a:lnTo>
                    <a:lnTo>
                      <a:pt x="29" y="87"/>
                    </a:lnTo>
                    <a:lnTo>
                      <a:pt x="29" y="87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77">
                <a:extLst>
                  <a:ext uri="{FF2B5EF4-FFF2-40B4-BE49-F238E27FC236}">
                    <a16:creationId xmlns:a16="http://schemas.microsoft.com/office/drawing/2014/main" id="{408AF641-AF0B-45FF-8BEC-8A4BE9C1C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238" y="3551238"/>
                <a:ext cx="111125" cy="182563"/>
              </a:xfrm>
              <a:custGeom>
                <a:avLst/>
                <a:gdLst>
                  <a:gd name="T0" fmla="*/ 38 w 53"/>
                  <a:gd name="T1" fmla="*/ 1 h 87"/>
                  <a:gd name="T2" fmla="*/ 33 w 53"/>
                  <a:gd name="T3" fmla="*/ 1 h 87"/>
                  <a:gd name="T4" fmla="*/ 30 w 53"/>
                  <a:gd name="T5" fmla="*/ 3 h 87"/>
                  <a:gd name="T6" fmla="*/ 28 w 53"/>
                  <a:gd name="T7" fmla="*/ 3 h 87"/>
                  <a:gd name="T8" fmla="*/ 17 w 53"/>
                  <a:gd name="T9" fmla="*/ 3 h 87"/>
                  <a:gd name="T10" fmla="*/ 5 w 53"/>
                  <a:gd name="T11" fmla="*/ 3 h 87"/>
                  <a:gd name="T12" fmla="*/ 5 w 53"/>
                  <a:gd name="T13" fmla="*/ 6 h 87"/>
                  <a:gd name="T14" fmla="*/ 6 w 53"/>
                  <a:gd name="T15" fmla="*/ 13 h 87"/>
                  <a:gd name="T16" fmla="*/ 6 w 53"/>
                  <a:gd name="T17" fmla="*/ 19 h 87"/>
                  <a:gd name="T18" fmla="*/ 6 w 53"/>
                  <a:gd name="T19" fmla="*/ 23 h 87"/>
                  <a:gd name="T20" fmla="*/ 6 w 53"/>
                  <a:gd name="T21" fmla="*/ 26 h 87"/>
                  <a:gd name="T22" fmla="*/ 7 w 53"/>
                  <a:gd name="T23" fmla="*/ 33 h 87"/>
                  <a:gd name="T24" fmla="*/ 9 w 53"/>
                  <a:gd name="T25" fmla="*/ 40 h 87"/>
                  <a:gd name="T26" fmla="*/ 3 w 53"/>
                  <a:gd name="T27" fmla="*/ 47 h 87"/>
                  <a:gd name="T28" fmla="*/ 2 w 53"/>
                  <a:gd name="T29" fmla="*/ 56 h 87"/>
                  <a:gd name="T30" fmla="*/ 0 w 53"/>
                  <a:gd name="T31" fmla="*/ 65 h 87"/>
                  <a:gd name="T32" fmla="*/ 3 w 53"/>
                  <a:gd name="T33" fmla="*/ 72 h 87"/>
                  <a:gd name="T34" fmla="*/ 5 w 53"/>
                  <a:gd name="T35" fmla="*/ 76 h 87"/>
                  <a:gd name="T36" fmla="*/ 6 w 53"/>
                  <a:gd name="T37" fmla="*/ 83 h 87"/>
                  <a:gd name="T38" fmla="*/ 5 w 53"/>
                  <a:gd name="T39" fmla="*/ 85 h 87"/>
                  <a:gd name="T40" fmla="*/ 10 w 53"/>
                  <a:gd name="T41" fmla="*/ 86 h 87"/>
                  <a:gd name="T42" fmla="*/ 13 w 53"/>
                  <a:gd name="T43" fmla="*/ 87 h 87"/>
                  <a:gd name="T44" fmla="*/ 19 w 53"/>
                  <a:gd name="T45" fmla="*/ 85 h 87"/>
                  <a:gd name="T46" fmla="*/ 28 w 53"/>
                  <a:gd name="T47" fmla="*/ 82 h 87"/>
                  <a:gd name="T48" fmla="*/ 36 w 53"/>
                  <a:gd name="T49" fmla="*/ 76 h 87"/>
                  <a:gd name="T50" fmla="*/ 46 w 53"/>
                  <a:gd name="T51" fmla="*/ 73 h 87"/>
                  <a:gd name="T52" fmla="*/ 49 w 53"/>
                  <a:gd name="T53" fmla="*/ 73 h 87"/>
                  <a:gd name="T54" fmla="*/ 52 w 53"/>
                  <a:gd name="T55" fmla="*/ 70 h 87"/>
                  <a:gd name="T56" fmla="*/ 53 w 53"/>
                  <a:gd name="T57" fmla="*/ 68 h 87"/>
                  <a:gd name="T58" fmla="*/ 50 w 53"/>
                  <a:gd name="T59" fmla="*/ 66 h 87"/>
                  <a:gd name="T60" fmla="*/ 45 w 53"/>
                  <a:gd name="T61" fmla="*/ 60 h 87"/>
                  <a:gd name="T62" fmla="*/ 46 w 53"/>
                  <a:gd name="T63" fmla="*/ 54 h 87"/>
                  <a:gd name="T64" fmla="*/ 45 w 53"/>
                  <a:gd name="T65" fmla="*/ 50 h 87"/>
                  <a:gd name="T66" fmla="*/ 46 w 53"/>
                  <a:gd name="T67" fmla="*/ 44 h 87"/>
                  <a:gd name="T68" fmla="*/ 48 w 53"/>
                  <a:gd name="T69" fmla="*/ 39 h 87"/>
                  <a:gd name="T70" fmla="*/ 43 w 53"/>
                  <a:gd name="T71" fmla="*/ 33 h 87"/>
                  <a:gd name="T72" fmla="*/ 45 w 53"/>
                  <a:gd name="T73" fmla="*/ 32 h 87"/>
                  <a:gd name="T74" fmla="*/ 45 w 53"/>
                  <a:gd name="T75" fmla="*/ 27 h 87"/>
                  <a:gd name="T76" fmla="*/ 45 w 53"/>
                  <a:gd name="T77" fmla="*/ 24 h 87"/>
                  <a:gd name="T78" fmla="*/ 42 w 53"/>
                  <a:gd name="T79" fmla="*/ 24 h 87"/>
                  <a:gd name="T80" fmla="*/ 43 w 53"/>
                  <a:gd name="T81" fmla="*/ 22 h 87"/>
                  <a:gd name="T82" fmla="*/ 43 w 53"/>
                  <a:gd name="T83" fmla="*/ 17 h 87"/>
                  <a:gd name="T84" fmla="*/ 43 w 53"/>
                  <a:gd name="T85" fmla="*/ 14 h 87"/>
                  <a:gd name="T86" fmla="*/ 42 w 53"/>
                  <a:gd name="T87" fmla="*/ 10 h 87"/>
                  <a:gd name="T88" fmla="*/ 39 w 53"/>
                  <a:gd name="T89" fmla="*/ 7 h 87"/>
                  <a:gd name="T90" fmla="*/ 42 w 53"/>
                  <a:gd name="T91" fmla="*/ 6 h 87"/>
                  <a:gd name="T92" fmla="*/ 43 w 53"/>
                  <a:gd name="T93" fmla="*/ 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3" h="87">
                    <a:moveTo>
                      <a:pt x="40" y="1"/>
                    </a:moveTo>
                    <a:cubicBezTo>
                      <a:pt x="38" y="1"/>
                      <a:pt x="38" y="1"/>
                      <a:pt x="38" y="1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3" y="83"/>
                      <a:pt x="3" y="83"/>
                      <a:pt x="3" y="83"/>
                    </a:cubicBezTo>
                    <a:cubicBezTo>
                      <a:pt x="5" y="85"/>
                      <a:pt x="5" y="85"/>
                      <a:pt x="5" y="85"/>
                    </a:cubicBezTo>
                    <a:cubicBezTo>
                      <a:pt x="7" y="85"/>
                      <a:pt x="7" y="85"/>
                      <a:pt x="7" y="85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3" y="87"/>
                      <a:pt x="13" y="87"/>
                      <a:pt x="13" y="87"/>
                    </a:cubicBezTo>
                    <a:cubicBezTo>
                      <a:pt x="15" y="87"/>
                      <a:pt x="15" y="87"/>
                      <a:pt x="15" y="87"/>
                    </a:cubicBezTo>
                    <a:cubicBezTo>
                      <a:pt x="19" y="85"/>
                      <a:pt x="19" y="85"/>
                      <a:pt x="19" y="85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43" y="75"/>
                      <a:pt x="43" y="75"/>
                      <a:pt x="43" y="75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8" y="75"/>
                      <a:pt x="48" y="75"/>
                      <a:pt x="48" y="75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3" y="69"/>
                      <a:pt x="53" y="69"/>
                      <a:pt x="53" y="69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2" y="67"/>
                      <a:pt x="52" y="67"/>
                      <a:pt x="52" y="67"/>
                    </a:cubicBezTo>
                    <a:cubicBezTo>
                      <a:pt x="50" y="66"/>
                      <a:pt x="50" y="66"/>
                      <a:pt x="50" y="66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6" y="54"/>
                      <a:pt x="46" y="54"/>
                      <a:pt x="46" y="54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5" y="50"/>
                      <a:pt x="45" y="50"/>
                      <a:pt x="45" y="50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4"/>
                      <a:pt x="46" y="44"/>
                      <a:pt x="46" y="44"/>
                    </a:cubicBezTo>
                    <a:cubicBezTo>
                      <a:pt x="46" y="42"/>
                      <a:pt x="46" y="42"/>
                      <a:pt x="46" y="42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5" y="33"/>
                      <a:pt x="45" y="33"/>
                      <a:pt x="45" y="33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4"/>
                      <a:pt x="45" y="24"/>
                      <a:pt x="45" y="24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3" y="17"/>
                      <a:pt x="43" y="17"/>
                      <a:pt x="43" y="17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6"/>
                      <a:pt x="43" y="5"/>
                      <a:pt x="43" y="3"/>
                    </a:cubicBezTo>
                    <a:cubicBezTo>
                      <a:pt x="43" y="3"/>
                      <a:pt x="43" y="3"/>
                      <a:pt x="43" y="3"/>
                    </a:cubicBezTo>
                    <a:lnTo>
                      <a:pt x="40" y="1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Freeform 78">
                <a:extLst>
                  <a:ext uri="{FF2B5EF4-FFF2-40B4-BE49-F238E27FC236}">
                    <a16:creationId xmlns:a16="http://schemas.microsoft.com/office/drawing/2014/main" id="{C35B66CE-E7E5-406B-B79D-A9A6EF5A02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8463" y="3471863"/>
                <a:ext cx="303213" cy="279400"/>
              </a:xfrm>
              <a:custGeom>
                <a:avLst/>
                <a:gdLst>
                  <a:gd name="T0" fmla="*/ 167 w 191"/>
                  <a:gd name="T1" fmla="*/ 6 h 176"/>
                  <a:gd name="T2" fmla="*/ 155 w 191"/>
                  <a:gd name="T3" fmla="*/ 14 h 176"/>
                  <a:gd name="T4" fmla="*/ 139 w 191"/>
                  <a:gd name="T5" fmla="*/ 10 h 176"/>
                  <a:gd name="T6" fmla="*/ 127 w 191"/>
                  <a:gd name="T7" fmla="*/ 10 h 176"/>
                  <a:gd name="T8" fmla="*/ 110 w 191"/>
                  <a:gd name="T9" fmla="*/ 19 h 176"/>
                  <a:gd name="T10" fmla="*/ 94 w 191"/>
                  <a:gd name="T11" fmla="*/ 15 h 176"/>
                  <a:gd name="T12" fmla="*/ 81 w 191"/>
                  <a:gd name="T13" fmla="*/ 11 h 176"/>
                  <a:gd name="T14" fmla="*/ 69 w 191"/>
                  <a:gd name="T15" fmla="*/ 16 h 176"/>
                  <a:gd name="T16" fmla="*/ 60 w 191"/>
                  <a:gd name="T17" fmla="*/ 6 h 176"/>
                  <a:gd name="T18" fmla="*/ 45 w 191"/>
                  <a:gd name="T19" fmla="*/ 0 h 176"/>
                  <a:gd name="T20" fmla="*/ 32 w 191"/>
                  <a:gd name="T21" fmla="*/ 4 h 176"/>
                  <a:gd name="T22" fmla="*/ 24 w 191"/>
                  <a:gd name="T23" fmla="*/ 10 h 176"/>
                  <a:gd name="T24" fmla="*/ 16 w 191"/>
                  <a:gd name="T25" fmla="*/ 24 h 176"/>
                  <a:gd name="T26" fmla="*/ 14 w 191"/>
                  <a:gd name="T27" fmla="*/ 39 h 176"/>
                  <a:gd name="T28" fmla="*/ 14 w 191"/>
                  <a:gd name="T29" fmla="*/ 48 h 176"/>
                  <a:gd name="T30" fmla="*/ 18 w 191"/>
                  <a:gd name="T31" fmla="*/ 59 h 176"/>
                  <a:gd name="T32" fmla="*/ 16 w 191"/>
                  <a:gd name="T33" fmla="*/ 67 h 176"/>
                  <a:gd name="T34" fmla="*/ 9 w 191"/>
                  <a:gd name="T35" fmla="*/ 80 h 176"/>
                  <a:gd name="T36" fmla="*/ 5 w 191"/>
                  <a:gd name="T37" fmla="*/ 88 h 176"/>
                  <a:gd name="T38" fmla="*/ 0 w 191"/>
                  <a:gd name="T39" fmla="*/ 108 h 176"/>
                  <a:gd name="T40" fmla="*/ 1 w 191"/>
                  <a:gd name="T41" fmla="*/ 128 h 176"/>
                  <a:gd name="T42" fmla="*/ 11 w 191"/>
                  <a:gd name="T43" fmla="*/ 136 h 176"/>
                  <a:gd name="T44" fmla="*/ 18 w 191"/>
                  <a:gd name="T45" fmla="*/ 132 h 176"/>
                  <a:gd name="T46" fmla="*/ 29 w 191"/>
                  <a:gd name="T47" fmla="*/ 138 h 176"/>
                  <a:gd name="T48" fmla="*/ 41 w 191"/>
                  <a:gd name="T49" fmla="*/ 150 h 176"/>
                  <a:gd name="T50" fmla="*/ 40 w 191"/>
                  <a:gd name="T51" fmla="*/ 152 h 176"/>
                  <a:gd name="T52" fmla="*/ 45 w 191"/>
                  <a:gd name="T53" fmla="*/ 154 h 176"/>
                  <a:gd name="T54" fmla="*/ 45 w 191"/>
                  <a:gd name="T55" fmla="*/ 164 h 176"/>
                  <a:gd name="T56" fmla="*/ 53 w 191"/>
                  <a:gd name="T57" fmla="*/ 173 h 176"/>
                  <a:gd name="T58" fmla="*/ 57 w 191"/>
                  <a:gd name="T59" fmla="*/ 173 h 176"/>
                  <a:gd name="T60" fmla="*/ 64 w 191"/>
                  <a:gd name="T61" fmla="*/ 168 h 176"/>
                  <a:gd name="T62" fmla="*/ 68 w 191"/>
                  <a:gd name="T63" fmla="*/ 169 h 176"/>
                  <a:gd name="T64" fmla="*/ 72 w 191"/>
                  <a:gd name="T65" fmla="*/ 168 h 176"/>
                  <a:gd name="T66" fmla="*/ 77 w 191"/>
                  <a:gd name="T67" fmla="*/ 169 h 176"/>
                  <a:gd name="T68" fmla="*/ 89 w 191"/>
                  <a:gd name="T69" fmla="*/ 168 h 176"/>
                  <a:gd name="T70" fmla="*/ 90 w 191"/>
                  <a:gd name="T71" fmla="*/ 165 h 176"/>
                  <a:gd name="T72" fmla="*/ 97 w 191"/>
                  <a:gd name="T73" fmla="*/ 162 h 176"/>
                  <a:gd name="T74" fmla="*/ 98 w 191"/>
                  <a:gd name="T75" fmla="*/ 149 h 176"/>
                  <a:gd name="T76" fmla="*/ 114 w 191"/>
                  <a:gd name="T77" fmla="*/ 129 h 176"/>
                  <a:gd name="T78" fmla="*/ 123 w 191"/>
                  <a:gd name="T79" fmla="*/ 128 h 176"/>
                  <a:gd name="T80" fmla="*/ 129 w 191"/>
                  <a:gd name="T81" fmla="*/ 128 h 176"/>
                  <a:gd name="T82" fmla="*/ 134 w 191"/>
                  <a:gd name="T83" fmla="*/ 136 h 176"/>
                  <a:gd name="T84" fmla="*/ 142 w 191"/>
                  <a:gd name="T85" fmla="*/ 128 h 176"/>
                  <a:gd name="T86" fmla="*/ 146 w 191"/>
                  <a:gd name="T87" fmla="*/ 120 h 176"/>
                  <a:gd name="T88" fmla="*/ 151 w 191"/>
                  <a:gd name="T89" fmla="*/ 103 h 176"/>
                  <a:gd name="T90" fmla="*/ 159 w 191"/>
                  <a:gd name="T91" fmla="*/ 95 h 176"/>
                  <a:gd name="T92" fmla="*/ 161 w 191"/>
                  <a:gd name="T93" fmla="*/ 81 h 176"/>
                  <a:gd name="T94" fmla="*/ 171 w 191"/>
                  <a:gd name="T95" fmla="*/ 68 h 176"/>
                  <a:gd name="T96" fmla="*/ 178 w 191"/>
                  <a:gd name="T97" fmla="*/ 50 h 176"/>
                  <a:gd name="T98" fmla="*/ 190 w 191"/>
                  <a:gd name="T99" fmla="*/ 40 h 176"/>
                  <a:gd name="T100" fmla="*/ 187 w 191"/>
                  <a:gd name="T101" fmla="*/ 28 h 176"/>
                  <a:gd name="T102" fmla="*/ 181 w 191"/>
                  <a:gd name="T103" fmla="*/ 15 h 176"/>
                  <a:gd name="T104" fmla="*/ 174 w 191"/>
                  <a:gd name="T105" fmla="*/ 4 h 176"/>
                  <a:gd name="T106" fmla="*/ 173 w 191"/>
                  <a:gd name="T107" fmla="*/ 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1" h="176">
                    <a:moveTo>
                      <a:pt x="173" y="4"/>
                    </a:moveTo>
                    <a:lnTo>
                      <a:pt x="169" y="4"/>
                    </a:lnTo>
                    <a:lnTo>
                      <a:pt x="169" y="4"/>
                    </a:lnTo>
                    <a:lnTo>
                      <a:pt x="167" y="6"/>
                    </a:lnTo>
                    <a:lnTo>
                      <a:pt x="161" y="7"/>
                    </a:lnTo>
                    <a:lnTo>
                      <a:pt x="159" y="11"/>
                    </a:lnTo>
                    <a:lnTo>
                      <a:pt x="158" y="11"/>
                    </a:lnTo>
                    <a:lnTo>
                      <a:pt x="155" y="14"/>
                    </a:lnTo>
                    <a:lnTo>
                      <a:pt x="154" y="15"/>
                    </a:lnTo>
                    <a:lnTo>
                      <a:pt x="150" y="15"/>
                    </a:lnTo>
                    <a:lnTo>
                      <a:pt x="146" y="11"/>
                    </a:lnTo>
                    <a:lnTo>
                      <a:pt x="139" y="10"/>
                    </a:lnTo>
                    <a:lnTo>
                      <a:pt x="138" y="10"/>
                    </a:lnTo>
                    <a:lnTo>
                      <a:pt x="137" y="10"/>
                    </a:lnTo>
                    <a:lnTo>
                      <a:pt x="129" y="10"/>
                    </a:lnTo>
                    <a:lnTo>
                      <a:pt x="127" y="10"/>
                    </a:lnTo>
                    <a:lnTo>
                      <a:pt x="121" y="11"/>
                    </a:lnTo>
                    <a:lnTo>
                      <a:pt x="115" y="14"/>
                    </a:lnTo>
                    <a:lnTo>
                      <a:pt x="113" y="18"/>
                    </a:lnTo>
                    <a:lnTo>
                      <a:pt x="110" y="19"/>
                    </a:lnTo>
                    <a:lnTo>
                      <a:pt x="106" y="19"/>
                    </a:lnTo>
                    <a:lnTo>
                      <a:pt x="102" y="19"/>
                    </a:lnTo>
                    <a:lnTo>
                      <a:pt x="98" y="18"/>
                    </a:lnTo>
                    <a:lnTo>
                      <a:pt x="94" y="15"/>
                    </a:lnTo>
                    <a:lnTo>
                      <a:pt x="93" y="15"/>
                    </a:lnTo>
                    <a:lnTo>
                      <a:pt x="86" y="11"/>
                    </a:lnTo>
                    <a:lnTo>
                      <a:pt x="84" y="10"/>
                    </a:lnTo>
                    <a:lnTo>
                      <a:pt x="81" y="11"/>
                    </a:lnTo>
                    <a:lnTo>
                      <a:pt x="76" y="14"/>
                    </a:lnTo>
                    <a:lnTo>
                      <a:pt x="73" y="14"/>
                    </a:lnTo>
                    <a:lnTo>
                      <a:pt x="72" y="15"/>
                    </a:lnTo>
                    <a:lnTo>
                      <a:pt x="69" y="16"/>
                    </a:lnTo>
                    <a:lnTo>
                      <a:pt x="68" y="15"/>
                    </a:lnTo>
                    <a:lnTo>
                      <a:pt x="66" y="14"/>
                    </a:lnTo>
                    <a:lnTo>
                      <a:pt x="62" y="8"/>
                    </a:lnTo>
                    <a:lnTo>
                      <a:pt x="60" y="6"/>
                    </a:lnTo>
                    <a:lnTo>
                      <a:pt x="57" y="4"/>
                    </a:lnTo>
                    <a:lnTo>
                      <a:pt x="54" y="4"/>
                    </a:lnTo>
                    <a:lnTo>
                      <a:pt x="49" y="2"/>
                    </a:lnTo>
                    <a:lnTo>
                      <a:pt x="45" y="0"/>
                    </a:lnTo>
                    <a:lnTo>
                      <a:pt x="41" y="2"/>
                    </a:lnTo>
                    <a:lnTo>
                      <a:pt x="40" y="2"/>
                    </a:lnTo>
                    <a:lnTo>
                      <a:pt x="36" y="2"/>
                    </a:lnTo>
                    <a:lnTo>
                      <a:pt x="32" y="4"/>
                    </a:lnTo>
                    <a:lnTo>
                      <a:pt x="29" y="4"/>
                    </a:lnTo>
                    <a:lnTo>
                      <a:pt x="26" y="6"/>
                    </a:lnTo>
                    <a:lnTo>
                      <a:pt x="24" y="7"/>
                    </a:lnTo>
                    <a:lnTo>
                      <a:pt x="24" y="10"/>
                    </a:lnTo>
                    <a:lnTo>
                      <a:pt x="22" y="15"/>
                    </a:lnTo>
                    <a:lnTo>
                      <a:pt x="20" y="19"/>
                    </a:lnTo>
                    <a:lnTo>
                      <a:pt x="18" y="23"/>
                    </a:lnTo>
                    <a:lnTo>
                      <a:pt x="16" y="24"/>
                    </a:lnTo>
                    <a:lnTo>
                      <a:pt x="16" y="28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4" y="39"/>
                    </a:lnTo>
                    <a:lnTo>
                      <a:pt x="14" y="40"/>
                    </a:lnTo>
                    <a:lnTo>
                      <a:pt x="14" y="42"/>
                    </a:lnTo>
                    <a:lnTo>
                      <a:pt x="13" y="44"/>
                    </a:lnTo>
                    <a:lnTo>
                      <a:pt x="14" y="48"/>
                    </a:lnTo>
                    <a:lnTo>
                      <a:pt x="16" y="50"/>
                    </a:lnTo>
                    <a:lnTo>
                      <a:pt x="16" y="54"/>
                    </a:lnTo>
                    <a:lnTo>
                      <a:pt x="16" y="58"/>
                    </a:lnTo>
                    <a:lnTo>
                      <a:pt x="18" y="59"/>
                    </a:lnTo>
                    <a:lnTo>
                      <a:pt x="18" y="63"/>
                    </a:lnTo>
                    <a:lnTo>
                      <a:pt x="16" y="63"/>
                    </a:lnTo>
                    <a:lnTo>
                      <a:pt x="14" y="64"/>
                    </a:lnTo>
                    <a:lnTo>
                      <a:pt x="16" y="67"/>
                    </a:lnTo>
                    <a:lnTo>
                      <a:pt x="16" y="68"/>
                    </a:lnTo>
                    <a:lnTo>
                      <a:pt x="14" y="71"/>
                    </a:lnTo>
                    <a:lnTo>
                      <a:pt x="11" y="75"/>
                    </a:lnTo>
                    <a:lnTo>
                      <a:pt x="9" y="80"/>
                    </a:lnTo>
                    <a:lnTo>
                      <a:pt x="7" y="81"/>
                    </a:lnTo>
                    <a:lnTo>
                      <a:pt x="7" y="84"/>
                    </a:lnTo>
                    <a:lnTo>
                      <a:pt x="7" y="85"/>
                    </a:lnTo>
                    <a:lnTo>
                      <a:pt x="5" y="88"/>
                    </a:lnTo>
                    <a:lnTo>
                      <a:pt x="3" y="88"/>
                    </a:lnTo>
                    <a:lnTo>
                      <a:pt x="1" y="89"/>
                    </a:lnTo>
                    <a:lnTo>
                      <a:pt x="1" y="95"/>
                    </a:lnTo>
                    <a:lnTo>
                      <a:pt x="0" y="108"/>
                    </a:lnTo>
                    <a:lnTo>
                      <a:pt x="1" y="112"/>
                    </a:lnTo>
                    <a:lnTo>
                      <a:pt x="1" y="119"/>
                    </a:lnTo>
                    <a:lnTo>
                      <a:pt x="1" y="124"/>
                    </a:lnTo>
                    <a:lnTo>
                      <a:pt x="1" y="128"/>
                    </a:lnTo>
                    <a:lnTo>
                      <a:pt x="1" y="132"/>
                    </a:lnTo>
                    <a:lnTo>
                      <a:pt x="0" y="137"/>
                    </a:lnTo>
                    <a:lnTo>
                      <a:pt x="11" y="137"/>
                    </a:lnTo>
                    <a:lnTo>
                      <a:pt x="11" y="136"/>
                    </a:lnTo>
                    <a:lnTo>
                      <a:pt x="11" y="133"/>
                    </a:lnTo>
                    <a:lnTo>
                      <a:pt x="13" y="133"/>
                    </a:lnTo>
                    <a:lnTo>
                      <a:pt x="14" y="133"/>
                    </a:lnTo>
                    <a:lnTo>
                      <a:pt x="18" y="132"/>
                    </a:lnTo>
                    <a:lnTo>
                      <a:pt x="14" y="136"/>
                    </a:lnTo>
                    <a:lnTo>
                      <a:pt x="18" y="136"/>
                    </a:lnTo>
                    <a:lnTo>
                      <a:pt x="26" y="137"/>
                    </a:lnTo>
                    <a:lnTo>
                      <a:pt x="29" y="138"/>
                    </a:lnTo>
                    <a:lnTo>
                      <a:pt x="33" y="141"/>
                    </a:lnTo>
                    <a:lnTo>
                      <a:pt x="37" y="149"/>
                    </a:lnTo>
                    <a:lnTo>
                      <a:pt x="40" y="150"/>
                    </a:lnTo>
                    <a:lnTo>
                      <a:pt x="41" y="150"/>
                    </a:lnTo>
                    <a:lnTo>
                      <a:pt x="44" y="150"/>
                    </a:lnTo>
                    <a:lnTo>
                      <a:pt x="45" y="150"/>
                    </a:lnTo>
                    <a:lnTo>
                      <a:pt x="41" y="152"/>
                    </a:lnTo>
                    <a:lnTo>
                      <a:pt x="40" y="152"/>
                    </a:lnTo>
                    <a:lnTo>
                      <a:pt x="41" y="154"/>
                    </a:lnTo>
                    <a:lnTo>
                      <a:pt x="44" y="152"/>
                    </a:lnTo>
                    <a:lnTo>
                      <a:pt x="46" y="152"/>
                    </a:lnTo>
                    <a:lnTo>
                      <a:pt x="45" y="154"/>
                    </a:lnTo>
                    <a:lnTo>
                      <a:pt x="44" y="156"/>
                    </a:lnTo>
                    <a:lnTo>
                      <a:pt x="44" y="158"/>
                    </a:lnTo>
                    <a:lnTo>
                      <a:pt x="44" y="160"/>
                    </a:lnTo>
                    <a:lnTo>
                      <a:pt x="45" y="164"/>
                    </a:lnTo>
                    <a:lnTo>
                      <a:pt x="45" y="168"/>
                    </a:lnTo>
                    <a:lnTo>
                      <a:pt x="46" y="169"/>
                    </a:lnTo>
                    <a:lnTo>
                      <a:pt x="50" y="172"/>
                    </a:lnTo>
                    <a:lnTo>
                      <a:pt x="53" y="173"/>
                    </a:lnTo>
                    <a:lnTo>
                      <a:pt x="53" y="172"/>
                    </a:lnTo>
                    <a:lnTo>
                      <a:pt x="54" y="176"/>
                    </a:lnTo>
                    <a:lnTo>
                      <a:pt x="57" y="172"/>
                    </a:lnTo>
                    <a:lnTo>
                      <a:pt x="57" y="173"/>
                    </a:lnTo>
                    <a:lnTo>
                      <a:pt x="60" y="173"/>
                    </a:lnTo>
                    <a:lnTo>
                      <a:pt x="62" y="173"/>
                    </a:lnTo>
                    <a:lnTo>
                      <a:pt x="64" y="169"/>
                    </a:lnTo>
                    <a:lnTo>
                      <a:pt x="64" y="168"/>
                    </a:lnTo>
                    <a:lnTo>
                      <a:pt x="66" y="165"/>
                    </a:lnTo>
                    <a:lnTo>
                      <a:pt x="66" y="169"/>
                    </a:lnTo>
                    <a:lnTo>
                      <a:pt x="68" y="173"/>
                    </a:lnTo>
                    <a:lnTo>
                      <a:pt x="68" y="169"/>
                    </a:lnTo>
                    <a:lnTo>
                      <a:pt x="70" y="172"/>
                    </a:lnTo>
                    <a:lnTo>
                      <a:pt x="72" y="169"/>
                    </a:lnTo>
                    <a:lnTo>
                      <a:pt x="70" y="168"/>
                    </a:lnTo>
                    <a:lnTo>
                      <a:pt x="72" y="168"/>
                    </a:lnTo>
                    <a:lnTo>
                      <a:pt x="73" y="169"/>
                    </a:lnTo>
                    <a:lnTo>
                      <a:pt x="76" y="169"/>
                    </a:lnTo>
                    <a:lnTo>
                      <a:pt x="77" y="168"/>
                    </a:lnTo>
                    <a:lnTo>
                      <a:pt x="77" y="169"/>
                    </a:lnTo>
                    <a:lnTo>
                      <a:pt x="80" y="169"/>
                    </a:lnTo>
                    <a:lnTo>
                      <a:pt x="85" y="169"/>
                    </a:lnTo>
                    <a:lnTo>
                      <a:pt x="89" y="169"/>
                    </a:lnTo>
                    <a:lnTo>
                      <a:pt x="89" y="168"/>
                    </a:lnTo>
                    <a:lnTo>
                      <a:pt x="89" y="164"/>
                    </a:lnTo>
                    <a:lnTo>
                      <a:pt x="90" y="164"/>
                    </a:lnTo>
                    <a:lnTo>
                      <a:pt x="90" y="164"/>
                    </a:lnTo>
                    <a:lnTo>
                      <a:pt x="90" y="165"/>
                    </a:lnTo>
                    <a:lnTo>
                      <a:pt x="93" y="168"/>
                    </a:lnTo>
                    <a:lnTo>
                      <a:pt x="93" y="166"/>
                    </a:lnTo>
                    <a:lnTo>
                      <a:pt x="94" y="165"/>
                    </a:lnTo>
                    <a:lnTo>
                      <a:pt x="97" y="162"/>
                    </a:lnTo>
                    <a:lnTo>
                      <a:pt x="98" y="158"/>
                    </a:lnTo>
                    <a:lnTo>
                      <a:pt x="98" y="152"/>
                    </a:lnTo>
                    <a:lnTo>
                      <a:pt x="101" y="150"/>
                    </a:lnTo>
                    <a:lnTo>
                      <a:pt x="98" y="149"/>
                    </a:lnTo>
                    <a:lnTo>
                      <a:pt x="101" y="146"/>
                    </a:lnTo>
                    <a:lnTo>
                      <a:pt x="103" y="141"/>
                    </a:lnTo>
                    <a:lnTo>
                      <a:pt x="111" y="136"/>
                    </a:lnTo>
                    <a:lnTo>
                      <a:pt x="114" y="129"/>
                    </a:lnTo>
                    <a:lnTo>
                      <a:pt x="115" y="128"/>
                    </a:lnTo>
                    <a:lnTo>
                      <a:pt x="117" y="125"/>
                    </a:lnTo>
                    <a:lnTo>
                      <a:pt x="121" y="128"/>
                    </a:lnTo>
                    <a:lnTo>
                      <a:pt x="123" y="128"/>
                    </a:lnTo>
                    <a:lnTo>
                      <a:pt x="125" y="125"/>
                    </a:lnTo>
                    <a:lnTo>
                      <a:pt x="127" y="121"/>
                    </a:lnTo>
                    <a:lnTo>
                      <a:pt x="127" y="125"/>
                    </a:lnTo>
                    <a:lnTo>
                      <a:pt x="129" y="128"/>
                    </a:lnTo>
                    <a:lnTo>
                      <a:pt x="130" y="129"/>
                    </a:lnTo>
                    <a:lnTo>
                      <a:pt x="134" y="132"/>
                    </a:lnTo>
                    <a:lnTo>
                      <a:pt x="134" y="133"/>
                    </a:lnTo>
                    <a:lnTo>
                      <a:pt x="134" y="136"/>
                    </a:lnTo>
                    <a:lnTo>
                      <a:pt x="137" y="136"/>
                    </a:lnTo>
                    <a:lnTo>
                      <a:pt x="138" y="136"/>
                    </a:lnTo>
                    <a:lnTo>
                      <a:pt x="142" y="132"/>
                    </a:lnTo>
                    <a:lnTo>
                      <a:pt x="142" y="128"/>
                    </a:lnTo>
                    <a:lnTo>
                      <a:pt x="143" y="125"/>
                    </a:lnTo>
                    <a:lnTo>
                      <a:pt x="146" y="124"/>
                    </a:lnTo>
                    <a:lnTo>
                      <a:pt x="146" y="121"/>
                    </a:lnTo>
                    <a:lnTo>
                      <a:pt x="146" y="120"/>
                    </a:lnTo>
                    <a:lnTo>
                      <a:pt x="146" y="119"/>
                    </a:lnTo>
                    <a:lnTo>
                      <a:pt x="150" y="112"/>
                    </a:lnTo>
                    <a:lnTo>
                      <a:pt x="151" y="105"/>
                    </a:lnTo>
                    <a:lnTo>
                      <a:pt x="151" y="103"/>
                    </a:lnTo>
                    <a:lnTo>
                      <a:pt x="154" y="99"/>
                    </a:lnTo>
                    <a:lnTo>
                      <a:pt x="155" y="99"/>
                    </a:lnTo>
                    <a:lnTo>
                      <a:pt x="155" y="95"/>
                    </a:lnTo>
                    <a:lnTo>
                      <a:pt x="159" y="95"/>
                    </a:lnTo>
                    <a:lnTo>
                      <a:pt x="161" y="89"/>
                    </a:lnTo>
                    <a:lnTo>
                      <a:pt x="163" y="85"/>
                    </a:lnTo>
                    <a:lnTo>
                      <a:pt x="163" y="84"/>
                    </a:lnTo>
                    <a:lnTo>
                      <a:pt x="161" y="81"/>
                    </a:lnTo>
                    <a:lnTo>
                      <a:pt x="167" y="79"/>
                    </a:lnTo>
                    <a:lnTo>
                      <a:pt x="169" y="76"/>
                    </a:lnTo>
                    <a:lnTo>
                      <a:pt x="169" y="72"/>
                    </a:lnTo>
                    <a:lnTo>
                      <a:pt x="171" y="68"/>
                    </a:lnTo>
                    <a:lnTo>
                      <a:pt x="173" y="67"/>
                    </a:lnTo>
                    <a:lnTo>
                      <a:pt x="174" y="61"/>
                    </a:lnTo>
                    <a:lnTo>
                      <a:pt x="177" y="54"/>
                    </a:lnTo>
                    <a:lnTo>
                      <a:pt x="178" y="50"/>
                    </a:lnTo>
                    <a:lnTo>
                      <a:pt x="182" y="48"/>
                    </a:lnTo>
                    <a:lnTo>
                      <a:pt x="187" y="46"/>
                    </a:lnTo>
                    <a:lnTo>
                      <a:pt x="190" y="44"/>
                    </a:lnTo>
                    <a:lnTo>
                      <a:pt x="190" y="40"/>
                    </a:lnTo>
                    <a:lnTo>
                      <a:pt x="190" y="38"/>
                    </a:lnTo>
                    <a:lnTo>
                      <a:pt x="191" y="35"/>
                    </a:lnTo>
                    <a:lnTo>
                      <a:pt x="190" y="31"/>
                    </a:lnTo>
                    <a:lnTo>
                      <a:pt x="187" y="28"/>
                    </a:lnTo>
                    <a:lnTo>
                      <a:pt x="184" y="28"/>
                    </a:lnTo>
                    <a:lnTo>
                      <a:pt x="182" y="23"/>
                    </a:lnTo>
                    <a:lnTo>
                      <a:pt x="182" y="18"/>
                    </a:lnTo>
                    <a:lnTo>
                      <a:pt x="181" y="15"/>
                    </a:lnTo>
                    <a:lnTo>
                      <a:pt x="181" y="15"/>
                    </a:lnTo>
                    <a:lnTo>
                      <a:pt x="175" y="7"/>
                    </a:lnTo>
                    <a:lnTo>
                      <a:pt x="174" y="4"/>
                    </a:lnTo>
                    <a:lnTo>
                      <a:pt x="174" y="4"/>
                    </a:lnTo>
                    <a:lnTo>
                      <a:pt x="173" y="4"/>
                    </a:lnTo>
                    <a:lnTo>
                      <a:pt x="173" y="4"/>
                    </a:lnTo>
                    <a:lnTo>
                      <a:pt x="173" y="4"/>
                    </a:lnTo>
                    <a:lnTo>
                      <a:pt x="173" y="4"/>
                    </a:lnTo>
                    <a:lnTo>
                      <a:pt x="173" y="4"/>
                    </a:lnTo>
                    <a:lnTo>
                      <a:pt x="173" y="4"/>
                    </a:lnTo>
                    <a:lnTo>
                      <a:pt x="173" y="4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Freeform 79">
                <a:extLst>
                  <a:ext uri="{FF2B5EF4-FFF2-40B4-BE49-F238E27FC236}">
                    <a16:creationId xmlns:a16="http://schemas.microsoft.com/office/drawing/2014/main" id="{DF7B3988-09EA-4CF2-9B12-07FBB382A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9925" y="3197225"/>
                <a:ext cx="266700" cy="458788"/>
              </a:xfrm>
              <a:custGeom>
                <a:avLst/>
                <a:gdLst>
                  <a:gd name="T0" fmla="*/ 165 w 168"/>
                  <a:gd name="T1" fmla="*/ 73 h 289"/>
                  <a:gd name="T2" fmla="*/ 41 w 168"/>
                  <a:gd name="T3" fmla="*/ 0 h 289"/>
                  <a:gd name="T4" fmla="*/ 25 w 168"/>
                  <a:gd name="T5" fmla="*/ 22 h 289"/>
                  <a:gd name="T6" fmla="*/ 28 w 168"/>
                  <a:gd name="T7" fmla="*/ 37 h 289"/>
                  <a:gd name="T8" fmla="*/ 33 w 168"/>
                  <a:gd name="T9" fmla="*/ 47 h 289"/>
                  <a:gd name="T10" fmla="*/ 40 w 168"/>
                  <a:gd name="T11" fmla="*/ 55 h 289"/>
                  <a:gd name="T12" fmla="*/ 36 w 168"/>
                  <a:gd name="T13" fmla="*/ 65 h 289"/>
                  <a:gd name="T14" fmla="*/ 32 w 168"/>
                  <a:gd name="T15" fmla="*/ 108 h 289"/>
                  <a:gd name="T16" fmla="*/ 29 w 168"/>
                  <a:gd name="T17" fmla="*/ 122 h 289"/>
                  <a:gd name="T18" fmla="*/ 11 w 168"/>
                  <a:gd name="T19" fmla="*/ 147 h 289"/>
                  <a:gd name="T20" fmla="*/ 2 w 168"/>
                  <a:gd name="T21" fmla="*/ 164 h 289"/>
                  <a:gd name="T22" fmla="*/ 3 w 168"/>
                  <a:gd name="T23" fmla="*/ 177 h 289"/>
                  <a:gd name="T24" fmla="*/ 10 w 168"/>
                  <a:gd name="T25" fmla="*/ 188 h 289"/>
                  <a:gd name="T26" fmla="*/ 16 w 168"/>
                  <a:gd name="T27" fmla="*/ 188 h 289"/>
                  <a:gd name="T28" fmla="*/ 19 w 168"/>
                  <a:gd name="T29" fmla="*/ 195 h 289"/>
                  <a:gd name="T30" fmla="*/ 24 w 168"/>
                  <a:gd name="T31" fmla="*/ 204 h 289"/>
                  <a:gd name="T32" fmla="*/ 27 w 168"/>
                  <a:gd name="T33" fmla="*/ 211 h 289"/>
                  <a:gd name="T34" fmla="*/ 27 w 168"/>
                  <a:gd name="T35" fmla="*/ 228 h 289"/>
                  <a:gd name="T36" fmla="*/ 36 w 168"/>
                  <a:gd name="T37" fmla="*/ 244 h 289"/>
                  <a:gd name="T38" fmla="*/ 29 w 168"/>
                  <a:gd name="T39" fmla="*/ 244 h 289"/>
                  <a:gd name="T40" fmla="*/ 16 w 168"/>
                  <a:gd name="T41" fmla="*/ 244 h 289"/>
                  <a:gd name="T42" fmla="*/ 10 w 168"/>
                  <a:gd name="T43" fmla="*/ 249 h 289"/>
                  <a:gd name="T44" fmla="*/ 19 w 168"/>
                  <a:gd name="T45" fmla="*/ 262 h 289"/>
                  <a:gd name="T46" fmla="*/ 32 w 168"/>
                  <a:gd name="T47" fmla="*/ 281 h 289"/>
                  <a:gd name="T48" fmla="*/ 33 w 168"/>
                  <a:gd name="T49" fmla="*/ 289 h 289"/>
                  <a:gd name="T50" fmla="*/ 44 w 168"/>
                  <a:gd name="T51" fmla="*/ 288 h 289"/>
                  <a:gd name="T52" fmla="*/ 49 w 168"/>
                  <a:gd name="T53" fmla="*/ 284 h 289"/>
                  <a:gd name="T54" fmla="*/ 53 w 168"/>
                  <a:gd name="T55" fmla="*/ 285 h 289"/>
                  <a:gd name="T56" fmla="*/ 60 w 168"/>
                  <a:gd name="T57" fmla="*/ 284 h 289"/>
                  <a:gd name="T58" fmla="*/ 76 w 168"/>
                  <a:gd name="T59" fmla="*/ 280 h 289"/>
                  <a:gd name="T60" fmla="*/ 84 w 168"/>
                  <a:gd name="T61" fmla="*/ 278 h 289"/>
                  <a:gd name="T62" fmla="*/ 89 w 168"/>
                  <a:gd name="T63" fmla="*/ 266 h 289"/>
                  <a:gd name="T64" fmla="*/ 93 w 168"/>
                  <a:gd name="T65" fmla="*/ 262 h 289"/>
                  <a:gd name="T66" fmla="*/ 110 w 168"/>
                  <a:gd name="T67" fmla="*/ 258 h 289"/>
                  <a:gd name="T68" fmla="*/ 124 w 168"/>
                  <a:gd name="T69" fmla="*/ 248 h 289"/>
                  <a:gd name="T70" fmla="*/ 129 w 168"/>
                  <a:gd name="T71" fmla="*/ 241 h 289"/>
                  <a:gd name="T72" fmla="*/ 133 w 168"/>
                  <a:gd name="T73" fmla="*/ 236 h 289"/>
                  <a:gd name="T74" fmla="*/ 137 w 168"/>
                  <a:gd name="T75" fmla="*/ 231 h 289"/>
                  <a:gd name="T76" fmla="*/ 146 w 168"/>
                  <a:gd name="T77" fmla="*/ 227 h 289"/>
                  <a:gd name="T78" fmla="*/ 150 w 168"/>
                  <a:gd name="T79" fmla="*/ 227 h 289"/>
                  <a:gd name="T80" fmla="*/ 152 w 168"/>
                  <a:gd name="T81" fmla="*/ 219 h 289"/>
                  <a:gd name="T82" fmla="*/ 146 w 168"/>
                  <a:gd name="T83" fmla="*/ 213 h 289"/>
                  <a:gd name="T84" fmla="*/ 146 w 168"/>
                  <a:gd name="T85" fmla="*/ 208 h 289"/>
                  <a:gd name="T86" fmla="*/ 144 w 168"/>
                  <a:gd name="T87" fmla="*/ 204 h 289"/>
                  <a:gd name="T88" fmla="*/ 144 w 168"/>
                  <a:gd name="T89" fmla="*/ 196 h 289"/>
                  <a:gd name="T90" fmla="*/ 138 w 168"/>
                  <a:gd name="T91" fmla="*/ 196 h 289"/>
                  <a:gd name="T92" fmla="*/ 134 w 168"/>
                  <a:gd name="T93" fmla="*/ 191 h 289"/>
                  <a:gd name="T94" fmla="*/ 141 w 168"/>
                  <a:gd name="T95" fmla="*/ 180 h 289"/>
                  <a:gd name="T96" fmla="*/ 138 w 168"/>
                  <a:gd name="T97" fmla="*/ 173 h 289"/>
                  <a:gd name="T98" fmla="*/ 142 w 168"/>
                  <a:gd name="T99" fmla="*/ 161 h 289"/>
                  <a:gd name="T100" fmla="*/ 150 w 168"/>
                  <a:gd name="T101" fmla="*/ 152 h 289"/>
                  <a:gd name="T102" fmla="*/ 150 w 168"/>
                  <a:gd name="T103" fmla="*/ 147 h 289"/>
                  <a:gd name="T104" fmla="*/ 154 w 168"/>
                  <a:gd name="T105" fmla="*/ 140 h 289"/>
                  <a:gd name="T106" fmla="*/ 160 w 168"/>
                  <a:gd name="T107" fmla="*/ 140 h 289"/>
                  <a:gd name="T108" fmla="*/ 165 w 168"/>
                  <a:gd name="T109" fmla="*/ 75 h 289"/>
                  <a:gd name="T110" fmla="*/ 165 w 168"/>
                  <a:gd name="T111" fmla="*/ 75 h 289"/>
                  <a:gd name="T112" fmla="*/ 165 w 168"/>
                  <a:gd name="T113" fmla="*/ 75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8" h="289">
                    <a:moveTo>
                      <a:pt x="165" y="75"/>
                    </a:moveTo>
                    <a:lnTo>
                      <a:pt x="165" y="66"/>
                    </a:lnTo>
                    <a:lnTo>
                      <a:pt x="165" y="73"/>
                    </a:lnTo>
                    <a:lnTo>
                      <a:pt x="150" y="63"/>
                    </a:lnTo>
                    <a:lnTo>
                      <a:pt x="130" y="51"/>
                    </a:lnTo>
                    <a:lnTo>
                      <a:pt x="41" y="0"/>
                    </a:lnTo>
                    <a:lnTo>
                      <a:pt x="24" y="9"/>
                    </a:lnTo>
                    <a:lnTo>
                      <a:pt x="25" y="17"/>
                    </a:lnTo>
                    <a:lnTo>
                      <a:pt x="25" y="22"/>
                    </a:lnTo>
                    <a:lnTo>
                      <a:pt x="25" y="23"/>
                    </a:lnTo>
                    <a:lnTo>
                      <a:pt x="27" y="33"/>
                    </a:lnTo>
                    <a:lnTo>
                      <a:pt x="28" y="37"/>
                    </a:lnTo>
                    <a:lnTo>
                      <a:pt x="29" y="39"/>
                    </a:lnTo>
                    <a:lnTo>
                      <a:pt x="33" y="46"/>
                    </a:lnTo>
                    <a:lnTo>
                      <a:pt x="33" y="47"/>
                    </a:lnTo>
                    <a:lnTo>
                      <a:pt x="33" y="50"/>
                    </a:lnTo>
                    <a:lnTo>
                      <a:pt x="36" y="51"/>
                    </a:lnTo>
                    <a:lnTo>
                      <a:pt x="40" y="55"/>
                    </a:lnTo>
                    <a:lnTo>
                      <a:pt x="40" y="59"/>
                    </a:lnTo>
                    <a:lnTo>
                      <a:pt x="37" y="61"/>
                    </a:lnTo>
                    <a:lnTo>
                      <a:pt x="36" y="65"/>
                    </a:lnTo>
                    <a:lnTo>
                      <a:pt x="33" y="79"/>
                    </a:lnTo>
                    <a:lnTo>
                      <a:pt x="33" y="95"/>
                    </a:lnTo>
                    <a:lnTo>
                      <a:pt x="32" y="108"/>
                    </a:lnTo>
                    <a:lnTo>
                      <a:pt x="32" y="112"/>
                    </a:lnTo>
                    <a:lnTo>
                      <a:pt x="32" y="118"/>
                    </a:lnTo>
                    <a:lnTo>
                      <a:pt x="29" y="122"/>
                    </a:lnTo>
                    <a:lnTo>
                      <a:pt x="27" y="126"/>
                    </a:lnTo>
                    <a:lnTo>
                      <a:pt x="16" y="138"/>
                    </a:lnTo>
                    <a:lnTo>
                      <a:pt x="11" y="147"/>
                    </a:lnTo>
                    <a:lnTo>
                      <a:pt x="6" y="158"/>
                    </a:lnTo>
                    <a:lnTo>
                      <a:pt x="3" y="161"/>
                    </a:lnTo>
                    <a:lnTo>
                      <a:pt x="2" y="164"/>
                    </a:lnTo>
                    <a:lnTo>
                      <a:pt x="0" y="165"/>
                    </a:lnTo>
                    <a:lnTo>
                      <a:pt x="2" y="169"/>
                    </a:lnTo>
                    <a:lnTo>
                      <a:pt x="3" y="177"/>
                    </a:lnTo>
                    <a:lnTo>
                      <a:pt x="4" y="180"/>
                    </a:lnTo>
                    <a:lnTo>
                      <a:pt x="10" y="188"/>
                    </a:lnTo>
                    <a:lnTo>
                      <a:pt x="10" y="188"/>
                    </a:lnTo>
                    <a:lnTo>
                      <a:pt x="11" y="188"/>
                    </a:lnTo>
                    <a:lnTo>
                      <a:pt x="13" y="188"/>
                    </a:lnTo>
                    <a:lnTo>
                      <a:pt x="16" y="188"/>
                    </a:lnTo>
                    <a:lnTo>
                      <a:pt x="16" y="191"/>
                    </a:lnTo>
                    <a:lnTo>
                      <a:pt x="16" y="192"/>
                    </a:lnTo>
                    <a:lnTo>
                      <a:pt x="19" y="195"/>
                    </a:lnTo>
                    <a:lnTo>
                      <a:pt x="20" y="196"/>
                    </a:lnTo>
                    <a:lnTo>
                      <a:pt x="23" y="197"/>
                    </a:lnTo>
                    <a:lnTo>
                      <a:pt x="24" y="204"/>
                    </a:lnTo>
                    <a:lnTo>
                      <a:pt x="24" y="205"/>
                    </a:lnTo>
                    <a:lnTo>
                      <a:pt x="27" y="205"/>
                    </a:lnTo>
                    <a:lnTo>
                      <a:pt x="27" y="211"/>
                    </a:lnTo>
                    <a:lnTo>
                      <a:pt x="27" y="217"/>
                    </a:lnTo>
                    <a:lnTo>
                      <a:pt x="27" y="221"/>
                    </a:lnTo>
                    <a:lnTo>
                      <a:pt x="27" y="228"/>
                    </a:lnTo>
                    <a:lnTo>
                      <a:pt x="28" y="234"/>
                    </a:lnTo>
                    <a:lnTo>
                      <a:pt x="32" y="240"/>
                    </a:lnTo>
                    <a:lnTo>
                      <a:pt x="36" y="244"/>
                    </a:lnTo>
                    <a:lnTo>
                      <a:pt x="33" y="245"/>
                    </a:lnTo>
                    <a:lnTo>
                      <a:pt x="32" y="245"/>
                    </a:lnTo>
                    <a:lnTo>
                      <a:pt x="29" y="244"/>
                    </a:lnTo>
                    <a:lnTo>
                      <a:pt x="27" y="244"/>
                    </a:lnTo>
                    <a:lnTo>
                      <a:pt x="20" y="245"/>
                    </a:lnTo>
                    <a:lnTo>
                      <a:pt x="16" y="244"/>
                    </a:lnTo>
                    <a:lnTo>
                      <a:pt x="13" y="245"/>
                    </a:lnTo>
                    <a:lnTo>
                      <a:pt x="10" y="248"/>
                    </a:lnTo>
                    <a:lnTo>
                      <a:pt x="10" y="249"/>
                    </a:lnTo>
                    <a:lnTo>
                      <a:pt x="11" y="253"/>
                    </a:lnTo>
                    <a:lnTo>
                      <a:pt x="13" y="254"/>
                    </a:lnTo>
                    <a:lnTo>
                      <a:pt x="19" y="262"/>
                    </a:lnTo>
                    <a:lnTo>
                      <a:pt x="28" y="270"/>
                    </a:lnTo>
                    <a:lnTo>
                      <a:pt x="29" y="276"/>
                    </a:lnTo>
                    <a:lnTo>
                      <a:pt x="32" y="281"/>
                    </a:lnTo>
                    <a:lnTo>
                      <a:pt x="33" y="285"/>
                    </a:lnTo>
                    <a:lnTo>
                      <a:pt x="33" y="288"/>
                    </a:lnTo>
                    <a:lnTo>
                      <a:pt x="33" y="289"/>
                    </a:lnTo>
                    <a:lnTo>
                      <a:pt x="36" y="289"/>
                    </a:lnTo>
                    <a:lnTo>
                      <a:pt x="40" y="289"/>
                    </a:lnTo>
                    <a:lnTo>
                      <a:pt x="44" y="288"/>
                    </a:lnTo>
                    <a:lnTo>
                      <a:pt x="45" y="286"/>
                    </a:lnTo>
                    <a:lnTo>
                      <a:pt x="47" y="285"/>
                    </a:lnTo>
                    <a:lnTo>
                      <a:pt x="49" y="284"/>
                    </a:lnTo>
                    <a:lnTo>
                      <a:pt x="49" y="284"/>
                    </a:lnTo>
                    <a:lnTo>
                      <a:pt x="51" y="281"/>
                    </a:lnTo>
                    <a:lnTo>
                      <a:pt x="53" y="285"/>
                    </a:lnTo>
                    <a:lnTo>
                      <a:pt x="55" y="289"/>
                    </a:lnTo>
                    <a:lnTo>
                      <a:pt x="57" y="285"/>
                    </a:lnTo>
                    <a:lnTo>
                      <a:pt x="60" y="284"/>
                    </a:lnTo>
                    <a:lnTo>
                      <a:pt x="67" y="281"/>
                    </a:lnTo>
                    <a:lnTo>
                      <a:pt x="72" y="280"/>
                    </a:lnTo>
                    <a:lnTo>
                      <a:pt x="76" y="280"/>
                    </a:lnTo>
                    <a:lnTo>
                      <a:pt x="80" y="280"/>
                    </a:lnTo>
                    <a:lnTo>
                      <a:pt x="81" y="280"/>
                    </a:lnTo>
                    <a:lnTo>
                      <a:pt x="84" y="278"/>
                    </a:lnTo>
                    <a:lnTo>
                      <a:pt x="85" y="276"/>
                    </a:lnTo>
                    <a:lnTo>
                      <a:pt x="91" y="268"/>
                    </a:lnTo>
                    <a:lnTo>
                      <a:pt x="89" y="266"/>
                    </a:lnTo>
                    <a:lnTo>
                      <a:pt x="87" y="265"/>
                    </a:lnTo>
                    <a:lnTo>
                      <a:pt x="89" y="262"/>
                    </a:lnTo>
                    <a:lnTo>
                      <a:pt x="93" y="262"/>
                    </a:lnTo>
                    <a:lnTo>
                      <a:pt x="98" y="262"/>
                    </a:lnTo>
                    <a:lnTo>
                      <a:pt x="104" y="261"/>
                    </a:lnTo>
                    <a:lnTo>
                      <a:pt x="110" y="258"/>
                    </a:lnTo>
                    <a:lnTo>
                      <a:pt x="116" y="257"/>
                    </a:lnTo>
                    <a:lnTo>
                      <a:pt x="120" y="253"/>
                    </a:lnTo>
                    <a:lnTo>
                      <a:pt x="124" y="248"/>
                    </a:lnTo>
                    <a:lnTo>
                      <a:pt x="125" y="245"/>
                    </a:lnTo>
                    <a:lnTo>
                      <a:pt x="128" y="244"/>
                    </a:lnTo>
                    <a:lnTo>
                      <a:pt x="129" y="241"/>
                    </a:lnTo>
                    <a:lnTo>
                      <a:pt x="130" y="240"/>
                    </a:lnTo>
                    <a:lnTo>
                      <a:pt x="130" y="237"/>
                    </a:lnTo>
                    <a:lnTo>
                      <a:pt x="133" y="236"/>
                    </a:lnTo>
                    <a:lnTo>
                      <a:pt x="133" y="234"/>
                    </a:lnTo>
                    <a:lnTo>
                      <a:pt x="133" y="232"/>
                    </a:lnTo>
                    <a:lnTo>
                      <a:pt x="137" y="231"/>
                    </a:lnTo>
                    <a:lnTo>
                      <a:pt x="141" y="228"/>
                    </a:lnTo>
                    <a:lnTo>
                      <a:pt x="144" y="227"/>
                    </a:lnTo>
                    <a:lnTo>
                      <a:pt x="146" y="227"/>
                    </a:lnTo>
                    <a:lnTo>
                      <a:pt x="148" y="227"/>
                    </a:lnTo>
                    <a:lnTo>
                      <a:pt x="150" y="228"/>
                    </a:lnTo>
                    <a:lnTo>
                      <a:pt x="150" y="227"/>
                    </a:lnTo>
                    <a:lnTo>
                      <a:pt x="152" y="223"/>
                    </a:lnTo>
                    <a:lnTo>
                      <a:pt x="152" y="221"/>
                    </a:lnTo>
                    <a:lnTo>
                      <a:pt x="152" y="219"/>
                    </a:lnTo>
                    <a:lnTo>
                      <a:pt x="148" y="217"/>
                    </a:lnTo>
                    <a:lnTo>
                      <a:pt x="146" y="215"/>
                    </a:lnTo>
                    <a:lnTo>
                      <a:pt x="146" y="213"/>
                    </a:lnTo>
                    <a:lnTo>
                      <a:pt x="146" y="211"/>
                    </a:lnTo>
                    <a:lnTo>
                      <a:pt x="146" y="209"/>
                    </a:lnTo>
                    <a:lnTo>
                      <a:pt x="146" y="208"/>
                    </a:lnTo>
                    <a:lnTo>
                      <a:pt x="146" y="205"/>
                    </a:lnTo>
                    <a:lnTo>
                      <a:pt x="144" y="208"/>
                    </a:lnTo>
                    <a:lnTo>
                      <a:pt x="144" y="204"/>
                    </a:lnTo>
                    <a:lnTo>
                      <a:pt x="142" y="200"/>
                    </a:lnTo>
                    <a:lnTo>
                      <a:pt x="144" y="197"/>
                    </a:lnTo>
                    <a:lnTo>
                      <a:pt x="144" y="196"/>
                    </a:lnTo>
                    <a:lnTo>
                      <a:pt x="142" y="196"/>
                    </a:lnTo>
                    <a:lnTo>
                      <a:pt x="141" y="195"/>
                    </a:lnTo>
                    <a:lnTo>
                      <a:pt x="138" y="196"/>
                    </a:lnTo>
                    <a:lnTo>
                      <a:pt x="134" y="196"/>
                    </a:lnTo>
                    <a:lnTo>
                      <a:pt x="133" y="192"/>
                    </a:lnTo>
                    <a:lnTo>
                      <a:pt x="134" y="191"/>
                    </a:lnTo>
                    <a:lnTo>
                      <a:pt x="137" y="187"/>
                    </a:lnTo>
                    <a:lnTo>
                      <a:pt x="141" y="184"/>
                    </a:lnTo>
                    <a:lnTo>
                      <a:pt x="141" y="180"/>
                    </a:lnTo>
                    <a:lnTo>
                      <a:pt x="138" y="177"/>
                    </a:lnTo>
                    <a:lnTo>
                      <a:pt x="138" y="175"/>
                    </a:lnTo>
                    <a:lnTo>
                      <a:pt x="138" y="173"/>
                    </a:lnTo>
                    <a:lnTo>
                      <a:pt x="144" y="169"/>
                    </a:lnTo>
                    <a:lnTo>
                      <a:pt x="142" y="164"/>
                    </a:lnTo>
                    <a:lnTo>
                      <a:pt x="142" y="161"/>
                    </a:lnTo>
                    <a:lnTo>
                      <a:pt x="144" y="160"/>
                    </a:lnTo>
                    <a:lnTo>
                      <a:pt x="148" y="156"/>
                    </a:lnTo>
                    <a:lnTo>
                      <a:pt x="150" y="152"/>
                    </a:lnTo>
                    <a:lnTo>
                      <a:pt x="152" y="148"/>
                    </a:lnTo>
                    <a:lnTo>
                      <a:pt x="152" y="148"/>
                    </a:lnTo>
                    <a:lnTo>
                      <a:pt x="150" y="147"/>
                    </a:lnTo>
                    <a:lnTo>
                      <a:pt x="150" y="143"/>
                    </a:lnTo>
                    <a:lnTo>
                      <a:pt x="152" y="142"/>
                    </a:lnTo>
                    <a:lnTo>
                      <a:pt x="154" y="140"/>
                    </a:lnTo>
                    <a:lnTo>
                      <a:pt x="156" y="140"/>
                    </a:lnTo>
                    <a:lnTo>
                      <a:pt x="158" y="140"/>
                    </a:lnTo>
                    <a:lnTo>
                      <a:pt x="160" y="140"/>
                    </a:lnTo>
                    <a:lnTo>
                      <a:pt x="164" y="139"/>
                    </a:lnTo>
                    <a:lnTo>
                      <a:pt x="168" y="140"/>
                    </a:lnTo>
                    <a:lnTo>
                      <a:pt x="165" y="75"/>
                    </a:lnTo>
                    <a:lnTo>
                      <a:pt x="165" y="75"/>
                    </a:lnTo>
                    <a:lnTo>
                      <a:pt x="165" y="75"/>
                    </a:lnTo>
                    <a:lnTo>
                      <a:pt x="165" y="75"/>
                    </a:lnTo>
                    <a:lnTo>
                      <a:pt x="165" y="75"/>
                    </a:lnTo>
                    <a:lnTo>
                      <a:pt x="165" y="75"/>
                    </a:lnTo>
                    <a:lnTo>
                      <a:pt x="165" y="75"/>
                    </a:lnTo>
                    <a:lnTo>
                      <a:pt x="165" y="75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Freeform 80">
                <a:extLst>
                  <a:ext uri="{FF2B5EF4-FFF2-40B4-BE49-F238E27FC236}">
                    <a16:creationId xmlns:a16="http://schemas.microsoft.com/office/drawing/2014/main" id="{486F5715-18C6-42A7-A9F6-F361A9D1A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700" y="2840038"/>
                <a:ext cx="303213" cy="236538"/>
              </a:xfrm>
              <a:custGeom>
                <a:avLst/>
                <a:gdLst>
                  <a:gd name="T0" fmla="*/ 73 w 191"/>
                  <a:gd name="T1" fmla="*/ 128 h 149"/>
                  <a:gd name="T2" fmla="*/ 82 w 191"/>
                  <a:gd name="T3" fmla="*/ 122 h 149"/>
                  <a:gd name="T4" fmla="*/ 90 w 191"/>
                  <a:gd name="T5" fmla="*/ 117 h 149"/>
                  <a:gd name="T6" fmla="*/ 95 w 191"/>
                  <a:gd name="T7" fmla="*/ 113 h 149"/>
                  <a:gd name="T8" fmla="*/ 103 w 191"/>
                  <a:gd name="T9" fmla="*/ 113 h 149"/>
                  <a:gd name="T10" fmla="*/ 109 w 191"/>
                  <a:gd name="T11" fmla="*/ 109 h 149"/>
                  <a:gd name="T12" fmla="*/ 121 w 191"/>
                  <a:gd name="T13" fmla="*/ 106 h 149"/>
                  <a:gd name="T14" fmla="*/ 126 w 191"/>
                  <a:gd name="T15" fmla="*/ 101 h 149"/>
                  <a:gd name="T16" fmla="*/ 131 w 191"/>
                  <a:gd name="T17" fmla="*/ 96 h 149"/>
                  <a:gd name="T18" fmla="*/ 142 w 191"/>
                  <a:gd name="T19" fmla="*/ 92 h 149"/>
                  <a:gd name="T20" fmla="*/ 149 w 191"/>
                  <a:gd name="T21" fmla="*/ 88 h 149"/>
                  <a:gd name="T22" fmla="*/ 151 w 191"/>
                  <a:gd name="T23" fmla="*/ 87 h 149"/>
                  <a:gd name="T24" fmla="*/ 147 w 191"/>
                  <a:gd name="T25" fmla="*/ 83 h 149"/>
                  <a:gd name="T26" fmla="*/ 147 w 191"/>
                  <a:gd name="T27" fmla="*/ 79 h 149"/>
                  <a:gd name="T28" fmla="*/ 149 w 191"/>
                  <a:gd name="T29" fmla="*/ 76 h 149"/>
                  <a:gd name="T30" fmla="*/ 158 w 191"/>
                  <a:gd name="T31" fmla="*/ 75 h 149"/>
                  <a:gd name="T32" fmla="*/ 162 w 191"/>
                  <a:gd name="T33" fmla="*/ 69 h 149"/>
                  <a:gd name="T34" fmla="*/ 174 w 191"/>
                  <a:gd name="T35" fmla="*/ 67 h 149"/>
                  <a:gd name="T36" fmla="*/ 188 w 191"/>
                  <a:gd name="T37" fmla="*/ 69 h 149"/>
                  <a:gd name="T38" fmla="*/ 188 w 191"/>
                  <a:gd name="T39" fmla="*/ 63 h 149"/>
                  <a:gd name="T40" fmla="*/ 188 w 191"/>
                  <a:gd name="T41" fmla="*/ 60 h 149"/>
                  <a:gd name="T42" fmla="*/ 183 w 191"/>
                  <a:gd name="T43" fmla="*/ 52 h 149"/>
                  <a:gd name="T44" fmla="*/ 182 w 191"/>
                  <a:gd name="T45" fmla="*/ 47 h 149"/>
                  <a:gd name="T46" fmla="*/ 182 w 191"/>
                  <a:gd name="T47" fmla="*/ 40 h 149"/>
                  <a:gd name="T48" fmla="*/ 182 w 191"/>
                  <a:gd name="T49" fmla="*/ 31 h 149"/>
                  <a:gd name="T50" fmla="*/ 183 w 191"/>
                  <a:gd name="T51" fmla="*/ 25 h 149"/>
                  <a:gd name="T52" fmla="*/ 182 w 191"/>
                  <a:gd name="T53" fmla="*/ 19 h 149"/>
                  <a:gd name="T54" fmla="*/ 174 w 191"/>
                  <a:gd name="T55" fmla="*/ 14 h 149"/>
                  <a:gd name="T56" fmla="*/ 169 w 191"/>
                  <a:gd name="T57" fmla="*/ 14 h 149"/>
                  <a:gd name="T58" fmla="*/ 166 w 191"/>
                  <a:gd name="T59" fmla="*/ 14 h 149"/>
                  <a:gd name="T60" fmla="*/ 165 w 191"/>
                  <a:gd name="T61" fmla="*/ 8 h 149"/>
                  <a:gd name="T62" fmla="*/ 158 w 191"/>
                  <a:gd name="T63" fmla="*/ 12 h 149"/>
                  <a:gd name="T64" fmla="*/ 142 w 191"/>
                  <a:gd name="T65" fmla="*/ 12 h 149"/>
                  <a:gd name="T66" fmla="*/ 134 w 191"/>
                  <a:gd name="T67" fmla="*/ 10 h 149"/>
                  <a:gd name="T68" fmla="*/ 130 w 191"/>
                  <a:gd name="T69" fmla="*/ 3 h 149"/>
                  <a:gd name="T70" fmla="*/ 126 w 191"/>
                  <a:gd name="T71" fmla="*/ 0 h 149"/>
                  <a:gd name="T72" fmla="*/ 118 w 191"/>
                  <a:gd name="T73" fmla="*/ 4 h 149"/>
                  <a:gd name="T74" fmla="*/ 111 w 191"/>
                  <a:gd name="T75" fmla="*/ 23 h 149"/>
                  <a:gd name="T76" fmla="*/ 99 w 191"/>
                  <a:gd name="T77" fmla="*/ 36 h 149"/>
                  <a:gd name="T78" fmla="*/ 77 w 191"/>
                  <a:gd name="T79" fmla="*/ 49 h 149"/>
                  <a:gd name="T80" fmla="*/ 68 w 191"/>
                  <a:gd name="T81" fmla="*/ 57 h 149"/>
                  <a:gd name="T82" fmla="*/ 65 w 191"/>
                  <a:gd name="T83" fmla="*/ 65 h 149"/>
                  <a:gd name="T84" fmla="*/ 57 w 191"/>
                  <a:gd name="T85" fmla="*/ 76 h 149"/>
                  <a:gd name="T86" fmla="*/ 54 w 191"/>
                  <a:gd name="T87" fmla="*/ 93 h 149"/>
                  <a:gd name="T88" fmla="*/ 56 w 191"/>
                  <a:gd name="T89" fmla="*/ 96 h 149"/>
                  <a:gd name="T90" fmla="*/ 57 w 191"/>
                  <a:gd name="T91" fmla="*/ 104 h 149"/>
                  <a:gd name="T92" fmla="*/ 48 w 191"/>
                  <a:gd name="T93" fmla="*/ 118 h 149"/>
                  <a:gd name="T94" fmla="*/ 29 w 191"/>
                  <a:gd name="T95" fmla="*/ 136 h 149"/>
                  <a:gd name="T96" fmla="*/ 14 w 191"/>
                  <a:gd name="T97" fmla="*/ 141 h 149"/>
                  <a:gd name="T98" fmla="*/ 0 w 191"/>
                  <a:gd name="T99" fmla="*/ 149 h 149"/>
                  <a:gd name="T100" fmla="*/ 72 w 191"/>
                  <a:gd name="T101" fmla="*/ 132 h 149"/>
                  <a:gd name="T102" fmla="*/ 72 w 191"/>
                  <a:gd name="T103" fmla="*/ 132 h 149"/>
                  <a:gd name="T104" fmla="*/ 72 w 191"/>
                  <a:gd name="T105" fmla="*/ 132 h 149"/>
                  <a:gd name="T106" fmla="*/ 72 w 191"/>
                  <a:gd name="T107" fmla="*/ 13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1" h="149">
                    <a:moveTo>
                      <a:pt x="72" y="132"/>
                    </a:moveTo>
                    <a:lnTo>
                      <a:pt x="73" y="128"/>
                    </a:lnTo>
                    <a:lnTo>
                      <a:pt x="74" y="126"/>
                    </a:lnTo>
                    <a:lnTo>
                      <a:pt x="82" y="122"/>
                    </a:lnTo>
                    <a:lnTo>
                      <a:pt x="86" y="118"/>
                    </a:lnTo>
                    <a:lnTo>
                      <a:pt x="90" y="117"/>
                    </a:lnTo>
                    <a:lnTo>
                      <a:pt x="91" y="114"/>
                    </a:lnTo>
                    <a:lnTo>
                      <a:pt x="95" y="113"/>
                    </a:lnTo>
                    <a:lnTo>
                      <a:pt x="101" y="114"/>
                    </a:lnTo>
                    <a:lnTo>
                      <a:pt x="103" y="113"/>
                    </a:lnTo>
                    <a:lnTo>
                      <a:pt x="105" y="110"/>
                    </a:lnTo>
                    <a:lnTo>
                      <a:pt x="109" y="109"/>
                    </a:lnTo>
                    <a:lnTo>
                      <a:pt x="111" y="109"/>
                    </a:lnTo>
                    <a:lnTo>
                      <a:pt x="121" y="106"/>
                    </a:lnTo>
                    <a:lnTo>
                      <a:pt x="125" y="105"/>
                    </a:lnTo>
                    <a:lnTo>
                      <a:pt x="126" y="101"/>
                    </a:lnTo>
                    <a:lnTo>
                      <a:pt x="129" y="100"/>
                    </a:lnTo>
                    <a:lnTo>
                      <a:pt x="131" y="96"/>
                    </a:lnTo>
                    <a:lnTo>
                      <a:pt x="139" y="93"/>
                    </a:lnTo>
                    <a:lnTo>
                      <a:pt x="142" y="92"/>
                    </a:lnTo>
                    <a:lnTo>
                      <a:pt x="145" y="90"/>
                    </a:lnTo>
                    <a:lnTo>
                      <a:pt x="149" y="88"/>
                    </a:lnTo>
                    <a:lnTo>
                      <a:pt x="151" y="88"/>
                    </a:lnTo>
                    <a:lnTo>
                      <a:pt x="151" y="87"/>
                    </a:lnTo>
                    <a:lnTo>
                      <a:pt x="147" y="84"/>
                    </a:lnTo>
                    <a:lnTo>
                      <a:pt x="147" y="83"/>
                    </a:lnTo>
                    <a:lnTo>
                      <a:pt x="149" y="80"/>
                    </a:lnTo>
                    <a:lnTo>
                      <a:pt x="147" y="79"/>
                    </a:lnTo>
                    <a:lnTo>
                      <a:pt x="147" y="76"/>
                    </a:lnTo>
                    <a:lnTo>
                      <a:pt x="149" y="76"/>
                    </a:lnTo>
                    <a:lnTo>
                      <a:pt x="153" y="75"/>
                    </a:lnTo>
                    <a:lnTo>
                      <a:pt x="158" y="75"/>
                    </a:lnTo>
                    <a:lnTo>
                      <a:pt x="161" y="71"/>
                    </a:lnTo>
                    <a:lnTo>
                      <a:pt x="162" y="69"/>
                    </a:lnTo>
                    <a:lnTo>
                      <a:pt x="166" y="67"/>
                    </a:lnTo>
                    <a:lnTo>
                      <a:pt x="174" y="67"/>
                    </a:lnTo>
                    <a:lnTo>
                      <a:pt x="183" y="69"/>
                    </a:lnTo>
                    <a:lnTo>
                      <a:pt x="188" y="69"/>
                    </a:lnTo>
                    <a:lnTo>
                      <a:pt x="187" y="65"/>
                    </a:lnTo>
                    <a:lnTo>
                      <a:pt x="188" y="63"/>
                    </a:lnTo>
                    <a:lnTo>
                      <a:pt x="191" y="61"/>
                    </a:lnTo>
                    <a:lnTo>
                      <a:pt x="188" y="60"/>
                    </a:lnTo>
                    <a:lnTo>
                      <a:pt x="186" y="56"/>
                    </a:lnTo>
                    <a:lnTo>
                      <a:pt x="183" y="52"/>
                    </a:lnTo>
                    <a:lnTo>
                      <a:pt x="183" y="48"/>
                    </a:lnTo>
                    <a:lnTo>
                      <a:pt x="182" y="47"/>
                    </a:lnTo>
                    <a:lnTo>
                      <a:pt x="183" y="43"/>
                    </a:lnTo>
                    <a:lnTo>
                      <a:pt x="182" y="40"/>
                    </a:lnTo>
                    <a:lnTo>
                      <a:pt x="182" y="39"/>
                    </a:lnTo>
                    <a:lnTo>
                      <a:pt x="182" y="31"/>
                    </a:lnTo>
                    <a:lnTo>
                      <a:pt x="182" y="27"/>
                    </a:lnTo>
                    <a:lnTo>
                      <a:pt x="183" y="25"/>
                    </a:lnTo>
                    <a:lnTo>
                      <a:pt x="182" y="23"/>
                    </a:lnTo>
                    <a:lnTo>
                      <a:pt x="182" y="19"/>
                    </a:lnTo>
                    <a:lnTo>
                      <a:pt x="178" y="17"/>
                    </a:lnTo>
                    <a:lnTo>
                      <a:pt x="174" y="14"/>
                    </a:lnTo>
                    <a:lnTo>
                      <a:pt x="171" y="14"/>
                    </a:lnTo>
                    <a:lnTo>
                      <a:pt x="169" y="14"/>
                    </a:lnTo>
                    <a:lnTo>
                      <a:pt x="166" y="12"/>
                    </a:lnTo>
                    <a:lnTo>
                      <a:pt x="166" y="14"/>
                    </a:lnTo>
                    <a:lnTo>
                      <a:pt x="165" y="12"/>
                    </a:lnTo>
                    <a:lnTo>
                      <a:pt x="165" y="8"/>
                    </a:lnTo>
                    <a:lnTo>
                      <a:pt x="161" y="10"/>
                    </a:lnTo>
                    <a:lnTo>
                      <a:pt x="158" y="12"/>
                    </a:lnTo>
                    <a:lnTo>
                      <a:pt x="149" y="12"/>
                    </a:lnTo>
                    <a:lnTo>
                      <a:pt x="142" y="12"/>
                    </a:lnTo>
                    <a:lnTo>
                      <a:pt x="138" y="12"/>
                    </a:lnTo>
                    <a:lnTo>
                      <a:pt x="134" y="10"/>
                    </a:lnTo>
                    <a:lnTo>
                      <a:pt x="131" y="6"/>
                    </a:lnTo>
                    <a:lnTo>
                      <a:pt x="130" y="3"/>
                    </a:lnTo>
                    <a:lnTo>
                      <a:pt x="129" y="0"/>
                    </a:lnTo>
                    <a:lnTo>
                      <a:pt x="126" y="0"/>
                    </a:lnTo>
                    <a:lnTo>
                      <a:pt x="121" y="0"/>
                    </a:lnTo>
                    <a:lnTo>
                      <a:pt x="118" y="4"/>
                    </a:lnTo>
                    <a:lnTo>
                      <a:pt x="117" y="8"/>
                    </a:lnTo>
                    <a:lnTo>
                      <a:pt x="111" y="23"/>
                    </a:lnTo>
                    <a:lnTo>
                      <a:pt x="105" y="31"/>
                    </a:lnTo>
                    <a:lnTo>
                      <a:pt x="99" y="36"/>
                    </a:lnTo>
                    <a:lnTo>
                      <a:pt x="82" y="44"/>
                    </a:lnTo>
                    <a:lnTo>
                      <a:pt x="77" y="49"/>
                    </a:lnTo>
                    <a:lnTo>
                      <a:pt x="72" y="56"/>
                    </a:lnTo>
                    <a:lnTo>
                      <a:pt x="68" y="57"/>
                    </a:lnTo>
                    <a:lnTo>
                      <a:pt x="65" y="61"/>
                    </a:lnTo>
                    <a:lnTo>
                      <a:pt x="65" y="65"/>
                    </a:lnTo>
                    <a:lnTo>
                      <a:pt x="64" y="71"/>
                    </a:lnTo>
                    <a:lnTo>
                      <a:pt x="57" y="76"/>
                    </a:lnTo>
                    <a:lnTo>
                      <a:pt x="56" y="87"/>
                    </a:lnTo>
                    <a:lnTo>
                      <a:pt x="54" y="93"/>
                    </a:lnTo>
                    <a:lnTo>
                      <a:pt x="54" y="96"/>
                    </a:lnTo>
                    <a:lnTo>
                      <a:pt x="56" y="96"/>
                    </a:lnTo>
                    <a:lnTo>
                      <a:pt x="57" y="100"/>
                    </a:lnTo>
                    <a:lnTo>
                      <a:pt x="57" y="104"/>
                    </a:lnTo>
                    <a:lnTo>
                      <a:pt x="54" y="110"/>
                    </a:lnTo>
                    <a:lnTo>
                      <a:pt x="48" y="118"/>
                    </a:lnTo>
                    <a:lnTo>
                      <a:pt x="42" y="124"/>
                    </a:lnTo>
                    <a:lnTo>
                      <a:pt x="29" y="136"/>
                    </a:lnTo>
                    <a:lnTo>
                      <a:pt x="21" y="140"/>
                    </a:lnTo>
                    <a:lnTo>
                      <a:pt x="14" y="141"/>
                    </a:lnTo>
                    <a:lnTo>
                      <a:pt x="4" y="144"/>
                    </a:lnTo>
                    <a:lnTo>
                      <a:pt x="0" y="149"/>
                    </a:lnTo>
                    <a:lnTo>
                      <a:pt x="72" y="149"/>
                    </a:lnTo>
                    <a:lnTo>
                      <a:pt x="72" y="132"/>
                    </a:lnTo>
                    <a:lnTo>
                      <a:pt x="72" y="132"/>
                    </a:lnTo>
                    <a:lnTo>
                      <a:pt x="72" y="132"/>
                    </a:lnTo>
                    <a:lnTo>
                      <a:pt x="72" y="132"/>
                    </a:lnTo>
                    <a:lnTo>
                      <a:pt x="72" y="132"/>
                    </a:lnTo>
                    <a:lnTo>
                      <a:pt x="72" y="132"/>
                    </a:lnTo>
                    <a:lnTo>
                      <a:pt x="72" y="1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Freeform 81">
                <a:extLst>
                  <a:ext uri="{FF2B5EF4-FFF2-40B4-BE49-F238E27FC236}">
                    <a16:creationId xmlns:a16="http://schemas.microsoft.com/office/drawing/2014/main" id="{AF38151D-CEFF-432F-A6A6-7EA7D9649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238" y="2805113"/>
                <a:ext cx="509588" cy="522288"/>
              </a:xfrm>
              <a:custGeom>
                <a:avLst/>
                <a:gdLst>
                  <a:gd name="T0" fmla="*/ 237 w 242"/>
                  <a:gd name="T1" fmla="*/ 176 h 248"/>
                  <a:gd name="T2" fmla="*/ 227 w 242"/>
                  <a:gd name="T3" fmla="*/ 171 h 248"/>
                  <a:gd name="T4" fmla="*/ 222 w 242"/>
                  <a:gd name="T5" fmla="*/ 172 h 248"/>
                  <a:gd name="T6" fmla="*/ 217 w 242"/>
                  <a:gd name="T7" fmla="*/ 158 h 248"/>
                  <a:gd name="T8" fmla="*/ 214 w 242"/>
                  <a:gd name="T9" fmla="*/ 146 h 248"/>
                  <a:gd name="T10" fmla="*/ 217 w 242"/>
                  <a:gd name="T11" fmla="*/ 139 h 248"/>
                  <a:gd name="T12" fmla="*/ 217 w 242"/>
                  <a:gd name="T13" fmla="*/ 123 h 248"/>
                  <a:gd name="T14" fmla="*/ 217 w 242"/>
                  <a:gd name="T15" fmla="*/ 109 h 248"/>
                  <a:gd name="T16" fmla="*/ 212 w 242"/>
                  <a:gd name="T17" fmla="*/ 96 h 248"/>
                  <a:gd name="T18" fmla="*/ 212 w 242"/>
                  <a:gd name="T19" fmla="*/ 85 h 248"/>
                  <a:gd name="T20" fmla="*/ 202 w 242"/>
                  <a:gd name="T21" fmla="*/ 64 h 248"/>
                  <a:gd name="T22" fmla="*/ 195 w 242"/>
                  <a:gd name="T23" fmla="*/ 54 h 248"/>
                  <a:gd name="T24" fmla="*/ 191 w 242"/>
                  <a:gd name="T25" fmla="*/ 44 h 248"/>
                  <a:gd name="T26" fmla="*/ 198 w 242"/>
                  <a:gd name="T27" fmla="*/ 33 h 248"/>
                  <a:gd name="T28" fmla="*/ 199 w 242"/>
                  <a:gd name="T29" fmla="*/ 16 h 248"/>
                  <a:gd name="T30" fmla="*/ 201 w 242"/>
                  <a:gd name="T31" fmla="*/ 6 h 248"/>
                  <a:gd name="T32" fmla="*/ 196 w 242"/>
                  <a:gd name="T33" fmla="*/ 3 h 248"/>
                  <a:gd name="T34" fmla="*/ 189 w 242"/>
                  <a:gd name="T35" fmla="*/ 0 h 248"/>
                  <a:gd name="T36" fmla="*/ 181 w 242"/>
                  <a:gd name="T37" fmla="*/ 1 h 248"/>
                  <a:gd name="T38" fmla="*/ 176 w 242"/>
                  <a:gd name="T39" fmla="*/ 3 h 248"/>
                  <a:gd name="T40" fmla="*/ 166 w 242"/>
                  <a:gd name="T41" fmla="*/ 6 h 248"/>
                  <a:gd name="T42" fmla="*/ 152 w 242"/>
                  <a:gd name="T43" fmla="*/ 3 h 248"/>
                  <a:gd name="T44" fmla="*/ 139 w 242"/>
                  <a:gd name="T45" fmla="*/ 4 h 248"/>
                  <a:gd name="T46" fmla="*/ 128 w 242"/>
                  <a:gd name="T47" fmla="*/ 7 h 248"/>
                  <a:gd name="T48" fmla="*/ 106 w 242"/>
                  <a:gd name="T49" fmla="*/ 16 h 248"/>
                  <a:gd name="T50" fmla="*/ 100 w 242"/>
                  <a:gd name="T51" fmla="*/ 17 h 248"/>
                  <a:gd name="T52" fmla="*/ 93 w 242"/>
                  <a:gd name="T53" fmla="*/ 20 h 248"/>
                  <a:gd name="T54" fmla="*/ 85 w 242"/>
                  <a:gd name="T55" fmla="*/ 27 h 248"/>
                  <a:gd name="T56" fmla="*/ 85 w 242"/>
                  <a:gd name="T57" fmla="*/ 34 h 248"/>
                  <a:gd name="T58" fmla="*/ 85 w 242"/>
                  <a:gd name="T59" fmla="*/ 46 h 248"/>
                  <a:gd name="T60" fmla="*/ 86 w 242"/>
                  <a:gd name="T61" fmla="*/ 53 h 248"/>
                  <a:gd name="T62" fmla="*/ 92 w 242"/>
                  <a:gd name="T63" fmla="*/ 63 h 248"/>
                  <a:gd name="T64" fmla="*/ 86 w 242"/>
                  <a:gd name="T65" fmla="*/ 69 h 248"/>
                  <a:gd name="T66" fmla="*/ 69 w 242"/>
                  <a:gd name="T67" fmla="*/ 70 h 248"/>
                  <a:gd name="T68" fmla="*/ 59 w 242"/>
                  <a:gd name="T69" fmla="*/ 74 h 248"/>
                  <a:gd name="T70" fmla="*/ 59 w 242"/>
                  <a:gd name="T71" fmla="*/ 80 h 248"/>
                  <a:gd name="T72" fmla="*/ 57 w 242"/>
                  <a:gd name="T73" fmla="*/ 85 h 248"/>
                  <a:gd name="T74" fmla="*/ 45 w 242"/>
                  <a:gd name="T75" fmla="*/ 92 h 248"/>
                  <a:gd name="T76" fmla="*/ 32 w 242"/>
                  <a:gd name="T77" fmla="*/ 99 h 248"/>
                  <a:gd name="T78" fmla="*/ 24 w 242"/>
                  <a:gd name="T79" fmla="*/ 103 h 248"/>
                  <a:gd name="T80" fmla="*/ 13 w 242"/>
                  <a:gd name="T81" fmla="*/ 106 h 248"/>
                  <a:gd name="T82" fmla="*/ 2 w 242"/>
                  <a:gd name="T83" fmla="*/ 116 h 248"/>
                  <a:gd name="T84" fmla="*/ 1 w 242"/>
                  <a:gd name="T85" fmla="*/ 133 h 248"/>
                  <a:gd name="T86" fmla="*/ 45 w 242"/>
                  <a:gd name="T87" fmla="*/ 165 h 248"/>
                  <a:gd name="T88" fmla="*/ 102 w 242"/>
                  <a:gd name="T89" fmla="*/ 209 h 248"/>
                  <a:gd name="T90" fmla="*/ 113 w 242"/>
                  <a:gd name="T91" fmla="*/ 219 h 248"/>
                  <a:gd name="T92" fmla="*/ 119 w 242"/>
                  <a:gd name="T93" fmla="*/ 225 h 248"/>
                  <a:gd name="T94" fmla="*/ 123 w 242"/>
                  <a:gd name="T95" fmla="*/ 229 h 248"/>
                  <a:gd name="T96" fmla="*/ 131 w 242"/>
                  <a:gd name="T97" fmla="*/ 234 h 248"/>
                  <a:gd name="T98" fmla="*/ 138 w 242"/>
                  <a:gd name="T99" fmla="*/ 245 h 248"/>
                  <a:gd name="T100" fmla="*/ 145 w 242"/>
                  <a:gd name="T101" fmla="*/ 246 h 248"/>
                  <a:gd name="T102" fmla="*/ 151 w 242"/>
                  <a:gd name="T103" fmla="*/ 245 h 248"/>
                  <a:gd name="T104" fmla="*/ 169 w 242"/>
                  <a:gd name="T105" fmla="*/ 241 h 248"/>
                  <a:gd name="T106" fmla="*/ 208 w 242"/>
                  <a:gd name="T107" fmla="*/ 209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42" h="248">
                    <a:moveTo>
                      <a:pt x="241" y="183"/>
                    </a:moveTo>
                    <a:cubicBezTo>
                      <a:pt x="241" y="183"/>
                      <a:pt x="241" y="183"/>
                      <a:pt x="241" y="183"/>
                    </a:cubicBezTo>
                    <a:cubicBezTo>
                      <a:pt x="239" y="181"/>
                      <a:pt x="239" y="181"/>
                      <a:pt x="239" y="181"/>
                    </a:cubicBezTo>
                    <a:cubicBezTo>
                      <a:pt x="237" y="176"/>
                      <a:pt x="237" y="176"/>
                      <a:pt x="237" y="176"/>
                    </a:cubicBezTo>
                    <a:cubicBezTo>
                      <a:pt x="237" y="175"/>
                      <a:pt x="237" y="175"/>
                      <a:pt x="237" y="175"/>
                    </a:cubicBezTo>
                    <a:cubicBezTo>
                      <a:pt x="231" y="173"/>
                      <a:pt x="231" y="173"/>
                      <a:pt x="231" y="173"/>
                    </a:cubicBezTo>
                    <a:cubicBezTo>
                      <a:pt x="229" y="172"/>
                      <a:pt x="229" y="172"/>
                      <a:pt x="229" y="172"/>
                    </a:cubicBezTo>
                    <a:cubicBezTo>
                      <a:pt x="227" y="171"/>
                      <a:pt x="227" y="171"/>
                      <a:pt x="227" y="171"/>
                    </a:cubicBezTo>
                    <a:cubicBezTo>
                      <a:pt x="227" y="171"/>
                      <a:pt x="227" y="171"/>
                      <a:pt x="227" y="171"/>
                    </a:cubicBezTo>
                    <a:cubicBezTo>
                      <a:pt x="225" y="172"/>
                      <a:pt x="225" y="172"/>
                      <a:pt x="225" y="172"/>
                    </a:cubicBezTo>
                    <a:cubicBezTo>
                      <a:pt x="224" y="172"/>
                      <a:pt x="224" y="172"/>
                      <a:pt x="224" y="172"/>
                    </a:cubicBezTo>
                    <a:cubicBezTo>
                      <a:pt x="222" y="172"/>
                      <a:pt x="222" y="172"/>
                      <a:pt x="222" y="172"/>
                    </a:cubicBezTo>
                    <a:cubicBezTo>
                      <a:pt x="221" y="169"/>
                      <a:pt x="221" y="169"/>
                      <a:pt x="221" y="169"/>
                    </a:cubicBezTo>
                    <a:cubicBezTo>
                      <a:pt x="219" y="165"/>
                      <a:pt x="219" y="165"/>
                      <a:pt x="219" y="165"/>
                    </a:cubicBezTo>
                    <a:cubicBezTo>
                      <a:pt x="219" y="160"/>
                      <a:pt x="219" y="160"/>
                      <a:pt x="219" y="160"/>
                    </a:cubicBezTo>
                    <a:cubicBezTo>
                      <a:pt x="217" y="158"/>
                      <a:pt x="217" y="158"/>
                      <a:pt x="217" y="158"/>
                    </a:cubicBezTo>
                    <a:cubicBezTo>
                      <a:pt x="214" y="152"/>
                      <a:pt x="214" y="152"/>
                      <a:pt x="214" y="152"/>
                    </a:cubicBezTo>
                    <a:cubicBezTo>
                      <a:pt x="212" y="149"/>
                      <a:pt x="212" y="149"/>
                      <a:pt x="212" y="149"/>
                    </a:cubicBezTo>
                    <a:cubicBezTo>
                      <a:pt x="212" y="148"/>
                      <a:pt x="212" y="148"/>
                      <a:pt x="212" y="148"/>
                    </a:cubicBezTo>
                    <a:cubicBezTo>
                      <a:pt x="214" y="146"/>
                      <a:pt x="214" y="146"/>
                      <a:pt x="214" y="146"/>
                    </a:cubicBezTo>
                    <a:cubicBezTo>
                      <a:pt x="215" y="145"/>
                      <a:pt x="215" y="145"/>
                      <a:pt x="215" y="145"/>
                    </a:cubicBezTo>
                    <a:cubicBezTo>
                      <a:pt x="217" y="143"/>
                      <a:pt x="217" y="143"/>
                      <a:pt x="217" y="143"/>
                    </a:cubicBezTo>
                    <a:cubicBezTo>
                      <a:pt x="218" y="142"/>
                      <a:pt x="218" y="142"/>
                      <a:pt x="218" y="142"/>
                    </a:cubicBezTo>
                    <a:cubicBezTo>
                      <a:pt x="217" y="139"/>
                      <a:pt x="217" y="139"/>
                      <a:pt x="217" y="139"/>
                    </a:cubicBezTo>
                    <a:cubicBezTo>
                      <a:pt x="217" y="135"/>
                      <a:pt x="217" y="135"/>
                      <a:pt x="217" y="135"/>
                    </a:cubicBezTo>
                    <a:cubicBezTo>
                      <a:pt x="217" y="130"/>
                      <a:pt x="217" y="130"/>
                      <a:pt x="217" y="130"/>
                    </a:cubicBezTo>
                    <a:cubicBezTo>
                      <a:pt x="218" y="126"/>
                      <a:pt x="218" y="126"/>
                      <a:pt x="218" y="126"/>
                    </a:cubicBezTo>
                    <a:cubicBezTo>
                      <a:pt x="217" y="123"/>
                      <a:pt x="217" y="123"/>
                      <a:pt x="217" y="123"/>
                    </a:cubicBezTo>
                    <a:cubicBezTo>
                      <a:pt x="217" y="119"/>
                      <a:pt x="217" y="119"/>
                      <a:pt x="217" y="119"/>
                    </a:cubicBezTo>
                    <a:cubicBezTo>
                      <a:pt x="217" y="116"/>
                      <a:pt x="217" y="116"/>
                      <a:pt x="217" y="116"/>
                    </a:cubicBezTo>
                    <a:cubicBezTo>
                      <a:pt x="217" y="115"/>
                      <a:pt x="217" y="115"/>
                      <a:pt x="217" y="115"/>
                    </a:cubicBezTo>
                    <a:cubicBezTo>
                      <a:pt x="217" y="109"/>
                      <a:pt x="217" y="109"/>
                      <a:pt x="217" y="109"/>
                    </a:cubicBezTo>
                    <a:cubicBezTo>
                      <a:pt x="217" y="106"/>
                      <a:pt x="217" y="106"/>
                      <a:pt x="217" y="106"/>
                    </a:cubicBezTo>
                    <a:cubicBezTo>
                      <a:pt x="217" y="105"/>
                      <a:pt x="217" y="105"/>
                      <a:pt x="217" y="105"/>
                    </a:cubicBezTo>
                    <a:cubicBezTo>
                      <a:pt x="215" y="102"/>
                      <a:pt x="215" y="102"/>
                      <a:pt x="215" y="102"/>
                    </a:cubicBezTo>
                    <a:cubicBezTo>
                      <a:pt x="212" y="96"/>
                      <a:pt x="212" y="96"/>
                      <a:pt x="212" y="96"/>
                    </a:cubicBezTo>
                    <a:cubicBezTo>
                      <a:pt x="211" y="96"/>
                      <a:pt x="211" y="96"/>
                      <a:pt x="211" y="96"/>
                    </a:cubicBezTo>
                    <a:cubicBezTo>
                      <a:pt x="212" y="95"/>
                      <a:pt x="212" y="95"/>
                      <a:pt x="212" y="95"/>
                    </a:cubicBezTo>
                    <a:cubicBezTo>
                      <a:pt x="214" y="93"/>
                      <a:pt x="214" y="93"/>
                      <a:pt x="214" y="93"/>
                    </a:cubicBezTo>
                    <a:cubicBezTo>
                      <a:pt x="212" y="85"/>
                      <a:pt x="212" y="85"/>
                      <a:pt x="212" y="85"/>
                    </a:cubicBezTo>
                    <a:cubicBezTo>
                      <a:pt x="209" y="76"/>
                      <a:pt x="209" y="76"/>
                      <a:pt x="209" y="76"/>
                    </a:cubicBezTo>
                    <a:cubicBezTo>
                      <a:pt x="209" y="72"/>
                      <a:pt x="209" y="72"/>
                      <a:pt x="209" y="72"/>
                    </a:cubicBezTo>
                    <a:cubicBezTo>
                      <a:pt x="207" y="67"/>
                      <a:pt x="207" y="67"/>
                      <a:pt x="207" y="67"/>
                    </a:cubicBezTo>
                    <a:cubicBezTo>
                      <a:pt x="202" y="64"/>
                      <a:pt x="202" y="64"/>
                      <a:pt x="202" y="64"/>
                    </a:cubicBezTo>
                    <a:cubicBezTo>
                      <a:pt x="201" y="62"/>
                      <a:pt x="201" y="62"/>
                      <a:pt x="201" y="62"/>
                    </a:cubicBezTo>
                    <a:cubicBezTo>
                      <a:pt x="199" y="59"/>
                      <a:pt x="199" y="59"/>
                      <a:pt x="199" y="59"/>
                    </a:cubicBezTo>
                    <a:cubicBezTo>
                      <a:pt x="198" y="56"/>
                      <a:pt x="198" y="56"/>
                      <a:pt x="198" y="56"/>
                    </a:cubicBezTo>
                    <a:cubicBezTo>
                      <a:pt x="195" y="54"/>
                      <a:pt x="195" y="54"/>
                      <a:pt x="195" y="54"/>
                    </a:cubicBezTo>
                    <a:cubicBezTo>
                      <a:pt x="194" y="53"/>
                      <a:pt x="194" y="53"/>
                      <a:pt x="194" y="53"/>
                    </a:cubicBezTo>
                    <a:cubicBezTo>
                      <a:pt x="192" y="52"/>
                      <a:pt x="192" y="52"/>
                      <a:pt x="192" y="52"/>
                    </a:cubicBezTo>
                    <a:cubicBezTo>
                      <a:pt x="191" y="47"/>
                      <a:pt x="191" y="47"/>
                      <a:pt x="191" y="47"/>
                    </a:cubicBezTo>
                    <a:cubicBezTo>
                      <a:pt x="191" y="44"/>
                      <a:pt x="191" y="44"/>
                      <a:pt x="191" y="44"/>
                    </a:cubicBezTo>
                    <a:cubicBezTo>
                      <a:pt x="191" y="42"/>
                      <a:pt x="191" y="42"/>
                      <a:pt x="191" y="42"/>
                    </a:cubicBezTo>
                    <a:cubicBezTo>
                      <a:pt x="191" y="40"/>
                      <a:pt x="191" y="40"/>
                      <a:pt x="191" y="40"/>
                    </a:cubicBezTo>
                    <a:cubicBezTo>
                      <a:pt x="196" y="36"/>
                      <a:pt x="196" y="36"/>
                      <a:pt x="196" y="36"/>
                    </a:cubicBezTo>
                    <a:cubicBezTo>
                      <a:pt x="198" y="33"/>
                      <a:pt x="198" y="33"/>
                      <a:pt x="198" y="33"/>
                    </a:cubicBezTo>
                    <a:cubicBezTo>
                      <a:pt x="199" y="31"/>
                      <a:pt x="199" y="31"/>
                      <a:pt x="199" y="31"/>
                    </a:cubicBezTo>
                    <a:cubicBezTo>
                      <a:pt x="201" y="24"/>
                      <a:pt x="201" y="24"/>
                      <a:pt x="201" y="24"/>
                    </a:cubicBezTo>
                    <a:cubicBezTo>
                      <a:pt x="199" y="17"/>
                      <a:pt x="199" y="17"/>
                      <a:pt x="199" y="17"/>
                    </a:cubicBezTo>
                    <a:cubicBezTo>
                      <a:pt x="199" y="16"/>
                      <a:pt x="199" y="16"/>
                      <a:pt x="199" y="16"/>
                    </a:cubicBezTo>
                    <a:cubicBezTo>
                      <a:pt x="201" y="13"/>
                      <a:pt x="201" y="13"/>
                      <a:pt x="201" y="13"/>
                    </a:cubicBezTo>
                    <a:cubicBezTo>
                      <a:pt x="201" y="10"/>
                      <a:pt x="201" y="10"/>
                      <a:pt x="201" y="10"/>
                    </a:cubicBezTo>
                    <a:cubicBezTo>
                      <a:pt x="198" y="9"/>
                      <a:pt x="198" y="9"/>
                      <a:pt x="198" y="9"/>
                    </a:cubicBezTo>
                    <a:cubicBezTo>
                      <a:pt x="201" y="6"/>
                      <a:pt x="201" y="6"/>
                      <a:pt x="201" y="6"/>
                    </a:cubicBezTo>
                    <a:cubicBezTo>
                      <a:pt x="202" y="5"/>
                      <a:pt x="202" y="5"/>
                      <a:pt x="202" y="5"/>
                    </a:cubicBezTo>
                    <a:cubicBezTo>
                      <a:pt x="202" y="4"/>
                      <a:pt x="202" y="4"/>
                      <a:pt x="202" y="4"/>
                    </a:cubicBezTo>
                    <a:cubicBezTo>
                      <a:pt x="204" y="3"/>
                      <a:pt x="204" y="3"/>
                      <a:pt x="204" y="3"/>
                    </a:cubicBezTo>
                    <a:cubicBezTo>
                      <a:pt x="196" y="3"/>
                      <a:pt x="196" y="3"/>
                      <a:pt x="196" y="3"/>
                    </a:cubicBezTo>
                    <a:cubicBezTo>
                      <a:pt x="195" y="3"/>
                      <a:pt x="195" y="3"/>
                      <a:pt x="195" y="3"/>
                    </a:cubicBezTo>
                    <a:cubicBezTo>
                      <a:pt x="194" y="3"/>
                      <a:pt x="194" y="3"/>
                      <a:pt x="194" y="3"/>
                    </a:cubicBezTo>
                    <a:cubicBezTo>
                      <a:pt x="194" y="1"/>
                      <a:pt x="194" y="1"/>
                      <a:pt x="194" y="1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8" y="1"/>
                      <a:pt x="188" y="1"/>
                      <a:pt x="188" y="1"/>
                    </a:cubicBezTo>
                    <a:cubicBezTo>
                      <a:pt x="184" y="3"/>
                      <a:pt x="184" y="3"/>
                      <a:pt x="184" y="3"/>
                    </a:cubicBezTo>
                    <a:cubicBezTo>
                      <a:pt x="181" y="1"/>
                      <a:pt x="181" y="1"/>
                      <a:pt x="181" y="1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176" y="1"/>
                      <a:pt x="176" y="1"/>
                      <a:pt x="176" y="1"/>
                    </a:cubicBezTo>
                    <a:cubicBezTo>
                      <a:pt x="176" y="3"/>
                      <a:pt x="176" y="3"/>
                      <a:pt x="176" y="3"/>
                    </a:cubicBezTo>
                    <a:cubicBezTo>
                      <a:pt x="174" y="3"/>
                      <a:pt x="174" y="3"/>
                      <a:pt x="174" y="3"/>
                    </a:cubicBezTo>
                    <a:cubicBezTo>
                      <a:pt x="171" y="4"/>
                      <a:pt x="171" y="4"/>
                      <a:pt x="171" y="4"/>
                    </a:cubicBezTo>
                    <a:cubicBezTo>
                      <a:pt x="168" y="6"/>
                      <a:pt x="168" y="6"/>
                      <a:pt x="168" y="6"/>
                    </a:cubicBezTo>
                    <a:cubicBezTo>
                      <a:pt x="166" y="6"/>
                      <a:pt x="166" y="6"/>
                      <a:pt x="166" y="6"/>
                    </a:cubicBezTo>
                    <a:cubicBezTo>
                      <a:pt x="164" y="6"/>
                      <a:pt x="164" y="6"/>
                      <a:pt x="164" y="6"/>
                    </a:cubicBezTo>
                    <a:cubicBezTo>
                      <a:pt x="161" y="3"/>
                      <a:pt x="161" y="3"/>
                      <a:pt x="161" y="3"/>
                    </a:cubicBezTo>
                    <a:cubicBezTo>
                      <a:pt x="158" y="3"/>
                      <a:pt x="158" y="3"/>
                      <a:pt x="158" y="3"/>
                    </a:cubicBezTo>
                    <a:cubicBezTo>
                      <a:pt x="152" y="3"/>
                      <a:pt x="152" y="3"/>
                      <a:pt x="152" y="3"/>
                    </a:cubicBezTo>
                    <a:cubicBezTo>
                      <a:pt x="146" y="4"/>
                      <a:pt x="146" y="4"/>
                      <a:pt x="146" y="4"/>
                    </a:cubicBezTo>
                    <a:cubicBezTo>
                      <a:pt x="142" y="4"/>
                      <a:pt x="142" y="4"/>
                      <a:pt x="142" y="4"/>
                    </a:cubicBezTo>
                    <a:cubicBezTo>
                      <a:pt x="141" y="4"/>
                      <a:pt x="141" y="4"/>
                      <a:pt x="141" y="4"/>
                    </a:cubicBezTo>
                    <a:cubicBezTo>
                      <a:pt x="139" y="4"/>
                      <a:pt x="139" y="4"/>
                      <a:pt x="139" y="4"/>
                    </a:cubicBezTo>
                    <a:cubicBezTo>
                      <a:pt x="138" y="6"/>
                      <a:pt x="138" y="6"/>
                      <a:pt x="138" y="6"/>
                    </a:cubicBezTo>
                    <a:cubicBezTo>
                      <a:pt x="136" y="6"/>
                      <a:pt x="136" y="6"/>
                      <a:pt x="136" y="6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28" y="7"/>
                      <a:pt x="128" y="7"/>
                      <a:pt x="128" y="7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09" y="13"/>
                      <a:pt x="109" y="13"/>
                      <a:pt x="109" y="13"/>
                    </a:cubicBezTo>
                    <a:cubicBezTo>
                      <a:pt x="106" y="16"/>
                      <a:pt x="106" y="16"/>
                      <a:pt x="106" y="16"/>
                    </a:cubicBezTo>
                    <a:cubicBezTo>
                      <a:pt x="105" y="17"/>
                      <a:pt x="105" y="17"/>
                      <a:pt x="105" y="17"/>
                    </a:cubicBezTo>
                    <a:cubicBezTo>
                      <a:pt x="103" y="17"/>
                      <a:pt x="103" y="17"/>
                      <a:pt x="103" y="17"/>
                    </a:cubicBezTo>
                    <a:cubicBezTo>
                      <a:pt x="102" y="17"/>
                      <a:pt x="102" y="17"/>
                      <a:pt x="102" y="17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82" y="30"/>
                      <a:pt x="82" y="30"/>
                      <a:pt x="82" y="30"/>
                    </a:cubicBezTo>
                    <a:cubicBezTo>
                      <a:pt x="85" y="31"/>
                      <a:pt x="85" y="31"/>
                      <a:pt x="85" y="31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5" y="40"/>
                      <a:pt x="85" y="40"/>
                      <a:pt x="85" y="40"/>
                    </a:cubicBezTo>
                    <a:cubicBezTo>
                      <a:pt x="85" y="46"/>
                      <a:pt x="85" y="46"/>
                      <a:pt x="85" y="46"/>
                    </a:cubicBezTo>
                    <a:cubicBezTo>
                      <a:pt x="85" y="47"/>
                      <a:pt x="85" y="47"/>
                      <a:pt x="85" y="47"/>
                    </a:cubicBezTo>
                    <a:cubicBezTo>
                      <a:pt x="86" y="49"/>
                      <a:pt x="86" y="49"/>
                      <a:pt x="86" y="49"/>
                    </a:cubicBezTo>
                    <a:cubicBezTo>
                      <a:pt x="85" y="52"/>
                      <a:pt x="85" y="52"/>
                      <a:pt x="85" y="52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6"/>
                      <a:pt x="86" y="56"/>
                      <a:pt x="86" y="56"/>
                    </a:cubicBezTo>
                    <a:cubicBezTo>
                      <a:pt x="88" y="59"/>
                      <a:pt x="88" y="59"/>
                      <a:pt x="88" y="59"/>
                    </a:cubicBezTo>
                    <a:cubicBezTo>
                      <a:pt x="90" y="62"/>
                      <a:pt x="90" y="62"/>
                      <a:pt x="90" y="62"/>
                    </a:cubicBezTo>
                    <a:cubicBezTo>
                      <a:pt x="92" y="63"/>
                      <a:pt x="92" y="63"/>
                      <a:pt x="92" y="63"/>
                    </a:cubicBezTo>
                    <a:cubicBezTo>
                      <a:pt x="90" y="64"/>
                      <a:pt x="90" y="64"/>
                      <a:pt x="90" y="64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90" y="69"/>
                      <a:pt x="90" y="69"/>
                      <a:pt x="90" y="69"/>
                    </a:cubicBezTo>
                    <a:cubicBezTo>
                      <a:pt x="86" y="69"/>
                      <a:pt x="86" y="69"/>
                      <a:pt x="86" y="69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0" y="69"/>
                      <a:pt x="70" y="69"/>
                      <a:pt x="70" y="69"/>
                    </a:cubicBezTo>
                    <a:cubicBezTo>
                      <a:pt x="69" y="70"/>
                      <a:pt x="69" y="70"/>
                      <a:pt x="69" y="70"/>
                    </a:cubicBezTo>
                    <a:cubicBezTo>
                      <a:pt x="67" y="73"/>
                      <a:pt x="67" y="73"/>
                      <a:pt x="67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59" y="74"/>
                      <a:pt x="59" y="74"/>
                      <a:pt x="59" y="74"/>
                    </a:cubicBezTo>
                    <a:cubicBezTo>
                      <a:pt x="59" y="76"/>
                      <a:pt x="59" y="76"/>
                      <a:pt x="59" y="76"/>
                    </a:cubicBezTo>
                    <a:cubicBezTo>
                      <a:pt x="60" y="77"/>
                      <a:pt x="60" y="77"/>
                      <a:pt x="60" y="77"/>
                    </a:cubicBezTo>
                    <a:cubicBezTo>
                      <a:pt x="59" y="79"/>
                      <a:pt x="59" y="79"/>
                      <a:pt x="59" y="79"/>
                    </a:cubicBezTo>
                    <a:cubicBezTo>
                      <a:pt x="59" y="80"/>
                      <a:pt x="59" y="80"/>
                      <a:pt x="59" y="80"/>
                    </a:cubicBezTo>
                    <a:cubicBezTo>
                      <a:pt x="62" y="82"/>
                      <a:pt x="62" y="82"/>
                      <a:pt x="62" y="82"/>
                    </a:cubicBezTo>
                    <a:cubicBezTo>
                      <a:pt x="62" y="83"/>
                      <a:pt x="62" y="83"/>
                      <a:pt x="62" y="83"/>
                    </a:cubicBezTo>
                    <a:cubicBezTo>
                      <a:pt x="60" y="83"/>
                      <a:pt x="60" y="83"/>
                      <a:pt x="60" y="83"/>
                    </a:cubicBezTo>
                    <a:cubicBezTo>
                      <a:pt x="57" y="85"/>
                      <a:pt x="57" y="85"/>
                      <a:pt x="57" y="85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53" y="87"/>
                      <a:pt x="53" y="87"/>
                      <a:pt x="53" y="87"/>
                    </a:cubicBezTo>
                    <a:cubicBezTo>
                      <a:pt x="47" y="89"/>
                      <a:pt x="47" y="89"/>
                      <a:pt x="47" y="89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43" y="93"/>
                      <a:pt x="43" y="93"/>
                      <a:pt x="43" y="93"/>
                    </a:cubicBezTo>
                    <a:cubicBezTo>
                      <a:pt x="42" y="96"/>
                      <a:pt x="42" y="96"/>
                      <a:pt x="42" y="96"/>
                    </a:cubicBezTo>
                    <a:cubicBezTo>
                      <a:pt x="39" y="97"/>
                      <a:pt x="39" y="97"/>
                      <a:pt x="39" y="97"/>
                    </a:cubicBezTo>
                    <a:cubicBezTo>
                      <a:pt x="32" y="99"/>
                      <a:pt x="32" y="99"/>
                      <a:pt x="32" y="99"/>
                    </a:cubicBezTo>
                    <a:cubicBezTo>
                      <a:pt x="30" y="99"/>
                      <a:pt x="30" y="99"/>
                      <a:pt x="30" y="99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4" y="103"/>
                      <a:pt x="24" y="103"/>
                      <a:pt x="24" y="103"/>
                    </a:cubicBezTo>
                    <a:cubicBezTo>
                      <a:pt x="20" y="102"/>
                      <a:pt x="20" y="102"/>
                      <a:pt x="20" y="102"/>
                    </a:cubicBezTo>
                    <a:cubicBezTo>
                      <a:pt x="17" y="103"/>
                      <a:pt x="17" y="103"/>
                      <a:pt x="17" y="103"/>
                    </a:cubicBezTo>
                    <a:cubicBezTo>
                      <a:pt x="16" y="105"/>
                      <a:pt x="16" y="105"/>
                      <a:pt x="16" y="105"/>
                    </a:cubicBezTo>
                    <a:cubicBezTo>
                      <a:pt x="13" y="106"/>
                      <a:pt x="13" y="106"/>
                      <a:pt x="13" y="106"/>
                    </a:cubicBezTo>
                    <a:cubicBezTo>
                      <a:pt x="10" y="109"/>
                      <a:pt x="10" y="109"/>
                      <a:pt x="10" y="109"/>
                    </a:cubicBezTo>
                    <a:cubicBezTo>
                      <a:pt x="4" y="112"/>
                      <a:pt x="4" y="112"/>
                      <a:pt x="4" y="112"/>
                    </a:cubicBezTo>
                    <a:cubicBezTo>
                      <a:pt x="3" y="113"/>
                      <a:pt x="3" y="113"/>
                      <a:pt x="3" y="113"/>
                    </a:cubicBezTo>
                    <a:cubicBezTo>
                      <a:pt x="2" y="116"/>
                      <a:pt x="2" y="116"/>
                      <a:pt x="2" y="116"/>
                    </a:cubicBezTo>
                    <a:cubicBezTo>
                      <a:pt x="2" y="129"/>
                      <a:pt x="2" y="129"/>
                      <a:pt x="2" y="129"/>
                    </a:cubicBezTo>
                    <a:cubicBezTo>
                      <a:pt x="2" y="131"/>
                      <a:pt x="2" y="131"/>
                      <a:pt x="2" y="131"/>
                    </a:cubicBezTo>
                    <a:cubicBezTo>
                      <a:pt x="1" y="131"/>
                      <a:pt x="1" y="131"/>
                      <a:pt x="1" y="131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2" y="133"/>
                      <a:pt x="2" y="133"/>
                      <a:pt x="2" y="133"/>
                    </a:cubicBezTo>
                    <a:cubicBezTo>
                      <a:pt x="45" y="165"/>
                      <a:pt x="45" y="165"/>
                      <a:pt x="45" y="165"/>
                    </a:cubicBezTo>
                    <a:cubicBezTo>
                      <a:pt x="44" y="165"/>
                      <a:pt x="44" y="165"/>
                      <a:pt x="44" y="165"/>
                    </a:cubicBezTo>
                    <a:cubicBezTo>
                      <a:pt x="52" y="171"/>
                      <a:pt x="52" y="171"/>
                      <a:pt x="52" y="171"/>
                    </a:cubicBezTo>
                    <a:cubicBezTo>
                      <a:pt x="85" y="196"/>
                      <a:pt x="85" y="196"/>
                      <a:pt x="85" y="196"/>
                    </a:cubicBezTo>
                    <a:cubicBezTo>
                      <a:pt x="102" y="209"/>
                      <a:pt x="102" y="209"/>
                      <a:pt x="102" y="209"/>
                    </a:cubicBezTo>
                    <a:cubicBezTo>
                      <a:pt x="103" y="210"/>
                      <a:pt x="103" y="210"/>
                      <a:pt x="103" y="210"/>
                    </a:cubicBezTo>
                    <a:cubicBezTo>
                      <a:pt x="108" y="214"/>
                      <a:pt x="108" y="214"/>
                      <a:pt x="108" y="214"/>
                    </a:cubicBezTo>
                    <a:cubicBezTo>
                      <a:pt x="111" y="216"/>
                      <a:pt x="111" y="216"/>
                      <a:pt x="111" y="216"/>
                    </a:cubicBezTo>
                    <a:cubicBezTo>
                      <a:pt x="113" y="219"/>
                      <a:pt x="113" y="219"/>
                      <a:pt x="113" y="219"/>
                    </a:cubicBezTo>
                    <a:cubicBezTo>
                      <a:pt x="115" y="221"/>
                      <a:pt x="115" y="221"/>
                      <a:pt x="115" y="221"/>
                    </a:cubicBezTo>
                    <a:cubicBezTo>
                      <a:pt x="115" y="222"/>
                      <a:pt x="115" y="222"/>
                      <a:pt x="115" y="222"/>
                    </a:cubicBezTo>
                    <a:cubicBezTo>
                      <a:pt x="115" y="224"/>
                      <a:pt x="115" y="224"/>
                      <a:pt x="115" y="224"/>
                    </a:cubicBezTo>
                    <a:cubicBezTo>
                      <a:pt x="119" y="225"/>
                      <a:pt x="119" y="225"/>
                      <a:pt x="119" y="225"/>
                    </a:cubicBezTo>
                    <a:cubicBezTo>
                      <a:pt x="121" y="228"/>
                      <a:pt x="121" y="228"/>
                      <a:pt x="121" y="228"/>
                    </a:cubicBezTo>
                    <a:cubicBezTo>
                      <a:pt x="121" y="228"/>
                      <a:pt x="121" y="228"/>
                      <a:pt x="121" y="228"/>
                    </a:cubicBezTo>
                    <a:cubicBezTo>
                      <a:pt x="122" y="229"/>
                      <a:pt x="122" y="229"/>
                      <a:pt x="122" y="229"/>
                    </a:cubicBezTo>
                    <a:cubicBezTo>
                      <a:pt x="123" y="229"/>
                      <a:pt x="123" y="229"/>
                      <a:pt x="123" y="229"/>
                    </a:cubicBezTo>
                    <a:cubicBezTo>
                      <a:pt x="125" y="231"/>
                      <a:pt x="125" y="231"/>
                      <a:pt x="125" y="231"/>
                    </a:cubicBezTo>
                    <a:cubicBezTo>
                      <a:pt x="126" y="231"/>
                      <a:pt x="126" y="231"/>
                      <a:pt x="126" y="231"/>
                    </a:cubicBezTo>
                    <a:cubicBezTo>
                      <a:pt x="128" y="232"/>
                      <a:pt x="128" y="232"/>
                      <a:pt x="128" y="232"/>
                    </a:cubicBezTo>
                    <a:cubicBezTo>
                      <a:pt x="131" y="234"/>
                      <a:pt x="131" y="234"/>
                      <a:pt x="131" y="234"/>
                    </a:cubicBezTo>
                    <a:cubicBezTo>
                      <a:pt x="138" y="235"/>
                      <a:pt x="138" y="235"/>
                      <a:pt x="138" y="235"/>
                    </a:cubicBezTo>
                    <a:cubicBezTo>
                      <a:pt x="139" y="238"/>
                      <a:pt x="139" y="238"/>
                      <a:pt x="139" y="238"/>
                    </a:cubicBezTo>
                    <a:cubicBezTo>
                      <a:pt x="138" y="242"/>
                      <a:pt x="138" y="242"/>
                      <a:pt x="138" y="242"/>
                    </a:cubicBezTo>
                    <a:cubicBezTo>
                      <a:pt x="138" y="245"/>
                      <a:pt x="138" y="245"/>
                      <a:pt x="138" y="245"/>
                    </a:cubicBezTo>
                    <a:cubicBezTo>
                      <a:pt x="138" y="246"/>
                      <a:pt x="138" y="246"/>
                      <a:pt x="138" y="246"/>
                    </a:cubicBezTo>
                    <a:cubicBezTo>
                      <a:pt x="139" y="246"/>
                      <a:pt x="139" y="246"/>
                      <a:pt x="139" y="246"/>
                    </a:cubicBezTo>
                    <a:cubicBezTo>
                      <a:pt x="143" y="246"/>
                      <a:pt x="143" y="246"/>
                      <a:pt x="143" y="246"/>
                    </a:cubicBezTo>
                    <a:cubicBezTo>
                      <a:pt x="145" y="246"/>
                      <a:pt x="145" y="246"/>
                      <a:pt x="145" y="246"/>
                    </a:cubicBezTo>
                    <a:cubicBezTo>
                      <a:pt x="148" y="246"/>
                      <a:pt x="148" y="246"/>
                      <a:pt x="148" y="246"/>
                    </a:cubicBezTo>
                    <a:cubicBezTo>
                      <a:pt x="151" y="245"/>
                      <a:pt x="151" y="245"/>
                      <a:pt x="151" y="245"/>
                    </a:cubicBezTo>
                    <a:cubicBezTo>
                      <a:pt x="151" y="248"/>
                      <a:pt x="151" y="248"/>
                      <a:pt x="151" y="248"/>
                    </a:cubicBezTo>
                    <a:cubicBezTo>
                      <a:pt x="151" y="245"/>
                      <a:pt x="151" y="245"/>
                      <a:pt x="151" y="245"/>
                    </a:cubicBezTo>
                    <a:cubicBezTo>
                      <a:pt x="152" y="245"/>
                      <a:pt x="152" y="245"/>
                      <a:pt x="152" y="245"/>
                    </a:cubicBezTo>
                    <a:cubicBezTo>
                      <a:pt x="162" y="242"/>
                      <a:pt x="162" y="242"/>
                      <a:pt x="162" y="242"/>
                    </a:cubicBezTo>
                    <a:cubicBezTo>
                      <a:pt x="165" y="242"/>
                      <a:pt x="165" y="242"/>
                      <a:pt x="165" y="242"/>
                    </a:cubicBezTo>
                    <a:cubicBezTo>
                      <a:pt x="169" y="241"/>
                      <a:pt x="169" y="241"/>
                      <a:pt x="169" y="241"/>
                    </a:cubicBezTo>
                    <a:cubicBezTo>
                      <a:pt x="174" y="238"/>
                      <a:pt x="174" y="238"/>
                      <a:pt x="174" y="238"/>
                    </a:cubicBezTo>
                    <a:cubicBezTo>
                      <a:pt x="176" y="234"/>
                      <a:pt x="176" y="234"/>
                      <a:pt x="176" y="234"/>
                    </a:cubicBezTo>
                    <a:cubicBezTo>
                      <a:pt x="191" y="221"/>
                      <a:pt x="191" y="221"/>
                      <a:pt x="191" y="221"/>
                    </a:cubicBezTo>
                    <a:cubicBezTo>
                      <a:pt x="208" y="209"/>
                      <a:pt x="208" y="209"/>
                      <a:pt x="208" y="209"/>
                    </a:cubicBezTo>
                    <a:cubicBezTo>
                      <a:pt x="241" y="186"/>
                      <a:pt x="241" y="186"/>
                      <a:pt x="241" y="186"/>
                    </a:cubicBezTo>
                    <a:cubicBezTo>
                      <a:pt x="242" y="185"/>
                      <a:pt x="242" y="185"/>
                      <a:pt x="242" y="185"/>
                    </a:cubicBezTo>
                    <a:lnTo>
                      <a:pt x="241" y="183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Freeform 82">
                <a:extLst>
                  <a:ext uri="{FF2B5EF4-FFF2-40B4-BE49-F238E27FC236}">
                    <a16:creationId xmlns:a16="http://schemas.microsoft.com/office/drawing/2014/main" id="{DFC900B5-C015-4C20-8016-2C95704F9A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8913" y="3438525"/>
                <a:ext cx="203200" cy="161925"/>
              </a:xfrm>
              <a:custGeom>
                <a:avLst/>
                <a:gdLst>
                  <a:gd name="T0" fmla="*/ 80 w 128"/>
                  <a:gd name="T1" fmla="*/ 0 h 102"/>
                  <a:gd name="T2" fmla="*/ 63 w 128"/>
                  <a:gd name="T3" fmla="*/ 9 h 102"/>
                  <a:gd name="T4" fmla="*/ 58 w 128"/>
                  <a:gd name="T5" fmla="*/ 15 h 102"/>
                  <a:gd name="T6" fmla="*/ 47 w 128"/>
                  <a:gd name="T7" fmla="*/ 15 h 102"/>
                  <a:gd name="T8" fmla="*/ 44 w 128"/>
                  <a:gd name="T9" fmla="*/ 23 h 102"/>
                  <a:gd name="T10" fmla="*/ 38 w 128"/>
                  <a:gd name="T11" fmla="*/ 28 h 102"/>
                  <a:gd name="T12" fmla="*/ 34 w 128"/>
                  <a:gd name="T13" fmla="*/ 35 h 102"/>
                  <a:gd name="T14" fmla="*/ 27 w 128"/>
                  <a:gd name="T15" fmla="*/ 28 h 102"/>
                  <a:gd name="T16" fmla="*/ 20 w 128"/>
                  <a:gd name="T17" fmla="*/ 35 h 102"/>
                  <a:gd name="T18" fmla="*/ 20 w 128"/>
                  <a:gd name="T19" fmla="*/ 43 h 102"/>
                  <a:gd name="T20" fmla="*/ 19 w 128"/>
                  <a:gd name="T21" fmla="*/ 45 h 102"/>
                  <a:gd name="T22" fmla="*/ 14 w 128"/>
                  <a:gd name="T23" fmla="*/ 56 h 102"/>
                  <a:gd name="T24" fmla="*/ 6 w 128"/>
                  <a:gd name="T25" fmla="*/ 57 h 102"/>
                  <a:gd name="T26" fmla="*/ 6 w 128"/>
                  <a:gd name="T27" fmla="*/ 61 h 102"/>
                  <a:gd name="T28" fmla="*/ 6 w 128"/>
                  <a:gd name="T29" fmla="*/ 67 h 102"/>
                  <a:gd name="T30" fmla="*/ 2 w 128"/>
                  <a:gd name="T31" fmla="*/ 75 h 102"/>
                  <a:gd name="T32" fmla="*/ 2 w 128"/>
                  <a:gd name="T33" fmla="*/ 82 h 102"/>
                  <a:gd name="T34" fmla="*/ 2 w 128"/>
                  <a:gd name="T35" fmla="*/ 85 h 102"/>
                  <a:gd name="T36" fmla="*/ 7 w 128"/>
                  <a:gd name="T37" fmla="*/ 89 h 102"/>
                  <a:gd name="T38" fmla="*/ 14 w 128"/>
                  <a:gd name="T39" fmla="*/ 96 h 102"/>
                  <a:gd name="T40" fmla="*/ 20 w 128"/>
                  <a:gd name="T41" fmla="*/ 97 h 102"/>
                  <a:gd name="T42" fmla="*/ 34 w 128"/>
                  <a:gd name="T43" fmla="*/ 93 h 102"/>
                  <a:gd name="T44" fmla="*/ 38 w 128"/>
                  <a:gd name="T45" fmla="*/ 93 h 102"/>
                  <a:gd name="T46" fmla="*/ 46 w 128"/>
                  <a:gd name="T47" fmla="*/ 101 h 102"/>
                  <a:gd name="T48" fmla="*/ 46 w 128"/>
                  <a:gd name="T49" fmla="*/ 89 h 102"/>
                  <a:gd name="T50" fmla="*/ 44 w 128"/>
                  <a:gd name="T51" fmla="*/ 79 h 102"/>
                  <a:gd name="T52" fmla="*/ 58 w 128"/>
                  <a:gd name="T53" fmla="*/ 75 h 102"/>
                  <a:gd name="T54" fmla="*/ 75 w 128"/>
                  <a:gd name="T55" fmla="*/ 75 h 102"/>
                  <a:gd name="T56" fmla="*/ 80 w 128"/>
                  <a:gd name="T57" fmla="*/ 75 h 102"/>
                  <a:gd name="T58" fmla="*/ 88 w 128"/>
                  <a:gd name="T59" fmla="*/ 72 h 102"/>
                  <a:gd name="T60" fmla="*/ 95 w 128"/>
                  <a:gd name="T61" fmla="*/ 75 h 102"/>
                  <a:gd name="T62" fmla="*/ 104 w 128"/>
                  <a:gd name="T63" fmla="*/ 72 h 102"/>
                  <a:gd name="T64" fmla="*/ 112 w 128"/>
                  <a:gd name="T65" fmla="*/ 65 h 102"/>
                  <a:gd name="T66" fmla="*/ 121 w 128"/>
                  <a:gd name="T67" fmla="*/ 65 h 102"/>
                  <a:gd name="T68" fmla="*/ 125 w 128"/>
                  <a:gd name="T69" fmla="*/ 61 h 102"/>
                  <a:gd name="T70" fmla="*/ 124 w 128"/>
                  <a:gd name="T71" fmla="*/ 52 h 102"/>
                  <a:gd name="T72" fmla="*/ 124 w 128"/>
                  <a:gd name="T73" fmla="*/ 44 h 102"/>
                  <a:gd name="T74" fmla="*/ 119 w 128"/>
                  <a:gd name="T75" fmla="*/ 44 h 102"/>
                  <a:gd name="T76" fmla="*/ 107 w 128"/>
                  <a:gd name="T77" fmla="*/ 35 h 102"/>
                  <a:gd name="T78" fmla="*/ 111 w 128"/>
                  <a:gd name="T79" fmla="*/ 31 h 102"/>
                  <a:gd name="T80" fmla="*/ 97 w 128"/>
                  <a:gd name="T81" fmla="*/ 19 h 102"/>
                  <a:gd name="T82" fmla="*/ 95 w 128"/>
                  <a:gd name="T83" fmla="*/ 12 h 102"/>
                  <a:gd name="T84" fmla="*/ 93 w 128"/>
                  <a:gd name="T85" fmla="*/ 4 h 102"/>
                  <a:gd name="T86" fmla="*/ 85 w 128"/>
                  <a:gd name="T87" fmla="*/ 0 h 102"/>
                  <a:gd name="T88" fmla="*/ 85 w 128"/>
                  <a:gd name="T89" fmla="*/ 0 h 102"/>
                  <a:gd name="T90" fmla="*/ 85 w 128"/>
                  <a:gd name="T91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8" h="102">
                    <a:moveTo>
                      <a:pt x="85" y="0"/>
                    </a:moveTo>
                    <a:lnTo>
                      <a:pt x="84" y="0"/>
                    </a:lnTo>
                    <a:lnTo>
                      <a:pt x="80" y="0"/>
                    </a:lnTo>
                    <a:lnTo>
                      <a:pt x="76" y="2"/>
                    </a:lnTo>
                    <a:lnTo>
                      <a:pt x="67" y="8"/>
                    </a:lnTo>
                    <a:lnTo>
                      <a:pt x="63" y="9"/>
                    </a:lnTo>
                    <a:lnTo>
                      <a:pt x="59" y="12"/>
                    </a:lnTo>
                    <a:lnTo>
                      <a:pt x="58" y="13"/>
                    </a:lnTo>
                    <a:lnTo>
                      <a:pt x="58" y="15"/>
                    </a:lnTo>
                    <a:lnTo>
                      <a:pt x="55" y="15"/>
                    </a:lnTo>
                    <a:lnTo>
                      <a:pt x="51" y="15"/>
                    </a:lnTo>
                    <a:lnTo>
                      <a:pt x="47" y="15"/>
                    </a:lnTo>
                    <a:lnTo>
                      <a:pt x="46" y="17"/>
                    </a:lnTo>
                    <a:lnTo>
                      <a:pt x="44" y="21"/>
                    </a:lnTo>
                    <a:lnTo>
                      <a:pt x="44" y="23"/>
                    </a:lnTo>
                    <a:lnTo>
                      <a:pt x="42" y="27"/>
                    </a:lnTo>
                    <a:lnTo>
                      <a:pt x="38" y="25"/>
                    </a:lnTo>
                    <a:lnTo>
                      <a:pt x="38" y="28"/>
                    </a:lnTo>
                    <a:lnTo>
                      <a:pt x="38" y="32"/>
                    </a:lnTo>
                    <a:lnTo>
                      <a:pt x="36" y="32"/>
                    </a:lnTo>
                    <a:lnTo>
                      <a:pt x="34" y="35"/>
                    </a:lnTo>
                    <a:lnTo>
                      <a:pt x="31" y="32"/>
                    </a:lnTo>
                    <a:lnTo>
                      <a:pt x="27" y="31"/>
                    </a:lnTo>
                    <a:lnTo>
                      <a:pt x="27" y="28"/>
                    </a:lnTo>
                    <a:lnTo>
                      <a:pt x="24" y="32"/>
                    </a:lnTo>
                    <a:lnTo>
                      <a:pt x="23" y="35"/>
                    </a:lnTo>
                    <a:lnTo>
                      <a:pt x="20" y="35"/>
                    </a:lnTo>
                    <a:lnTo>
                      <a:pt x="20" y="36"/>
                    </a:lnTo>
                    <a:lnTo>
                      <a:pt x="23" y="40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9" y="44"/>
                    </a:lnTo>
                    <a:lnTo>
                      <a:pt x="19" y="45"/>
                    </a:lnTo>
                    <a:lnTo>
                      <a:pt x="19" y="49"/>
                    </a:lnTo>
                    <a:lnTo>
                      <a:pt x="15" y="56"/>
                    </a:lnTo>
                    <a:lnTo>
                      <a:pt x="14" y="56"/>
                    </a:lnTo>
                    <a:lnTo>
                      <a:pt x="11" y="56"/>
                    </a:lnTo>
                    <a:lnTo>
                      <a:pt x="10" y="56"/>
                    </a:lnTo>
                    <a:lnTo>
                      <a:pt x="6" y="57"/>
                    </a:lnTo>
                    <a:lnTo>
                      <a:pt x="3" y="59"/>
                    </a:lnTo>
                    <a:lnTo>
                      <a:pt x="6" y="59"/>
                    </a:lnTo>
                    <a:lnTo>
                      <a:pt x="6" y="61"/>
                    </a:lnTo>
                    <a:lnTo>
                      <a:pt x="6" y="63"/>
                    </a:lnTo>
                    <a:lnTo>
                      <a:pt x="6" y="65"/>
                    </a:lnTo>
                    <a:lnTo>
                      <a:pt x="6" y="67"/>
                    </a:lnTo>
                    <a:lnTo>
                      <a:pt x="6" y="71"/>
                    </a:lnTo>
                    <a:lnTo>
                      <a:pt x="2" y="72"/>
                    </a:lnTo>
                    <a:lnTo>
                      <a:pt x="2" y="75"/>
                    </a:lnTo>
                    <a:lnTo>
                      <a:pt x="2" y="75"/>
                    </a:lnTo>
                    <a:lnTo>
                      <a:pt x="2" y="80"/>
                    </a:lnTo>
                    <a:lnTo>
                      <a:pt x="2" y="82"/>
                    </a:lnTo>
                    <a:lnTo>
                      <a:pt x="0" y="84"/>
                    </a:lnTo>
                    <a:lnTo>
                      <a:pt x="2" y="84"/>
                    </a:lnTo>
                    <a:lnTo>
                      <a:pt x="2" y="85"/>
                    </a:lnTo>
                    <a:lnTo>
                      <a:pt x="3" y="85"/>
                    </a:lnTo>
                    <a:lnTo>
                      <a:pt x="6" y="85"/>
                    </a:lnTo>
                    <a:lnTo>
                      <a:pt x="7" y="89"/>
                    </a:lnTo>
                    <a:lnTo>
                      <a:pt x="10" y="93"/>
                    </a:lnTo>
                    <a:lnTo>
                      <a:pt x="11" y="96"/>
                    </a:lnTo>
                    <a:lnTo>
                      <a:pt x="14" y="96"/>
                    </a:lnTo>
                    <a:lnTo>
                      <a:pt x="15" y="97"/>
                    </a:lnTo>
                    <a:lnTo>
                      <a:pt x="20" y="100"/>
                    </a:lnTo>
                    <a:lnTo>
                      <a:pt x="20" y="97"/>
                    </a:lnTo>
                    <a:lnTo>
                      <a:pt x="23" y="96"/>
                    </a:lnTo>
                    <a:lnTo>
                      <a:pt x="28" y="93"/>
                    </a:lnTo>
                    <a:lnTo>
                      <a:pt x="34" y="93"/>
                    </a:lnTo>
                    <a:lnTo>
                      <a:pt x="36" y="93"/>
                    </a:lnTo>
                    <a:lnTo>
                      <a:pt x="38" y="93"/>
                    </a:lnTo>
                    <a:lnTo>
                      <a:pt x="38" y="93"/>
                    </a:lnTo>
                    <a:lnTo>
                      <a:pt x="42" y="100"/>
                    </a:lnTo>
                    <a:lnTo>
                      <a:pt x="46" y="102"/>
                    </a:lnTo>
                    <a:lnTo>
                      <a:pt x="46" y="101"/>
                    </a:lnTo>
                    <a:lnTo>
                      <a:pt x="46" y="100"/>
                    </a:lnTo>
                    <a:lnTo>
                      <a:pt x="46" y="96"/>
                    </a:lnTo>
                    <a:lnTo>
                      <a:pt x="46" y="89"/>
                    </a:lnTo>
                    <a:lnTo>
                      <a:pt x="46" y="88"/>
                    </a:lnTo>
                    <a:lnTo>
                      <a:pt x="42" y="80"/>
                    </a:lnTo>
                    <a:lnTo>
                      <a:pt x="44" y="79"/>
                    </a:lnTo>
                    <a:lnTo>
                      <a:pt x="44" y="76"/>
                    </a:lnTo>
                    <a:lnTo>
                      <a:pt x="44" y="75"/>
                    </a:lnTo>
                    <a:lnTo>
                      <a:pt x="58" y="75"/>
                    </a:lnTo>
                    <a:lnTo>
                      <a:pt x="60" y="75"/>
                    </a:lnTo>
                    <a:lnTo>
                      <a:pt x="71" y="75"/>
                    </a:lnTo>
                    <a:lnTo>
                      <a:pt x="75" y="75"/>
                    </a:lnTo>
                    <a:lnTo>
                      <a:pt x="76" y="75"/>
                    </a:lnTo>
                    <a:lnTo>
                      <a:pt x="77" y="75"/>
                    </a:lnTo>
                    <a:lnTo>
                      <a:pt x="80" y="75"/>
                    </a:lnTo>
                    <a:lnTo>
                      <a:pt x="81" y="72"/>
                    </a:lnTo>
                    <a:lnTo>
                      <a:pt x="85" y="71"/>
                    </a:lnTo>
                    <a:lnTo>
                      <a:pt x="88" y="72"/>
                    </a:lnTo>
                    <a:lnTo>
                      <a:pt x="91" y="72"/>
                    </a:lnTo>
                    <a:lnTo>
                      <a:pt x="95" y="75"/>
                    </a:lnTo>
                    <a:lnTo>
                      <a:pt x="95" y="75"/>
                    </a:lnTo>
                    <a:lnTo>
                      <a:pt x="101" y="75"/>
                    </a:lnTo>
                    <a:lnTo>
                      <a:pt x="103" y="75"/>
                    </a:lnTo>
                    <a:lnTo>
                      <a:pt x="104" y="72"/>
                    </a:lnTo>
                    <a:lnTo>
                      <a:pt x="107" y="71"/>
                    </a:lnTo>
                    <a:lnTo>
                      <a:pt x="111" y="67"/>
                    </a:lnTo>
                    <a:lnTo>
                      <a:pt x="112" y="65"/>
                    </a:lnTo>
                    <a:lnTo>
                      <a:pt x="115" y="67"/>
                    </a:lnTo>
                    <a:lnTo>
                      <a:pt x="120" y="65"/>
                    </a:lnTo>
                    <a:lnTo>
                      <a:pt x="121" y="65"/>
                    </a:lnTo>
                    <a:lnTo>
                      <a:pt x="124" y="64"/>
                    </a:lnTo>
                    <a:lnTo>
                      <a:pt x="125" y="61"/>
                    </a:lnTo>
                    <a:lnTo>
                      <a:pt x="125" y="61"/>
                    </a:lnTo>
                    <a:lnTo>
                      <a:pt x="128" y="59"/>
                    </a:lnTo>
                    <a:lnTo>
                      <a:pt x="125" y="56"/>
                    </a:lnTo>
                    <a:lnTo>
                      <a:pt x="124" y="52"/>
                    </a:lnTo>
                    <a:lnTo>
                      <a:pt x="124" y="49"/>
                    </a:lnTo>
                    <a:lnTo>
                      <a:pt x="125" y="48"/>
                    </a:lnTo>
                    <a:lnTo>
                      <a:pt x="124" y="44"/>
                    </a:lnTo>
                    <a:lnTo>
                      <a:pt x="121" y="43"/>
                    </a:lnTo>
                    <a:lnTo>
                      <a:pt x="120" y="44"/>
                    </a:lnTo>
                    <a:lnTo>
                      <a:pt x="119" y="44"/>
                    </a:lnTo>
                    <a:lnTo>
                      <a:pt x="115" y="44"/>
                    </a:lnTo>
                    <a:lnTo>
                      <a:pt x="108" y="39"/>
                    </a:lnTo>
                    <a:lnTo>
                      <a:pt x="107" y="35"/>
                    </a:lnTo>
                    <a:lnTo>
                      <a:pt x="107" y="31"/>
                    </a:lnTo>
                    <a:lnTo>
                      <a:pt x="108" y="31"/>
                    </a:lnTo>
                    <a:lnTo>
                      <a:pt x="111" y="31"/>
                    </a:lnTo>
                    <a:lnTo>
                      <a:pt x="99" y="25"/>
                    </a:lnTo>
                    <a:lnTo>
                      <a:pt x="99" y="21"/>
                    </a:lnTo>
                    <a:lnTo>
                      <a:pt x="97" y="19"/>
                    </a:lnTo>
                    <a:lnTo>
                      <a:pt x="95" y="15"/>
                    </a:lnTo>
                    <a:lnTo>
                      <a:pt x="95" y="13"/>
                    </a:lnTo>
                    <a:lnTo>
                      <a:pt x="95" y="12"/>
                    </a:ln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88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eform 83">
                <a:extLst>
                  <a:ext uri="{FF2B5EF4-FFF2-40B4-BE49-F238E27FC236}">
                    <a16:creationId xmlns:a16="http://schemas.microsoft.com/office/drawing/2014/main" id="{5A3B04EF-D643-4A93-907B-15758CF5B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100" y="3625850"/>
                <a:ext cx="103188" cy="120650"/>
              </a:xfrm>
              <a:custGeom>
                <a:avLst/>
                <a:gdLst>
                  <a:gd name="T0" fmla="*/ 65 w 65"/>
                  <a:gd name="T1" fmla="*/ 61 h 76"/>
                  <a:gd name="T2" fmla="*/ 65 w 65"/>
                  <a:gd name="T3" fmla="*/ 52 h 76"/>
                  <a:gd name="T4" fmla="*/ 61 w 65"/>
                  <a:gd name="T5" fmla="*/ 48 h 76"/>
                  <a:gd name="T6" fmla="*/ 58 w 65"/>
                  <a:gd name="T7" fmla="*/ 41 h 76"/>
                  <a:gd name="T8" fmla="*/ 57 w 65"/>
                  <a:gd name="T9" fmla="*/ 40 h 76"/>
                  <a:gd name="T10" fmla="*/ 52 w 65"/>
                  <a:gd name="T11" fmla="*/ 40 h 76"/>
                  <a:gd name="T12" fmla="*/ 48 w 65"/>
                  <a:gd name="T13" fmla="*/ 39 h 76"/>
                  <a:gd name="T14" fmla="*/ 48 w 65"/>
                  <a:gd name="T15" fmla="*/ 35 h 76"/>
                  <a:gd name="T16" fmla="*/ 52 w 65"/>
                  <a:gd name="T17" fmla="*/ 31 h 76"/>
                  <a:gd name="T18" fmla="*/ 49 w 65"/>
                  <a:gd name="T19" fmla="*/ 19 h 76"/>
                  <a:gd name="T20" fmla="*/ 48 w 65"/>
                  <a:gd name="T21" fmla="*/ 15 h 76"/>
                  <a:gd name="T22" fmla="*/ 45 w 65"/>
                  <a:gd name="T23" fmla="*/ 18 h 76"/>
                  <a:gd name="T24" fmla="*/ 41 w 65"/>
                  <a:gd name="T25" fmla="*/ 23 h 76"/>
                  <a:gd name="T26" fmla="*/ 38 w 65"/>
                  <a:gd name="T27" fmla="*/ 23 h 76"/>
                  <a:gd name="T28" fmla="*/ 32 w 65"/>
                  <a:gd name="T29" fmla="*/ 22 h 76"/>
                  <a:gd name="T30" fmla="*/ 32 w 65"/>
                  <a:gd name="T31" fmla="*/ 10 h 76"/>
                  <a:gd name="T32" fmla="*/ 32 w 65"/>
                  <a:gd name="T33" fmla="*/ 6 h 76"/>
                  <a:gd name="T34" fmla="*/ 30 w 65"/>
                  <a:gd name="T35" fmla="*/ 2 h 76"/>
                  <a:gd name="T36" fmla="*/ 26 w 65"/>
                  <a:gd name="T37" fmla="*/ 0 h 76"/>
                  <a:gd name="T38" fmla="*/ 22 w 65"/>
                  <a:gd name="T39" fmla="*/ 0 h 76"/>
                  <a:gd name="T40" fmla="*/ 20 w 65"/>
                  <a:gd name="T41" fmla="*/ 2 h 76"/>
                  <a:gd name="T42" fmla="*/ 18 w 65"/>
                  <a:gd name="T43" fmla="*/ 2 h 76"/>
                  <a:gd name="T44" fmla="*/ 18 w 65"/>
                  <a:gd name="T45" fmla="*/ 6 h 76"/>
                  <a:gd name="T46" fmla="*/ 14 w 65"/>
                  <a:gd name="T47" fmla="*/ 10 h 76"/>
                  <a:gd name="T48" fmla="*/ 13 w 65"/>
                  <a:gd name="T49" fmla="*/ 14 h 76"/>
                  <a:gd name="T50" fmla="*/ 5 w 65"/>
                  <a:gd name="T51" fmla="*/ 22 h 76"/>
                  <a:gd name="T52" fmla="*/ 1 w 65"/>
                  <a:gd name="T53" fmla="*/ 28 h 76"/>
                  <a:gd name="T54" fmla="*/ 1 w 65"/>
                  <a:gd name="T55" fmla="*/ 32 h 76"/>
                  <a:gd name="T56" fmla="*/ 9 w 65"/>
                  <a:gd name="T57" fmla="*/ 39 h 76"/>
                  <a:gd name="T58" fmla="*/ 12 w 65"/>
                  <a:gd name="T59" fmla="*/ 40 h 76"/>
                  <a:gd name="T60" fmla="*/ 21 w 65"/>
                  <a:gd name="T61" fmla="*/ 45 h 76"/>
                  <a:gd name="T62" fmla="*/ 41 w 65"/>
                  <a:gd name="T63" fmla="*/ 65 h 76"/>
                  <a:gd name="T64" fmla="*/ 53 w 65"/>
                  <a:gd name="T65" fmla="*/ 72 h 76"/>
                  <a:gd name="T66" fmla="*/ 58 w 65"/>
                  <a:gd name="T67" fmla="*/ 76 h 76"/>
                  <a:gd name="T68" fmla="*/ 62 w 65"/>
                  <a:gd name="T69" fmla="*/ 76 h 76"/>
                  <a:gd name="T70" fmla="*/ 62 w 65"/>
                  <a:gd name="T71" fmla="*/ 68 h 76"/>
                  <a:gd name="T72" fmla="*/ 62 w 65"/>
                  <a:gd name="T73" fmla="*/ 68 h 76"/>
                  <a:gd name="T74" fmla="*/ 62 w 65"/>
                  <a:gd name="T75" fmla="*/ 68 h 76"/>
                  <a:gd name="T76" fmla="*/ 62 w 65"/>
                  <a:gd name="T77" fmla="*/ 6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5" h="76">
                    <a:moveTo>
                      <a:pt x="62" y="68"/>
                    </a:moveTo>
                    <a:lnTo>
                      <a:pt x="65" y="61"/>
                    </a:lnTo>
                    <a:lnTo>
                      <a:pt x="65" y="57"/>
                    </a:lnTo>
                    <a:lnTo>
                      <a:pt x="65" y="52"/>
                    </a:lnTo>
                    <a:lnTo>
                      <a:pt x="62" y="49"/>
                    </a:lnTo>
                    <a:lnTo>
                      <a:pt x="61" y="48"/>
                    </a:lnTo>
                    <a:lnTo>
                      <a:pt x="58" y="44"/>
                    </a:lnTo>
                    <a:lnTo>
                      <a:pt x="58" y="41"/>
                    </a:lnTo>
                    <a:lnTo>
                      <a:pt x="57" y="40"/>
                    </a:lnTo>
                    <a:lnTo>
                      <a:pt x="57" y="40"/>
                    </a:lnTo>
                    <a:lnTo>
                      <a:pt x="53" y="40"/>
                    </a:lnTo>
                    <a:lnTo>
                      <a:pt x="52" y="40"/>
                    </a:lnTo>
                    <a:lnTo>
                      <a:pt x="49" y="39"/>
                    </a:lnTo>
                    <a:lnTo>
                      <a:pt x="48" y="39"/>
                    </a:lnTo>
                    <a:lnTo>
                      <a:pt x="45" y="36"/>
                    </a:lnTo>
                    <a:lnTo>
                      <a:pt x="48" y="35"/>
                    </a:lnTo>
                    <a:lnTo>
                      <a:pt x="49" y="35"/>
                    </a:lnTo>
                    <a:lnTo>
                      <a:pt x="52" y="31"/>
                    </a:lnTo>
                    <a:lnTo>
                      <a:pt x="52" y="24"/>
                    </a:lnTo>
                    <a:lnTo>
                      <a:pt x="49" y="19"/>
                    </a:lnTo>
                    <a:lnTo>
                      <a:pt x="48" y="18"/>
                    </a:lnTo>
                    <a:lnTo>
                      <a:pt x="48" y="15"/>
                    </a:lnTo>
                    <a:lnTo>
                      <a:pt x="45" y="15"/>
                    </a:lnTo>
                    <a:lnTo>
                      <a:pt x="45" y="18"/>
                    </a:lnTo>
                    <a:lnTo>
                      <a:pt x="44" y="19"/>
                    </a:lnTo>
                    <a:lnTo>
                      <a:pt x="41" y="23"/>
                    </a:lnTo>
                    <a:lnTo>
                      <a:pt x="38" y="24"/>
                    </a:lnTo>
                    <a:lnTo>
                      <a:pt x="38" y="23"/>
                    </a:lnTo>
                    <a:lnTo>
                      <a:pt x="36" y="22"/>
                    </a:lnTo>
                    <a:lnTo>
                      <a:pt x="32" y="22"/>
                    </a:lnTo>
                    <a:lnTo>
                      <a:pt x="34" y="15"/>
                    </a:lnTo>
                    <a:lnTo>
                      <a:pt x="32" y="10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5" y="2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20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21" y="2"/>
                    </a:lnTo>
                    <a:lnTo>
                      <a:pt x="18" y="6"/>
                    </a:lnTo>
                    <a:lnTo>
                      <a:pt x="17" y="8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3" y="14"/>
                    </a:lnTo>
                    <a:lnTo>
                      <a:pt x="12" y="18"/>
                    </a:lnTo>
                    <a:lnTo>
                      <a:pt x="5" y="22"/>
                    </a:lnTo>
                    <a:lnTo>
                      <a:pt x="1" y="27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1" y="32"/>
                    </a:lnTo>
                    <a:lnTo>
                      <a:pt x="5" y="36"/>
                    </a:lnTo>
                    <a:lnTo>
                      <a:pt x="9" y="39"/>
                    </a:lnTo>
                    <a:lnTo>
                      <a:pt x="12" y="39"/>
                    </a:lnTo>
                    <a:lnTo>
                      <a:pt x="12" y="40"/>
                    </a:lnTo>
                    <a:lnTo>
                      <a:pt x="14" y="44"/>
                    </a:lnTo>
                    <a:lnTo>
                      <a:pt x="21" y="45"/>
                    </a:lnTo>
                    <a:lnTo>
                      <a:pt x="34" y="61"/>
                    </a:lnTo>
                    <a:lnTo>
                      <a:pt x="41" y="65"/>
                    </a:lnTo>
                    <a:lnTo>
                      <a:pt x="49" y="71"/>
                    </a:lnTo>
                    <a:lnTo>
                      <a:pt x="53" y="72"/>
                    </a:lnTo>
                    <a:lnTo>
                      <a:pt x="57" y="75"/>
                    </a:lnTo>
                    <a:lnTo>
                      <a:pt x="58" y="76"/>
                    </a:lnTo>
                    <a:lnTo>
                      <a:pt x="61" y="76"/>
                    </a:lnTo>
                    <a:lnTo>
                      <a:pt x="62" y="76"/>
                    </a:lnTo>
                    <a:lnTo>
                      <a:pt x="62" y="72"/>
                    </a:lnTo>
                    <a:lnTo>
                      <a:pt x="62" y="68"/>
                    </a:lnTo>
                    <a:lnTo>
                      <a:pt x="62" y="68"/>
                    </a:lnTo>
                    <a:lnTo>
                      <a:pt x="62" y="68"/>
                    </a:lnTo>
                    <a:lnTo>
                      <a:pt x="62" y="68"/>
                    </a:lnTo>
                    <a:lnTo>
                      <a:pt x="62" y="68"/>
                    </a:lnTo>
                    <a:lnTo>
                      <a:pt x="62" y="68"/>
                    </a:lnTo>
                    <a:lnTo>
                      <a:pt x="62" y="68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Freeform 84">
                <a:extLst>
                  <a:ext uri="{FF2B5EF4-FFF2-40B4-BE49-F238E27FC236}">
                    <a16:creationId xmlns:a16="http://schemas.microsoft.com/office/drawing/2014/main" id="{6B7BB1EE-545A-4A9B-95F0-F6DD2AAB0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2063" y="3584575"/>
                <a:ext cx="79375" cy="85725"/>
              </a:xfrm>
              <a:custGeom>
                <a:avLst/>
                <a:gdLst>
                  <a:gd name="T0" fmla="*/ 43 w 50"/>
                  <a:gd name="T1" fmla="*/ 26 h 54"/>
                  <a:gd name="T2" fmla="*/ 43 w 50"/>
                  <a:gd name="T3" fmla="*/ 22 h 54"/>
                  <a:gd name="T4" fmla="*/ 43 w 50"/>
                  <a:gd name="T5" fmla="*/ 18 h 54"/>
                  <a:gd name="T6" fmla="*/ 42 w 50"/>
                  <a:gd name="T7" fmla="*/ 14 h 54"/>
                  <a:gd name="T8" fmla="*/ 37 w 50"/>
                  <a:gd name="T9" fmla="*/ 4 h 54"/>
                  <a:gd name="T10" fmla="*/ 29 w 50"/>
                  <a:gd name="T11" fmla="*/ 0 h 54"/>
                  <a:gd name="T12" fmla="*/ 21 w 50"/>
                  <a:gd name="T13" fmla="*/ 1 h 54"/>
                  <a:gd name="T14" fmla="*/ 17 w 50"/>
                  <a:gd name="T15" fmla="*/ 1 h 54"/>
                  <a:gd name="T16" fmla="*/ 13 w 50"/>
                  <a:gd name="T17" fmla="*/ 5 h 54"/>
                  <a:gd name="T18" fmla="*/ 8 w 50"/>
                  <a:gd name="T19" fmla="*/ 13 h 54"/>
                  <a:gd name="T20" fmla="*/ 6 w 50"/>
                  <a:gd name="T21" fmla="*/ 17 h 54"/>
                  <a:gd name="T22" fmla="*/ 4 w 50"/>
                  <a:gd name="T23" fmla="*/ 17 h 54"/>
                  <a:gd name="T24" fmla="*/ 0 w 50"/>
                  <a:gd name="T25" fmla="*/ 17 h 54"/>
                  <a:gd name="T26" fmla="*/ 4 w 50"/>
                  <a:gd name="T27" fmla="*/ 21 h 54"/>
                  <a:gd name="T28" fmla="*/ 2 w 50"/>
                  <a:gd name="T29" fmla="*/ 24 h 54"/>
                  <a:gd name="T30" fmla="*/ 8 w 50"/>
                  <a:gd name="T31" fmla="*/ 24 h 54"/>
                  <a:gd name="T32" fmla="*/ 6 w 50"/>
                  <a:gd name="T33" fmla="*/ 26 h 54"/>
                  <a:gd name="T34" fmla="*/ 4 w 50"/>
                  <a:gd name="T35" fmla="*/ 28 h 54"/>
                  <a:gd name="T36" fmla="*/ 2 w 50"/>
                  <a:gd name="T37" fmla="*/ 28 h 54"/>
                  <a:gd name="T38" fmla="*/ 2 w 50"/>
                  <a:gd name="T39" fmla="*/ 30 h 54"/>
                  <a:gd name="T40" fmla="*/ 6 w 50"/>
                  <a:gd name="T41" fmla="*/ 36 h 54"/>
                  <a:gd name="T42" fmla="*/ 10 w 50"/>
                  <a:gd name="T43" fmla="*/ 41 h 54"/>
                  <a:gd name="T44" fmla="*/ 13 w 50"/>
                  <a:gd name="T45" fmla="*/ 40 h 54"/>
                  <a:gd name="T46" fmla="*/ 13 w 50"/>
                  <a:gd name="T47" fmla="*/ 44 h 54"/>
                  <a:gd name="T48" fmla="*/ 13 w 50"/>
                  <a:gd name="T49" fmla="*/ 45 h 54"/>
                  <a:gd name="T50" fmla="*/ 13 w 50"/>
                  <a:gd name="T51" fmla="*/ 48 h 54"/>
                  <a:gd name="T52" fmla="*/ 30 w 50"/>
                  <a:gd name="T53" fmla="*/ 54 h 54"/>
                  <a:gd name="T54" fmla="*/ 34 w 50"/>
                  <a:gd name="T55" fmla="*/ 48 h 54"/>
                  <a:gd name="T56" fmla="*/ 42 w 50"/>
                  <a:gd name="T57" fmla="*/ 40 h 54"/>
                  <a:gd name="T58" fmla="*/ 43 w 50"/>
                  <a:gd name="T59" fmla="*/ 36 h 54"/>
                  <a:gd name="T60" fmla="*/ 47 w 50"/>
                  <a:gd name="T61" fmla="*/ 32 h 54"/>
                  <a:gd name="T62" fmla="*/ 47 w 50"/>
                  <a:gd name="T63" fmla="*/ 28 h 54"/>
                  <a:gd name="T64" fmla="*/ 46 w 50"/>
                  <a:gd name="T65" fmla="*/ 28 h 54"/>
                  <a:gd name="T66" fmla="*/ 42 w 50"/>
                  <a:gd name="T67" fmla="*/ 32 h 54"/>
                  <a:gd name="T68" fmla="*/ 42 w 50"/>
                  <a:gd name="T69" fmla="*/ 32 h 54"/>
                  <a:gd name="T70" fmla="*/ 42 w 50"/>
                  <a:gd name="T71" fmla="*/ 3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0" h="54">
                    <a:moveTo>
                      <a:pt x="42" y="32"/>
                    </a:moveTo>
                    <a:lnTo>
                      <a:pt x="43" y="26"/>
                    </a:lnTo>
                    <a:lnTo>
                      <a:pt x="43" y="24"/>
                    </a:lnTo>
                    <a:lnTo>
                      <a:pt x="43" y="22"/>
                    </a:lnTo>
                    <a:lnTo>
                      <a:pt x="43" y="21"/>
                    </a:lnTo>
                    <a:lnTo>
                      <a:pt x="43" y="18"/>
                    </a:lnTo>
                    <a:lnTo>
                      <a:pt x="42" y="17"/>
                    </a:lnTo>
                    <a:lnTo>
                      <a:pt x="42" y="14"/>
                    </a:lnTo>
                    <a:lnTo>
                      <a:pt x="42" y="13"/>
                    </a:lnTo>
                    <a:lnTo>
                      <a:pt x="37" y="4"/>
                    </a:lnTo>
                    <a:lnTo>
                      <a:pt x="34" y="1"/>
                    </a:lnTo>
                    <a:lnTo>
                      <a:pt x="29" y="0"/>
                    </a:lnTo>
                    <a:lnTo>
                      <a:pt x="23" y="1"/>
                    </a:lnTo>
                    <a:lnTo>
                      <a:pt x="21" y="1"/>
                    </a:lnTo>
                    <a:lnTo>
                      <a:pt x="19" y="1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3" y="5"/>
                    </a:lnTo>
                    <a:lnTo>
                      <a:pt x="12" y="9"/>
                    </a:lnTo>
                    <a:lnTo>
                      <a:pt x="8" y="13"/>
                    </a:lnTo>
                    <a:lnTo>
                      <a:pt x="6" y="14"/>
                    </a:lnTo>
                    <a:lnTo>
                      <a:pt x="6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18"/>
                    </a:lnTo>
                    <a:lnTo>
                      <a:pt x="4" y="21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6" y="26"/>
                    </a:lnTo>
                    <a:lnTo>
                      <a:pt x="8" y="24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6" y="32"/>
                    </a:lnTo>
                    <a:lnTo>
                      <a:pt x="6" y="36"/>
                    </a:lnTo>
                    <a:lnTo>
                      <a:pt x="8" y="40"/>
                    </a:lnTo>
                    <a:lnTo>
                      <a:pt x="10" y="41"/>
                    </a:lnTo>
                    <a:lnTo>
                      <a:pt x="12" y="41"/>
                    </a:lnTo>
                    <a:lnTo>
                      <a:pt x="13" y="40"/>
                    </a:lnTo>
                    <a:lnTo>
                      <a:pt x="13" y="41"/>
                    </a:lnTo>
                    <a:lnTo>
                      <a:pt x="13" y="44"/>
                    </a:lnTo>
                    <a:lnTo>
                      <a:pt x="17" y="44"/>
                    </a:lnTo>
                    <a:lnTo>
                      <a:pt x="13" y="45"/>
                    </a:lnTo>
                    <a:lnTo>
                      <a:pt x="16" y="48"/>
                    </a:lnTo>
                    <a:lnTo>
                      <a:pt x="13" y="48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30" y="53"/>
                    </a:lnTo>
                    <a:lnTo>
                      <a:pt x="34" y="48"/>
                    </a:lnTo>
                    <a:lnTo>
                      <a:pt x="41" y="44"/>
                    </a:lnTo>
                    <a:lnTo>
                      <a:pt x="42" y="40"/>
                    </a:lnTo>
                    <a:lnTo>
                      <a:pt x="43" y="37"/>
                    </a:lnTo>
                    <a:lnTo>
                      <a:pt x="43" y="36"/>
                    </a:lnTo>
                    <a:lnTo>
                      <a:pt x="46" y="34"/>
                    </a:lnTo>
                    <a:lnTo>
                      <a:pt x="47" y="32"/>
                    </a:lnTo>
                    <a:lnTo>
                      <a:pt x="50" y="28"/>
                    </a:lnTo>
                    <a:lnTo>
                      <a:pt x="47" y="28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42" y="32"/>
                    </a:lnTo>
                    <a:lnTo>
                      <a:pt x="42" y="32"/>
                    </a:lnTo>
                    <a:lnTo>
                      <a:pt x="42" y="32"/>
                    </a:lnTo>
                    <a:lnTo>
                      <a:pt x="42" y="32"/>
                    </a:lnTo>
                    <a:lnTo>
                      <a:pt x="42" y="32"/>
                    </a:lnTo>
                    <a:lnTo>
                      <a:pt x="42" y="32"/>
                    </a:lnTo>
                    <a:lnTo>
                      <a:pt x="42" y="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Freeform 85">
                <a:extLst>
                  <a:ext uri="{FF2B5EF4-FFF2-40B4-BE49-F238E27FC236}">
                    <a16:creationId xmlns:a16="http://schemas.microsoft.com/office/drawing/2014/main" id="{41ABD4EF-0182-44C5-A3CD-65F559EB7D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19538" y="3563938"/>
                <a:ext cx="158750" cy="182563"/>
              </a:xfrm>
              <a:custGeom>
                <a:avLst/>
                <a:gdLst>
                  <a:gd name="T0" fmla="*/ 96 w 100"/>
                  <a:gd name="T1" fmla="*/ 26 h 115"/>
                  <a:gd name="T2" fmla="*/ 88 w 100"/>
                  <a:gd name="T3" fmla="*/ 14 h 115"/>
                  <a:gd name="T4" fmla="*/ 84 w 100"/>
                  <a:gd name="T5" fmla="*/ 14 h 115"/>
                  <a:gd name="T6" fmla="*/ 70 w 100"/>
                  <a:gd name="T7" fmla="*/ 18 h 115"/>
                  <a:gd name="T8" fmla="*/ 64 w 100"/>
                  <a:gd name="T9" fmla="*/ 17 h 115"/>
                  <a:gd name="T10" fmla="*/ 57 w 100"/>
                  <a:gd name="T11" fmla="*/ 10 h 115"/>
                  <a:gd name="T12" fmla="*/ 52 w 100"/>
                  <a:gd name="T13" fmla="*/ 6 h 115"/>
                  <a:gd name="T14" fmla="*/ 46 w 100"/>
                  <a:gd name="T15" fmla="*/ 5 h 115"/>
                  <a:gd name="T16" fmla="*/ 42 w 100"/>
                  <a:gd name="T17" fmla="*/ 9 h 115"/>
                  <a:gd name="T18" fmla="*/ 40 w 100"/>
                  <a:gd name="T19" fmla="*/ 6 h 115"/>
                  <a:gd name="T20" fmla="*/ 38 w 100"/>
                  <a:gd name="T21" fmla="*/ 1 h 115"/>
                  <a:gd name="T22" fmla="*/ 33 w 100"/>
                  <a:gd name="T23" fmla="*/ 1 h 115"/>
                  <a:gd name="T24" fmla="*/ 30 w 100"/>
                  <a:gd name="T25" fmla="*/ 6 h 115"/>
                  <a:gd name="T26" fmla="*/ 24 w 100"/>
                  <a:gd name="T27" fmla="*/ 9 h 115"/>
                  <a:gd name="T28" fmla="*/ 17 w 100"/>
                  <a:gd name="T29" fmla="*/ 5 h 115"/>
                  <a:gd name="T30" fmla="*/ 12 w 100"/>
                  <a:gd name="T31" fmla="*/ 10 h 115"/>
                  <a:gd name="T32" fmla="*/ 8 w 100"/>
                  <a:gd name="T33" fmla="*/ 17 h 115"/>
                  <a:gd name="T34" fmla="*/ 13 w 100"/>
                  <a:gd name="T35" fmla="*/ 23 h 115"/>
                  <a:gd name="T36" fmla="*/ 13 w 100"/>
                  <a:gd name="T37" fmla="*/ 31 h 115"/>
                  <a:gd name="T38" fmla="*/ 16 w 100"/>
                  <a:gd name="T39" fmla="*/ 37 h 115"/>
                  <a:gd name="T40" fmla="*/ 8 w 100"/>
                  <a:gd name="T41" fmla="*/ 41 h 115"/>
                  <a:gd name="T42" fmla="*/ 12 w 100"/>
                  <a:gd name="T43" fmla="*/ 49 h 115"/>
                  <a:gd name="T44" fmla="*/ 11 w 100"/>
                  <a:gd name="T45" fmla="*/ 53 h 115"/>
                  <a:gd name="T46" fmla="*/ 4 w 100"/>
                  <a:gd name="T47" fmla="*/ 57 h 115"/>
                  <a:gd name="T48" fmla="*/ 7 w 100"/>
                  <a:gd name="T49" fmla="*/ 63 h 115"/>
                  <a:gd name="T50" fmla="*/ 3 w 100"/>
                  <a:gd name="T51" fmla="*/ 74 h 115"/>
                  <a:gd name="T52" fmla="*/ 4 w 100"/>
                  <a:gd name="T53" fmla="*/ 78 h 115"/>
                  <a:gd name="T54" fmla="*/ 12 w 100"/>
                  <a:gd name="T55" fmla="*/ 79 h 115"/>
                  <a:gd name="T56" fmla="*/ 13 w 100"/>
                  <a:gd name="T57" fmla="*/ 83 h 115"/>
                  <a:gd name="T58" fmla="*/ 20 w 100"/>
                  <a:gd name="T59" fmla="*/ 91 h 115"/>
                  <a:gd name="T60" fmla="*/ 17 w 100"/>
                  <a:gd name="T61" fmla="*/ 107 h 115"/>
                  <a:gd name="T62" fmla="*/ 20 w 100"/>
                  <a:gd name="T63" fmla="*/ 115 h 115"/>
                  <a:gd name="T64" fmla="*/ 30 w 100"/>
                  <a:gd name="T65" fmla="*/ 110 h 115"/>
                  <a:gd name="T66" fmla="*/ 50 w 100"/>
                  <a:gd name="T67" fmla="*/ 102 h 115"/>
                  <a:gd name="T68" fmla="*/ 60 w 100"/>
                  <a:gd name="T69" fmla="*/ 100 h 115"/>
                  <a:gd name="T70" fmla="*/ 69 w 100"/>
                  <a:gd name="T71" fmla="*/ 98 h 115"/>
                  <a:gd name="T72" fmla="*/ 70 w 100"/>
                  <a:gd name="T73" fmla="*/ 98 h 115"/>
                  <a:gd name="T74" fmla="*/ 77 w 100"/>
                  <a:gd name="T75" fmla="*/ 100 h 115"/>
                  <a:gd name="T76" fmla="*/ 86 w 100"/>
                  <a:gd name="T77" fmla="*/ 100 h 115"/>
                  <a:gd name="T78" fmla="*/ 92 w 100"/>
                  <a:gd name="T79" fmla="*/ 102 h 115"/>
                  <a:gd name="T80" fmla="*/ 94 w 100"/>
                  <a:gd name="T81" fmla="*/ 92 h 115"/>
                  <a:gd name="T82" fmla="*/ 90 w 100"/>
                  <a:gd name="T83" fmla="*/ 83 h 115"/>
                  <a:gd name="T84" fmla="*/ 90 w 100"/>
                  <a:gd name="T85" fmla="*/ 66 h 115"/>
                  <a:gd name="T86" fmla="*/ 96 w 100"/>
                  <a:gd name="T87" fmla="*/ 50 h 115"/>
                  <a:gd name="T88" fmla="*/ 97 w 100"/>
                  <a:gd name="T89" fmla="*/ 35 h 115"/>
                  <a:gd name="T90" fmla="*/ 97 w 100"/>
                  <a:gd name="T91" fmla="*/ 35 h 115"/>
                  <a:gd name="T92" fmla="*/ 97 w 100"/>
                  <a:gd name="T93" fmla="*/ 35 h 115"/>
                  <a:gd name="T94" fmla="*/ 78 w 100"/>
                  <a:gd name="T95" fmla="*/ 96 h 115"/>
                  <a:gd name="T96" fmla="*/ 78 w 100"/>
                  <a:gd name="T97" fmla="*/ 98 h 115"/>
                  <a:gd name="T98" fmla="*/ 78 w 100"/>
                  <a:gd name="T99" fmla="*/ 98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0" h="115">
                    <a:moveTo>
                      <a:pt x="97" y="35"/>
                    </a:moveTo>
                    <a:lnTo>
                      <a:pt x="96" y="30"/>
                    </a:lnTo>
                    <a:lnTo>
                      <a:pt x="96" y="26"/>
                    </a:lnTo>
                    <a:lnTo>
                      <a:pt x="96" y="23"/>
                    </a:lnTo>
                    <a:lnTo>
                      <a:pt x="92" y="21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86" y="14"/>
                    </a:lnTo>
                    <a:lnTo>
                      <a:pt x="84" y="14"/>
                    </a:lnTo>
                    <a:lnTo>
                      <a:pt x="78" y="14"/>
                    </a:lnTo>
                    <a:lnTo>
                      <a:pt x="73" y="17"/>
                    </a:lnTo>
                    <a:lnTo>
                      <a:pt x="70" y="18"/>
                    </a:lnTo>
                    <a:lnTo>
                      <a:pt x="70" y="21"/>
                    </a:lnTo>
                    <a:lnTo>
                      <a:pt x="65" y="18"/>
                    </a:lnTo>
                    <a:lnTo>
                      <a:pt x="64" y="17"/>
                    </a:lnTo>
                    <a:lnTo>
                      <a:pt x="61" y="17"/>
                    </a:lnTo>
                    <a:lnTo>
                      <a:pt x="60" y="14"/>
                    </a:lnTo>
                    <a:lnTo>
                      <a:pt x="57" y="10"/>
                    </a:lnTo>
                    <a:lnTo>
                      <a:pt x="56" y="6"/>
                    </a:lnTo>
                    <a:lnTo>
                      <a:pt x="53" y="6"/>
                    </a:lnTo>
                    <a:lnTo>
                      <a:pt x="52" y="6"/>
                    </a:lnTo>
                    <a:lnTo>
                      <a:pt x="52" y="5"/>
                    </a:lnTo>
                    <a:lnTo>
                      <a:pt x="50" y="5"/>
                    </a:lnTo>
                    <a:lnTo>
                      <a:pt x="46" y="5"/>
                    </a:lnTo>
                    <a:lnTo>
                      <a:pt x="44" y="6"/>
                    </a:lnTo>
                    <a:lnTo>
                      <a:pt x="44" y="9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40" y="6"/>
                    </a:lnTo>
                    <a:lnTo>
                      <a:pt x="40" y="5"/>
                    </a:lnTo>
                    <a:lnTo>
                      <a:pt x="40" y="0"/>
                    </a:lnTo>
                    <a:lnTo>
                      <a:pt x="38" y="1"/>
                    </a:lnTo>
                    <a:lnTo>
                      <a:pt x="37" y="3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3" y="5"/>
                    </a:lnTo>
                    <a:lnTo>
                      <a:pt x="33" y="6"/>
                    </a:lnTo>
                    <a:lnTo>
                      <a:pt x="30" y="6"/>
                    </a:lnTo>
                    <a:lnTo>
                      <a:pt x="29" y="6"/>
                    </a:lnTo>
                    <a:lnTo>
                      <a:pt x="27" y="9"/>
                    </a:lnTo>
                    <a:lnTo>
                      <a:pt x="24" y="9"/>
                    </a:lnTo>
                    <a:lnTo>
                      <a:pt x="21" y="6"/>
                    </a:lnTo>
                    <a:lnTo>
                      <a:pt x="20" y="5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3" y="9"/>
                    </a:lnTo>
                    <a:lnTo>
                      <a:pt x="12" y="10"/>
                    </a:lnTo>
                    <a:lnTo>
                      <a:pt x="11" y="13"/>
                    </a:lnTo>
                    <a:lnTo>
                      <a:pt x="8" y="14"/>
                    </a:lnTo>
                    <a:lnTo>
                      <a:pt x="8" y="17"/>
                    </a:lnTo>
                    <a:lnTo>
                      <a:pt x="11" y="22"/>
                    </a:lnTo>
                    <a:lnTo>
                      <a:pt x="12" y="23"/>
                    </a:lnTo>
                    <a:lnTo>
                      <a:pt x="13" y="23"/>
                    </a:lnTo>
                    <a:lnTo>
                      <a:pt x="13" y="27"/>
                    </a:lnTo>
                    <a:lnTo>
                      <a:pt x="16" y="30"/>
                    </a:lnTo>
                    <a:lnTo>
                      <a:pt x="13" y="31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6" y="37"/>
                    </a:lnTo>
                    <a:lnTo>
                      <a:pt x="17" y="43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8" y="43"/>
                    </a:lnTo>
                    <a:lnTo>
                      <a:pt x="8" y="45"/>
                    </a:lnTo>
                    <a:lnTo>
                      <a:pt x="12" y="49"/>
                    </a:lnTo>
                    <a:lnTo>
                      <a:pt x="11" y="49"/>
                    </a:lnTo>
                    <a:lnTo>
                      <a:pt x="11" y="50"/>
                    </a:lnTo>
                    <a:lnTo>
                      <a:pt x="11" y="53"/>
                    </a:lnTo>
                    <a:lnTo>
                      <a:pt x="8" y="57"/>
                    </a:lnTo>
                    <a:lnTo>
                      <a:pt x="7" y="57"/>
                    </a:lnTo>
                    <a:lnTo>
                      <a:pt x="4" y="57"/>
                    </a:lnTo>
                    <a:lnTo>
                      <a:pt x="3" y="57"/>
                    </a:lnTo>
                    <a:lnTo>
                      <a:pt x="4" y="58"/>
                    </a:lnTo>
                    <a:lnTo>
                      <a:pt x="7" y="63"/>
                    </a:lnTo>
                    <a:lnTo>
                      <a:pt x="7" y="70"/>
                    </a:lnTo>
                    <a:lnTo>
                      <a:pt x="4" y="74"/>
                    </a:lnTo>
                    <a:lnTo>
                      <a:pt x="3" y="74"/>
                    </a:lnTo>
                    <a:lnTo>
                      <a:pt x="0" y="75"/>
                    </a:lnTo>
                    <a:lnTo>
                      <a:pt x="3" y="78"/>
                    </a:lnTo>
                    <a:lnTo>
                      <a:pt x="4" y="78"/>
                    </a:lnTo>
                    <a:lnTo>
                      <a:pt x="7" y="79"/>
                    </a:lnTo>
                    <a:lnTo>
                      <a:pt x="8" y="79"/>
                    </a:lnTo>
                    <a:lnTo>
                      <a:pt x="12" y="79"/>
                    </a:lnTo>
                    <a:lnTo>
                      <a:pt x="12" y="79"/>
                    </a:lnTo>
                    <a:lnTo>
                      <a:pt x="13" y="80"/>
                    </a:lnTo>
                    <a:lnTo>
                      <a:pt x="13" y="83"/>
                    </a:lnTo>
                    <a:lnTo>
                      <a:pt x="16" y="87"/>
                    </a:lnTo>
                    <a:lnTo>
                      <a:pt x="17" y="88"/>
                    </a:lnTo>
                    <a:lnTo>
                      <a:pt x="20" y="91"/>
                    </a:lnTo>
                    <a:lnTo>
                      <a:pt x="20" y="96"/>
                    </a:lnTo>
                    <a:lnTo>
                      <a:pt x="20" y="100"/>
                    </a:lnTo>
                    <a:lnTo>
                      <a:pt x="17" y="107"/>
                    </a:lnTo>
                    <a:lnTo>
                      <a:pt x="17" y="111"/>
                    </a:lnTo>
                    <a:lnTo>
                      <a:pt x="17" y="115"/>
                    </a:lnTo>
                    <a:lnTo>
                      <a:pt x="20" y="115"/>
                    </a:lnTo>
                    <a:lnTo>
                      <a:pt x="21" y="114"/>
                    </a:lnTo>
                    <a:lnTo>
                      <a:pt x="25" y="111"/>
                    </a:lnTo>
                    <a:lnTo>
                      <a:pt x="30" y="110"/>
                    </a:lnTo>
                    <a:lnTo>
                      <a:pt x="37" y="107"/>
                    </a:lnTo>
                    <a:lnTo>
                      <a:pt x="42" y="104"/>
                    </a:lnTo>
                    <a:lnTo>
                      <a:pt x="50" y="102"/>
                    </a:lnTo>
                    <a:lnTo>
                      <a:pt x="57" y="102"/>
                    </a:lnTo>
                    <a:lnTo>
                      <a:pt x="56" y="100"/>
                    </a:lnTo>
                    <a:lnTo>
                      <a:pt x="60" y="100"/>
                    </a:lnTo>
                    <a:lnTo>
                      <a:pt x="60" y="102"/>
                    </a:lnTo>
                    <a:lnTo>
                      <a:pt x="61" y="100"/>
                    </a:lnTo>
                    <a:lnTo>
                      <a:pt x="69" y="98"/>
                    </a:lnTo>
                    <a:lnTo>
                      <a:pt x="65" y="100"/>
                    </a:lnTo>
                    <a:lnTo>
                      <a:pt x="74" y="100"/>
                    </a:lnTo>
                    <a:lnTo>
                      <a:pt x="70" y="98"/>
                    </a:lnTo>
                    <a:lnTo>
                      <a:pt x="73" y="98"/>
                    </a:lnTo>
                    <a:lnTo>
                      <a:pt x="74" y="98"/>
                    </a:lnTo>
                    <a:lnTo>
                      <a:pt x="77" y="100"/>
                    </a:lnTo>
                    <a:lnTo>
                      <a:pt x="78" y="100"/>
                    </a:lnTo>
                    <a:lnTo>
                      <a:pt x="84" y="100"/>
                    </a:lnTo>
                    <a:lnTo>
                      <a:pt x="86" y="100"/>
                    </a:lnTo>
                    <a:lnTo>
                      <a:pt x="88" y="98"/>
                    </a:lnTo>
                    <a:lnTo>
                      <a:pt x="90" y="100"/>
                    </a:lnTo>
                    <a:lnTo>
                      <a:pt x="92" y="102"/>
                    </a:lnTo>
                    <a:lnTo>
                      <a:pt x="96" y="102"/>
                    </a:lnTo>
                    <a:lnTo>
                      <a:pt x="96" y="94"/>
                    </a:lnTo>
                    <a:lnTo>
                      <a:pt x="94" y="92"/>
                    </a:lnTo>
                    <a:lnTo>
                      <a:pt x="92" y="92"/>
                    </a:lnTo>
                    <a:lnTo>
                      <a:pt x="92" y="87"/>
                    </a:lnTo>
                    <a:lnTo>
                      <a:pt x="90" y="83"/>
                    </a:lnTo>
                    <a:lnTo>
                      <a:pt x="88" y="78"/>
                    </a:lnTo>
                    <a:lnTo>
                      <a:pt x="88" y="70"/>
                    </a:lnTo>
                    <a:lnTo>
                      <a:pt x="90" y="66"/>
                    </a:lnTo>
                    <a:lnTo>
                      <a:pt x="90" y="61"/>
                    </a:lnTo>
                    <a:lnTo>
                      <a:pt x="92" y="54"/>
                    </a:lnTo>
                    <a:lnTo>
                      <a:pt x="96" y="50"/>
                    </a:lnTo>
                    <a:lnTo>
                      <a:pt x="100" y="45"/>
                    </a:lnTo>
                    <a:lnTo>
                      <a:pt x="100" y="41"/>
                    </a:lnTo>
                    <a:lnTo>
                      <a:pt x="97" y="35"/>
                    </a:lnTo>
                    <a:lnTo>
                      <a:pt x="97" y="35"/>
                    </a:lnTo>
                    <a:lnTo>
                      <a:pt x="97" y="35"/>
                    </a:lnTo>
                    <a:lnTo>
                      <a:pt x="97" y="35"/>
                    </a:lnTo>
                    <a:lnTo>
                      <a:pt x="97" y="35"/>
                    </a:lnTo>
                    <a:lnTo>
                      <a:pt x="97" y="35"/>
                    </a:lnTo>
                    <a:lnTo>
                      <a:pt x="97" y="35"/>
                    </a:lnTo>
                    <a:close/>
                    <a:moveTo>
                      <a:pt x="78" y="98"/>
                    </a:moveTo>
                    <a:lnTo>
                      <a:pt x="77" y="98"/>
                    </a:lnTo>
                    <a:lnTo>
                      <a:pt x="78" y="96"/>
                    </a:lnTo>
                    <a:lnTo>
                      <a:pt x="78" y="98"/>
                    </a:lnTo>
                    <a:lnTo>
                      <a:pt x="78" y="98"/>
                    </a:lnTo>
                    <a:lnTo>
                      <a:pt x="78" y="98"/>
                    </a:lnTo>
                    <a:lnTo>
                      <a:pt x="78" y="98"/>
                    </a:lnTo>
                    <a:lnTo>
                      <a:pt x="78" y="98"/>
                    </a:lnTo>
                    <a:lnTo>
                      <a:pt x="78" y="98"/>
                    </a:lnTo>
                    <a:lnTo>
                      <a:pt x="78" y="98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Freeform 86">
                <a:extLst>
                  <a:ext uri="{FF2B5EF4-FFF2-40B4-BE49-F238E27FC236}">
                    <a16:creationId xmlns:a16="http://schemas.microsoft.com/office/drawing/2014/main" id="{AC08CFDB-9A08-45F7-9BC3-E22F0BB35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9200" y="3508375"/>
                <a:ext cx="187325" cy="155575"/>
              </a:xfrm>
              <a:custGeom>
                <a:avLst/>
                <a:gdLst>
                  <a:gd name="T0" fmla="*/ 113 w 118"/>
                  <a:gd name="T1" fmla="*/ 41 h 98"/>
                  <a:gd name="T2" fmla="*/ 108 w 118"/>
                  <a:gd name="T3" fmla="*/ 36 h 98"/>
                  <a:gd name="T4" fmla="*/ 105 w 118"/>
                  <a:gd name="T5" fmla="*/ 28 h 98"/>
                  <a:gd name="T6" fmla="*/ 104 w 118"/>
                  <a:gd name="T7" fmla="*/ 25 h 98"/>
                  <a:gd name="T8" fmla="*/ 108 w 118"/>
                  <a:gd name="T9" fmla="*/ 23 h 98"/>
                  <a:gd name="T10" fmla="*/ 101 w 118"/>
                  <a:gd name="T11" fmla="*/ 17 h 98"/>
                  <a:gd name="T12" fmla="*/ 100 w 118"/>
                  <a:gd name="T13" fmla="*/ 13 h 98"/>
                  <a:gd name="T14" fmla="*/ 97 w 118"/>
                  <a:gd name="T15" fmla="*/ 5 h 98"/>
                  <a:gd name="T16" fmla="*/ 92 w 118"/>
                  <a:gd name="T17" fmla="*/ 1 h 98"/>
                  <a:gd name="T18" fmla="*/ 92 w 118"/>
                  <a:gd name="T19" fmla="*/ 8 h 98"/>
                  <a:gd name="T20" fmla="*/ 81 w 118"/>
                  <a:gd name="T21" fmla="*/ 9 h 98"/>
                  <a:gd name="T22" fmla="*/ 70 w 118"/>
                  <a:gd name="T23" fmla="*/ 13 h 98"/>
                  <a:gd name="T24" fmla="*/ 68 w 118"/>
                  <a:gd name="T25" fmla="*/ 8 h 98"/>
                  <a:gd name="T26" fmla="*/ 61 w 118"/>
                  <a:gd name="T27" fmla="*/ 12 h 98"/>
                  <a:gd name="T28" fmla="*/ 60 w 118"/>
                  <a:gd name="T29" fmla="*/ 5 h 98"/>
                  <a:gd name="T30" fmla="*/ 52 w 118"/>
                  <a:gd name="T31" fmla="*/ 4 h 98"/>
                  <a:gd name="T32" fmla="*/ 39 w 118"/>
                  <a:gd name="T33" fmla="*/ 4 h 98"/>
                  <a:gd name="T34" fmla="*/ 33 w 118"/>
                  <a:gd name="T35" fmla="*/ 4 h 98"/>
                  <a:gd name="T36" fmla="*/ 29 w 118"/>
                  <a:gd name="T37" fmla="*/ 0 h 98"/>
                  <a:gd name="T38" fmla="*/ 24 w 118"/>
                  <a:gd name="T39" fmla="*/ 4 h 98"/>
                  <a:gd name="T40" fmla="*/ 17 w 118"/>
                  <a:gd name="T41" fmla="*/ 8 h 98"/>
                  <a:gd name="T42" fmla="*/ 21 w 118"/>
                  <a:gd name="T43" fmla="*/ 13 h 98"/>
                  <a:gd name="T44" fmla="*/ 13 w 118"/>
                  <a:gd name="T45" fmla="*/ 17 h 98"/>
                  <a:gd name="T46" fmla="*/ 3 w 118"/>
                  <a:gd name="T47" fmla="*/ 27 h 98"/>
                  <a:gd name="T48" fmla="*/ 7 w 118"/>
                  <a:gd name="T49" fmla="*/ 28 h 98"/>
                  <a:gd name="T50" fmla="*/ 7 w 118"/>
                  <a:gd name="T51" fmla="*/ 35 h 98"/>
                  <a:gd name="T52" fmla="*/ 7 w 118"/>
                  <a:gd name="T53" fmla="*/ 40 h 98"/>
                  <a:gd name="T54" fmla="*/ 11 w 118"/>
                  <a:gd name="T55" fmla="*/ 44 h 98"/>
                  <a:gd name="T56" fmla="*/ 16 w 118"/>
                  <a:gd name="T57" fmla="*/ 45 h 98"/>
                  <a:gd name="T58" fmla="*/ 20 w 118"/>
                  <a:gd name="T59" fmla="*/ 49 h 98"/>
                  <a:gd name="T60" fmla="*/ 24 w 118"/>
                  <a:gd name="T61" fmla="*/ 56 h 98"/>
                  <a:gd name="T62" fmla="*/ 25 w 118"/>
                  <a:gd name="T63" fmla="*/ 57 h 98"/>
                  <a:gd name="T64" fmla="*/ 27 w 118"/>
                  <a:gd name="T65" fmla="*/ 62 h 98"/>
                  <a:gd name="T66" fmla="*/ 27 w 118"/>
                  <a:gd name="T67" fmla="*/ 62 h 98"/>
                  <a:gd name="T68" fmla="*/ 31 w 118"/>
                  <a:gd name="T69" fmla="*/ 65 h 98"/>
                  <a:gd name="T70" fmla="*/ 33 w 118"/>
                  <a:gd name="T71" fmla="*/ 62 h 98"/>
                  <a:gd name="T72" fmla="*/ 40 w 118"/>
                  <a:gd name="T73" fmla="*/ 53 h 98"/>
                  <a:gd name="T74" fmla="*/ 46 w 118"/>
                  <a:gd name="T75" fmla="*/ 49 h 98"/>
                  <a:gd name="T76" fmla="*/ 56 w 118"/>
                  <a:gd name="T77" fmla="*/ 48 h 98"/>
                  <a:gd name="T78" fmla="*/ 69 w 118"/>
                  <a:gd name="T79" fmla="*/ 61 h 98"/>
                  <a:gd name="T80" fmla="*/ 70 w 118"/>
                  <a:gd name="T81" fmla="*/ 66 h 98"/>
                  <a:gd name="T82" fmla="*/ 70 w 118"/>
                  <a:gd name="T83" fmla="*/ 72 h 98"/>
                  <a:gd name="T84" fmla="*/ 73 w 118"/>
                  <a:gd name="T85" fmla="*/ 76 h 98"/>
                  <a:gd name="T86" fmla="*/ 76 w 118"/>
                  <a:gd name="T87" fmla="*/ 76 h 98"/>
                  <a:gd name="T88" fmla="*/ 81 w 118"/>
                  <a:gd name="T89" fmla="*/ 76 h 98"/>
                  <a:gd name="T90" fmla="*/ 86 w 118"/>
                  <a:gd name="T91" fmla="*/ 76 h 98"/>
                  <a:gd name="T92" fmla="*/ 88 w 118"/>
                  <a:gd name="T93" fmla="*/ 82 h 98"/>
                  <a:gd name="T94" fmla="*/ 88 w 118"/>
                  <a:gd name="T95" fmla="*/ 96 h 98"/>
                  <a:gd name="T96" fmla="*/ 94 w 118"/>
                  <a:gd name="T97" fmla="*/ 98 h 98"/>
                  <a:gd name="T98" fmla="*/ 101 w 118"/>
                  <a:gd name="T99" fmla="*/ 92 h 98"/>
                  <a:gd name="T100" fmla="*/ 104 w 118"/>
                  <a:gd name="T101" fmla="*/ 92 h 98"/>
                  <a:gd name="T102" fmla="*/ 109 w 118"/>
                  <a:gd name="T103" fmla="*/ 92 h 98"/>
                  <a:gd name="T104" fmla="*/ 112 w 118"/>
                  <a:gd name="T105" fmla="*/ 84 h 98"/>
                  <a:gd name="T106" fmla="*/ 109 w 118"/>
                  <a:gd name="T107" fmla="*/ 78 h 98"/>
                  <a:gd name="T108" fmla="*/ 118 w 118"/>
                  <a:gd name="T109" fmla="*/ 78 h 98"/>
                  <a:gd name="T110" fmla="*/ 113 w 118"/>
                  <a:gd name="T111" fmla="*/ 70 h 98"/>
                  <a:gd name="T112" fmla="*/ 114 w 118"/>
                  <a:gd name="T113" fmla="*/ 62 h 98"/>
                  <a:gd name="T114" fmla="*/ 112 w 118"/>
                  <a:gd name="T115" fmla="*/ 57 h 98"/>
                  <a:gd name="T116" fmla="*/ 112 w 118"/>
                  <a:gd name="T117" fmla="*/ 48 h 98"/>
                  <a:gd name="T118" fmla="*/ 113 w 118"/>
                  <a:gd name="T119" fmla="*/ 45 h 98"/>
                  <a:gd name="T120" fmla="*/ 113 w 118"/>
                  <a:gd name="T121" fmla="*/ 45 h 98"/>
                  <a:gd name="T122" fmla="*/ 113 w 118"/>
                  <a:gd name="T123" fmla="*/ 4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" h="98">
                    <a:moveTo>
                      <a:pt x="113" y="45"/>
                    </a:moveTo>
                    <a:lnTo>
                      <a:pt x="113" y="44"/>
                    </a:lnTo>
                    <a:lnTo>
                      <a:pt x="113" y="41"/>
                    </a:lnTo>
                    <a:lnTo>
                      <a:pt x="112" y="40"/>
                    </a:lnTo>
                    <a:lnTo>
                      <a:pt x="109" y="40"/>
                    </a:lnTo>
                    <a:lnTo>
                      <a:pt x="108" y="36"/>
                    </a:lnTo>
                    <a:lnTo>
                      <a:pt x="108" y="31"/>
                    </a:lnTo>
                    <a:lnTo>
                      <a:pt x="108" y="28"/>
                    </a:lnTo>
                    <a:lnTo>
                      <a:pt x="105" y="28"/>
                    </a:lnTo>
                    <a:lnTo>
                      <a:pt x="101" y="31"/>
                    </a:lnTo>
                    <a:lnTo>
                      <a:pt x="104" y="27"/>
                    </a:lnTo>
                    <a:lnTo>
                      <a:pt x="104" y="25"/>
                    </a:lnTo>
                    <a:lnTo>
                      <a:pt x="105" y="25"/>
                    </a:lnTo>
                    <a:lnTo>
                      <a:pt x="108" y="25"/>
                    </a:lnTo>
                    <a:lnTo>
                      <a:pt x="108" y="23"/>
                    </a:lnTo>
                    <a:lnTo>
                      <a:pt x="105" y="21"/>
                    </a:lnTo>
                    <a:lnTo>
                      <a:pt x="104" y="19"/>
                    </a:lnTo>
                    <a:lnTo>
                      <a:pt x="101" y="17"/>
                    </a:lnTo>
                    <a:lnTo>
                      <a:pt x="100" y="17"/>
                    </a:lnTo>
                    <a:lnTo>
                      <a:pt x="100" y="15"/>
                    </a:lnTo>
                    <a:lnTo>
                      <a:pt x="100" y="13"/>
                    </a:lnTo>
                    <a:lnTo>
                      <a:pt x="100" y="12"/>
                    </a:lnTo>
                    <a:lnTo>
                      <a:pt x="97" y="9"/>
                    </a:lnTo>
                    <a:lnTo>
                      <a:pt x="97" y="5"/>
                    </a:lnTo>
                    <a:lnTo>
                      <a:pt x="96" y="4"/>
                    </a:lnTo>
                    <a:lnTo>
                      <a:pt x="94" y="4"/>
                    </a:lnTo>
                    <a:lnTo>
                      <a:pt x="92" y="1"/>
                    </a:lnTo>
                    <a:lnTo>
                      <a:pt x="92" y="4"/>
                    </a:lnTo>
                    <a:lnTo>
                      <a:pt x="92" y="5"/>
                    </a:lnTo>
                    <a:lnTo>
                      <a:pt x="92" y="8"/>
                    </a:lnTo>
                    <a:lnTo>
                      <a:pt x="84" y="12"/>
                    </a:lnTo>
                    <a:lnTo>
                      <a:pt x="82" y="9"/>
                    </a:lnTo>
                    <a:lnTo>
                      <a:pt x="81" y="9"/>
                    </a:lnTo>
                    <a:lnTo>
                      <a:pt x="77" y="8"/>
                    </a:lnTo>
                    <a:lnTo>
                      <a:pt x="73" y="9"/>
                    </a:lnTo>
                    <a:lnTo>
                      <a:pt x="70" y="13"/>
                    </a:lnTo>
                    <a:lnTo>
                      <a:pt x="69" y="12"/>
                    </a:lnTo>
                    <a:lnTo>
                      <a:pt x="69" y="9"/>
                    </a:lnTo>
                    <a:lnTo>
                      <a:pt x="68" y="8"/>
                    </a:lnTo>
                    <a:lnTo>
                      <a:pt x="65" y="8"/>
                    </a:lnTo>
                    <a:lnTo>
                      <a:pt x="64" y="9"/>
                    </a:lnTo>
                    <a:lnTo>
                      <a:pt x="61" y="12"/>
                    </a:lnTo>
                    <a:lnTo>
                      <a:pt x="60" y="12"/>
                    </a:lnTo>
                    <a:lnTo>
                      <a:pt x="57" y="9"/>
                    </a:lnTo>
                    <a:lnTo>
                      <a:pt x="60" y="5"/>
                    </a:lnTo>
                    <a:lnTo>
                      <a:pt x="60" y="4"/>
                    </a:lnTo>
                    <a:lnTo>
                      <a:pt x="56" y="4"/>
                    </a:lnTo>
                    <a:lnTo>
                      <a:pt x="52" y="4"/>
                    </a:lnTo>
                    <a:lnTo>
                      <a:pt x="48" y="5"/>
                    </a:lnTo>
                    <a:lnTo>
                      <a:pt x="44" y="5"/>
                    </a:lnTo>
                    <a:lnTo>
                      <a:pt x="39" y="4"/>
                    </a:lnTo>
                    <a:lnTo>
                      <a:pt x="37" y="1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3" y="1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24" y="1"/>
                    </a:lnTo>
                    <a:lnTo>
                      <a:pt x="24" y="4"/>
                    </a:lnTo>
                    <a:lnTo>
                      <a:pt x="21" y="5"/>
                    </a:lnTo>
                    <a:lnTo>
                      <a:pt x="20" y="8"/>
                    </a:lnTo>
                    <a:lnTo>
                      <a:pt x="17" y="8"/>
                    </a:lnTo>
                    <a:lnTo>
                      <a:pt x="20" y="9"/>
                    </a:lnTo>
                    <a:lnTo>
                      <a:pt x="21" y="12"/>
                    </a:lnTo>
                    <a:lnTo>
                      <a:pt x="21" y="13"/>
                    </a:lnTo>
                    <a:lnTo>
                      <a:pt x="21" y="17"/>
                    </a:lnTo>
                    <a:lnTo>
                      <a:pt x="17" y="17"/>
                    </a:lnTo>
                    <a:lnTo>
                      <a:pt x="13" y="17"/>
                    </a:lnTo>
                    <a:lnTo>
                      <a:pt x="7" y="21"/>
                    </a:lnTo>
                    <a:lnTo>
                      <a:pt x="4" y="23"/>
                    </a:lnTo>
                    <a:lnTo>
                      <a:pt x="3" y="27"/>
                    </a:lnTo>
                    <a:lnTo>
                      <a:pt x="3" y="28"/>
                    </a:lnTo>
                    <a:lnTo>
                      <a:pt x="0" y="31"/>
                    </a:lnTo>
                    <a:lnTo>
                      <a:pt x="7" y="28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7" y="35"/>
                    </a:lnTo>
                    <a:lnTo>
                      <a:pt x="7" y="36"/>
                    </a:lnTo>
                    <a:lnTo>
                      <a:pt x="8" y="32"/>
                    </a:lnTo>
                    <a:lnTo>
                      <a:pt x="7" y="40"/>
                    </a:lnTo>
                    <a:lnTo>
                      <a:pt x="8" y="38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3" y="45"/>
                    </a:lnTo>
                    <a:lnTo>
                      <a:pt x="13" y="48"/>
                    </a:lnTo>
                    <a:lnTo>
                      <a:pt x="16" y="45"/>
                    </a:lnTo>
                    <a:lnTo>
                      <a:pt x="17" y="48"/>
                    </a:lnTo>
                    <a:lnTo>
                      <a:pt x="17" y="49"/>
                    </a:lnTo>
                    <a:lnTo>
                      <a:pt x="20" y="49"/>
                    </a:lnTo>
                    <a:lnTo>
                      <a:pt x="21" y="49"/>
                    </a:lnTo>
                    <a:lnTo>
                      <a:pt x="21" y="52"/>
                    </a:lnTo>
                    <a:lnTo>
                      <a:pt x="24" y="56"/>
                    </a:lnTo>
                    <a:lnTo>
                      <a:pt x="24" y="57"/>
                    </a:lnTo>
                    <a:lnTo>
                      <a:pt x="25" y="56"/>
                    </a:lnTo>
                    <a:lnTo>
                      <a:pt x="25" y="57"/>
                    </a:lnTo>
                    <a:lnTo>
                      <a:pt x="25" y="61"/>
                    </a:lnTo>
                    <a:lnTo>
                      <a:pt x="27" y="58"/>
                    </a:lnTo>
                    <a:lnTo>
                      <a:pt x="27" y="62"/>
                    </a:lnTo>
                    <a:lnTo>
                      <a:pt x="29" y="61"/>
                    </a:lnTo>
                    <a:lnTo>
                      <a:pt x="29" y="62"/>
                    </a:lnTo>
                    <a:lnTo>
                      <a:pt x="27" y="62"/>
                    </a:lnTo>
                    <a:lnTo>
                      <a:pt x="27" y="65"/>
                    </a:lnTo>
                    <a:lnTo>
                      <a:pt x="29" y="65"/>
                    </a:lnTo>
                    <a:lnTo>
                      <a:pt x="31" y="65"/>
                    </a:lnTo>
                    <a:lnTo>
                      <a:pt x="31" y="65"/>
                    </a:lnTo>
                    <a:lnTo>
                      <a:pt x="33" y="65"/>
                    </a:lnTo>
                    <a:lnTo>
                      <a:pt x="33" y="62"/>
                    </a:lnTo>
                    <a:lnTo>
                      <a:pt x="35" y="61"/>
                    </a:lnTo>
                    <a:lnTo>
                      <a:pt x="39" y="57"/>
                    </a:lnTo>
                    <a:lnTo>
                      <a:pt x="40" y="53"/>
                    </a:lnTo>
                    <a:lnTo>
                      <a:pt x="43" y="49"/>
                    </a:lnTo>
                    <a:lnTo>
                      <a:pt x="44" y="49"/>
                    </a:lnTo>
                    <a:lnTo>
                      <a:pt x="46" y="49"/>
                    </a:lnTo>
                    <a:lnTo>
                      <a:pt x="48" y="49"/>
                    </a:lnTo>
                    <a:lnTo>
                      <a:pt x="50" y="49"/>
                    </a:lnTo>
                    <a:lnTo>
                      <a:pt x="56" y="48"/>
                    </a:lnTo>
                    <a:lnTo>
                      <a:pt x="61" y="49"/>
                    </a:lnTo>
                    <a:lnTo>
                      <a:pt x="64" y="52"/>
                    </a:lnTo>
                    <a:lnTo>
                      <a:pt x="69" y="61"/>
                    </a:lnTo>
                    <a:lnTo>
                      <a:pt x="69" y="62"/>
                    </a:lnTo>
                    <a:lnTo>
                      <a:pt x="69" y="65"/>
                    </a:lnTo>
                    <a:lnTo>
                      <a:pt x="70" y="66"/>
                    </a:lnTo>
                    <a:lnTo>
                      <a:pt x="70" y="69"/>
                    </a:lnTo>
                    <a:lnTo>
                      <a:pt x="70" y="70"/>
                    </a:lnTo>
                    <a:lnTo>
                      <a:pt x="70" y="72"/>
                    </a:lnTo>
                    <a:lnTo>
                      <a:pt x="70" y="74"/>
                    </a:lnTo>
                    <a:lnTo>
                      <a:pt x="69" y="80"/>
                    </a:lnTo>
                    <a:lnTo>
                      <a:pt x="73" y="76"/>
                    </a:lnTo>
                    <a:lnTo>
                      <a:pt x="73" y="76"/>
                    </a:lnTo>
                    <a:lnTo>
                      <a:pt x="73" y="76"/>
                    </a:lnTo>
                    <a:lnTo>
                      <a:pt x="76" y="76"/>
                    </a:lnTo>
                    <a:lnTo>
                      <a:pt x="77" y="74"/>
                    </a:lnTo>
                    <a:lnTo>
                      <a:pt x="78" y="74"/>
                    </a:lnTo>
                    <a:lnTo>
                      <a:pt x="81" y="76"/>
                    </a:lnTo>
                    <a:lnTo>
                      <a:pt x="82" y="74"/>
                    </a:lnTo>
                    <a:lnTo>
                      <a:pt x="84" y="74"/>
                    </a:lnTo>
                    <a:lnTo>
                      <a:pt x="86" y="76"/>
                    </a:lnTo>
                    <a:lnTo>
                      <a:pt x="88" y="78"/>
                    </a:lnTo>
                    <a:lnTo>
                      <a:pt x="88" y="80"/>
                    </a:lnTo>
                    <a:lnTo>
                      <a:pt x="88" y="82"/>
                    </a:lnTo>
                    <a:lnTo>
                      <a:pt x="88" y="84"/>
                    </a:lnTo>
                    <a:lnTo>
                      <a:pt x="90" y="89"/>
                    </a:lnTo>
                    <a:lnTo>
                      <a:pt x="88" y="96"/>
                    </a:lnTo>
                    <a:lnTo>
                      <a:pt x="92" y="96"/>
                    </a:lnTo>
                    <a:lnTo>
                      <a:pt x="94" y="97"/>
                    </a:lnTo>
                    <a:lnTo>
                      <a:pt x="94" y="98"/>
                    </a:lnTo>
                    <a:lnTo>
                      <a:pt x="97" y="97"/>
                    </a:lnTo>
                    <a:lnTo>
                      <a:pt x="100" y="93"/>
                    </a:lnTo>
                    <a:lnTo>
                      <a:pt x="101" y="92"/>
                    </a:lnTo>
                    <a:lnTo>
                      <a:pt x="101" y="89"/>
                    </a:lnTo>
                    <a:lnTo>
                      <a:pt x="104" y="89"/>
                    </a:lnTo>
                    <a:lnTo>
                      <a:pt x="104" y="92"/>
                    </a:lnTo>
                    <a:lnTo>
                      <a:pt x="105" y="92"/>
                    </a:lnTo>
                    <a:lnTo>
                      <a:pt x="108" y="92"/>
                    </a:lnTo>
                    <a:lnTo>
                      <a:pt x="109" y="92"/>
                    </a:lnTo>
                    <a:lnTo>
                      <a:pt x="112" y="88"/>
                    </a:lnTo>
                    <a:lnTo>
                      <a:pt x="112" y="85"/>
                    </a:lnTo>
                    <a:lnTo>
                      <a:pt x="112" y="84"/>
                    </a:lnTo>
                    <a:lnTo>
                      <a:pt x="113" y="84"/>
                    </a:lnTo>
                    <a:lnTo>
                      <a:pt x="109" y="80"/>
                    </a:lnTo>
                    <a:lnTo>
                      <a:pt x="109" y="78"/>
                    </a:lnTo>
                    <a:lnTo>
                      <a:pt x="109" y="76"/>
                    </a:lnTo>
                    <a:lnTo>
                      <a:pt x="113" y="76"/>
                    </a:lnTo>
                    <a:lnTo>
                      <a:pt x="118" y="78"/>
                    </a:lnTo>
                    <a:lnTo>
                      <a:pt x="117" y="72"/>
                    </a:lnTo>
                    <a:lnTo>
                      <a:pt x="114" y="70"/>
                    </a:lnTo>
                    <a:lnTo>
                      <a:pt x="113" y="70"/>
                    </a:lnTo>
                    <a:lnTo>
                      <a:pt x="114" y="66"/>
                    </a:lnTo>
                    <a:lnTo>
                      <a:pt x="117" y="65"/>
                    </a:lnTo>
                    <a:lnTo>
                      <a:pt x="114" y="62"/>
                    </a:lnTo>
                    <a:lnTo>
                      <a:pt x="114" y="58"/>
                    </a:lnTo>
                    <a:lnTo>
                      <a:pt x="113" y="58"/>
                    </a:lnTo>
                    <a:lnTo>
                      <a:pt x="112" y="57"/>
                    </a:lnTo>
                    <a:lnTo>
                      <a:pt x="109" y="52"/>
                    </a:lnTo>
                    <a:lnTo>
                      <a:pt x="109" y="49"/>
                    </a:lnTo>
                    <a:lnTo>
                      <a:pt x="112" y="48"/>
                    </a:lnTo>
                    <a:lnTo>
                      <a:pt x="113" y="45"/>
                    </a:lnTo>
                    <a:lnTo>
                      <a:pt x="113" y="45"/>
                    </a:lnTo>
                    <a:lnTo>
                      <a:pt x="113" y="45"/>
                    </a:lnTo>
                    <a:lnTo>
                      <a:pt x="113" y="45"/>
                    </a:lnTo>
                    <a:lnTo>
                      <a:pt x="113" y="45"/>
                    </a:lnTo>
                    <a:lnTo>
                      <a:pt x="113" y="45"/>
                    </a:lnTo>
                    <a:lnTo>
                      <a:pt x="113" y="45"/>
                    </a:lnTo>
                    <a:lnTo>
                      <a:pt x="113" y="45"/>
                    </a:lnTo>
                    <a:lnTo>
                      <a:pt x="113" y="45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Freeform 87">
                <a:extLst>
                  <a:ext uri="{FF2B5EF4-FFF2-40B4-BE49-F238E27FC236}">
                    <a16:creationId xmlns:a16="http://schemas.microsoft.com/office/drawing/2014/main" id="{3ADB0AA5-89A8-4A33-AFDF-A78F1AFD0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6338" y="3508375"/>
                <a:ext cx="80963" cy="49213"/>
              </a:xfrm>
              <a:custGeom>
                <a:avLst/>
                <a:gdLst>
                  <a:gd name="T0" fmla="*/ 30 w 51"/>
                  <a:gd name="T1" fmla="*/ 27 h 31"/>
                  <a:gd name="T2" fmla="*/ 31 w 51"/>
                  <a:gd name="T3" fmla="*/ 23 h 31"/>
                  <a:gd name="T4" fmla="*/ 34 w 51"/>
                  <a:gd name="T5" fmla="*/ 21 h 31"/>
                  <a:gd name="T6" fmla="*/ 40 w 51"/>
                  <a:gd name="T7" fmla="*/ 17 h 31"/>
                  <a:gd name="T8" fmla="*/ 44 w 51"/>
                  <a:gd name="T9" fmla="*/ 17 h 31"/>
                  <a:gd name="T10" fmla="*/ 48 w 51"/>
                  <a:gd name="T11" fmla="*/ 17 h 31"/>
                  <a:gd name="T12" fmla="*/ 48 w 51"/>
                  <a:gd name="T13" fmla="*/ 13 h 31"/>
                  <a:gd name="T14" fmla="*/ 48 w 51"/>
                  <a:gd name="T15" fmla="*/ 12 h 31"/>
                  <a:gd name="T16" fmla="*/ 47 w 51"/>
                  <a:gd name="T17" fmla="*/ 9 h 31"/>
                  <a:gd name="T18" fmla="*/ 44 w 51"/>
                  <a:gd name="T19" fmla="*/ 8 h 31"/>
                  <a:gd name="T20" fmla="*/ 47 w 51"/>
                  <a:gd name="T21" fmla="*/ 8 h 31"/>
                  <a:gd name="T22" fmla="*/ 48 w 51"/>
                  <a:gd name="T23" fmla="*/ 5 h 31"/>
                  <a:gd name="T24" fmla="*/ 51 w 51"/>
                  <a:gd name="T25" fmla="*/ 4 h 31"/>
                  <a:gd name="T26" fmla="*/ 51 w 51"/>
                  <a:gd name="T27" fmla="*/ 1 h 31"/>
                  <a:gd name="T28" fmla="*/ 48 w 51"/>
                  <a:gd name="T29" fmla="*/ 0 h 31"/>
                  <a:gd name="T30" fmla="*/ 34 w 51"/>
                  <a:gd name="T31" fmla="*/ 0 h 31"/>
                  <a:gd name="T32" fmla="*/ 30 w 51"/>
                  <a:gd name="T33" fmla="*/ 0 h 31"/>
                  <a:gd name="T34" fmla="*/ 27 w 51"/>
                  <a:gd name="T35" fmla="*/ 0 h 31"/>
                  <a:gd name="T36" fmla="*/ 22 w 51"/>
                  <a:gd name="T37" fmla="*/ 1 h 31"/>
                  <a:gd name="T38" fmla="*/ 18 w 51"/>
                  <a:gd name="T39" fmla="*/ 4 h 31"/>
                  <a:gd name="T40" fmla="*/ 12 w 51"/>
                  <a:gd name="T41" fmla="*/ 4 h 31"/>
                  <a:gd name="T42" fmla="*/ 7 w 51"/>
                  <a:gd name="T43" fmla="*/ 5 h 31"/>
                  <a:gd name="T44" fmla="*/ 4 w 51"/>
                  <a:gd name="T45" fmla="*/ 5 h 31"/>
                  <a:gd name="T46" fmla="*/ 0 w 51"/>
                  <a:gd name="T47" fmla="*/ 5 h 31"/>
                  <a:gd name="T48" fmla="*/ 3 w 51"/>
                  <a:gd name="T49" fmla="*/ 8 h 31"/>
                  <a:gd name="T50" fmla="*/ 7 w 51"/>
                  <a:gd name="T51" fmla="*/ 8 h 31"/>
                  <a:gd name="T52" fmla="*/ 8 w 51"/>
                  <a:gd name="T53" fmla="*/ 5 h 31"/>
                  <a:gd name="T54" fmla="*/ 10 w 51"/>
                  <a:gd name="T55" fmla="*/ 5 h 31"/>
                  <a:gd name="T56" fmla="*/ 7 w 51"/>
                  <a:gd name="T57" fmla="*/ 9 h 31"/>
                  <a:gd name="T58" fmla="*/ 8 w 51"/>
                  <a:gd name="T59" fmla="*/ 12 h 31"/>
                  <a:gd name="T60" fmla="*/ 10 w 51"/>
                  <a:gd name="T61" fmla="*/ 13 h 31"/>
                  <a:gd name="T62" fmla="*/ 14 w 51"/>
                  <a:gd name="T63" fmla="*/ 13 h 31"/>
                  <a:gd name="T64" fmla="*/ 12 w 51"/>
                  <a:gd name="T65" fmla="*/ 17 h 31"/>
                  <a:gd name="T66" fmla="*/ 18 w 51"/>
                  <a:gd name="T67" fmla="*/ 15 h 31"/>
                  <a:gd name="T68" fmla="*/ 22 w 51"/>
                  <a:gd name="T69" fmla="*/ 13 h 31"/>
                  <a:gd name="T70" fmla="*/ 24 w 51"/>
                  <a:gd name="T71" fmla="*/ 13 h 31"/>
                  <a:gd name="T72" fmla="*/ 26 w 51"/>
                  <a:gd name="T73" fmla="*/ 13 h 31"/>
                  <a:gd name="T74" fmla="*/ 30 w 51"/>
                  <a:gd name="T75" fmla="*/ 13 h 31"/>
                  <a:gd name="T76" fmla="*/ 27 w 51"/>
                  <a:gd name="T77" fmla="*/ 15 h 31"/>
                  <a:gd name="T78" fmla="*/ 26 w 51"/>
                  <a:gd name="T79" fmla="*/ 15 h 31"/>
                  <a:gd name="T80" fmla="*/ 24 w 51"/>
                  <a:gd name="T81" fmla="*/ 13 h 31"/>
                  <a:gd name="T82" fmla="*/ 20 w 51"/>
                  <a:gd name="T83" fmla="*/ 17 h 31"/>
                  <a:gd name="T84" fmla="*/ 22 w 51"/>
                  <a:gd name="T85" fmla="*/ 19 h 31"/>
                  <a:gd name="T86" fmla="*/ 24 w 51"/>
                  <a:gd name="T87" fmla="*/ 17 h 31"/>
                  <a:gd name="T88" fmla="*/ 26 w 51"/>
                  <a:gd name="T89" fmla="*/ 17 h 31"/>
                  <a:gd name="T90" fmla="*/ 27 w 51"/>
                  <a:gd name="T91" fmla="*/ 19 h 31"/>
                  <a:gd name="T92" fmla="*/ 24 w 51"/>
                  <a:gd name="T93" fmla="*/ 19 h 31"/>
                  <a:gd name="T94" fmla="*/ 22 w 51"/>
                  <a:gd name="T95" fmla="*/ 21 h 31"/>
                  <a:gd name="T96" fmla="*/ 22 w 51"/>
                  <a:gd name="T97" fmla="*/ 23 h 31"/>
                  <a:gd name="T98" fmla="*/ 24 w 51"/>
                  <a:gd name="T99" fmla="*/ 23 h 31"/>
                  <a:gd name="T100" fmla="*/ 22 w 51"/>
                  <a:gd name="T101" fmla="*/ 25 h 31"/>
                  <a:gd name="T102" fmla="*/ 26 w 51"/>
                  <a:gd name="T103" fmla="*/ 27 h 31"/>
                  <a:gd name="T104" fmla="*/ 27 w 51"/>
                  <a:gd name="T105" fmla="*/ 31 h 31"/>
                  <a:gd name="T106" fmla="*/ 30 w 51"/>
                  <a:gd name="T107" fmla="*/ 28 h 31"/>
                  <a:gd name="T108" fmla="*/ 30 w 51"/>
                  <a:gd name="T109" fmla="*/ 27 h 31"/>
                  <a:gd name="T110" fmla="*/ 30 w 51"/>
                  <a:gd name="T111" fmla="*/ 27 h 31"/>
                  <a:gd name="T112" fmla="*/ 30 w 51"/>
                  <a:gd name="T113" fmla="*/ 27 h 31"/>
                  <a:gd name="T114" fmla="*/ 30 w 51"/>
                  <a:gd name="T115" fmla="*/ 27 h 31"/>
                  <a:gd name="T116" fmla="*/ 30 w 51"/>
                  <a:gd name="T117" fmla="*/ 27 h 31"/>
                  <a:gd name="T118" fmla="*/ 30 w 51"/>
                  <a:gd name="T119" fmla="*/ 27 h 31"/>
                  <a:gd name="T120" fmla="*/ 30 w 51"/>
                  <a:gd name="T121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" h="31">
                    <a:moveTo>
                      <a:pt x="30" y="27"/>
                    </a:moveTo>
                    <a:lnTo>
                      <a:pt x="31" y="23"/>
                    </a:lnTo>
                    <a:lnTo>
                      <a:pt x="34" y="21"/>
                    </a:lnTo>
                    <a:lnTo>
                      <a:pt x="40" y="17"/>
                    </a:lnTo>
                    <a:lnTo>
                      <a:pt x="44" y="17"/>
                    </a:lnTo>
                    <a:lnTo>
                      <a:pt x="48" y="17"/>
                    </a:lnTo>
                    <a:lnTo>
                      <a:pt x="48" y="13"/>
                    </a:lnTo>
                    <a:lnTo>
                      <a:pt x="48" y="12"/>
                    </a:lnTo>
                    <a:lnTo>
                      <a:pt x="47" y="9"/>
                    </a:lnTo>
                    <a:lnTo>
                      <a:pt x="44" y="8"/>
                    </a:lnTo>
                    <a:lnTo>
                      <a:pt x="47" y="8"/>
                    </a:lnTo>
                    <a:lnTo>
                      <a:pt x="48" y="5"/>
                    </a:lnTo>
                    <a:lnTo>
                      <a:pt x="51" y="4"/>
                    </a:lnTo>
                    <a:lnTo>
                      <a:pt x="51" y="1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2" y="1"/>
                    </a:lnTo>
                    <a:lnTo>
                      <a:pt x="18" y="4"/>
                    </a:lnTo>
                    <a:lnTo>
                      <a:pt x="12" y="4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7" y="8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7" y="9"/>
                    </a:lnTo>
                    <a:lnTo>
                      <a:pt x="8" y="12"/>
                    </a:lnTo>
                    <a:lnTo>
                      <a:pt x="10" y="13"/>
                    </a:lnTo>
                    <a:lnTo>
                      <a:pt x="14" y="13"/>
                    </a:lnTo>
                    <a:lnTo>
                      <a:pt x="12" y="17"/>
                    </a:lnTo>
                    <a:lnTo>
                      <a:pt x="18" y="15"/>
                    </a:lnTo>
                    <a:lnTo>
                      <a:pt x="22" y="13"/>
                    </a:lnTo>
                    <a:lnTo>
                      <a:pt x="24" y="13"/>
                    </a:lnTo>
                    <a:lnTo>
                      <a:pt x="26" y="13"/>
                    </a:lnTo>
                    <a:lnTo>
                      <a:pt x="30" y="13"/>
                    </a:lnTo>
                    <a:lnTo>
                      <a:pt x="27" y="15"/>
                    </a:lnTo>
                    <a:lnTo>
                      <a:pt x="26" y="15"/>
                    </a:lnTo>
                    <a:lnTo>
                      <a:pt x="24" y="13"/>
                    </a:lnTo>
                    <a:lnTo>
                      <a:pt x="20" y="17"/>
                    </a:lnTo>
                    <a:lnTo>
                      <a:pt x="22" y="19"/>
                    </a:lnTo>
                    <a:lnTo>
                      <a:pt x="24" y="17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4" y="19"/>
                    </a:lnTo>
                    <a:lnTo>
                      <a:pt x="22" y="21"/>
                    </a:lnTo>
                    <a:lnTo>
                      <a:pt x="22" y="23"/>
                    </a:lnTo>
                    <a:lnTo>
                      <a:pt x="24" y="23"/>
                    </a:lnTo>
                    <a:lnTo>
                      <a:pt x="22" y="25"/>
                    </a:lnTo>
                    <a:lnTo>
                      <a:pt x="26" y="27"/>
                    </a:lnTo>
                    <a:lnTo>
                      <a:pt x="27" y="31"/>
                    </a:lnTo>
                    <a:lnTo>
                      <a:pt x="30" y="28"/>
                    </a:lnTo>
                    <a:lnTo>
                      <a:pt x="30" y="27"/>
                    </a:lnTo>
                    <a:lnTo>
                      <a:pt x="30" y="27"/>
                    </a:lnTo>
                    <a:lnTo>
                      <a:pt x="30" y="27"/>
                    </a:lnTo>
                    <a:lnTo>
                      <a:pt x="30" y="27"/>
                    </a:lnTo>
                    <a:lnTo>
                      <a:pt x="30" y="27"/>
                    </a:lnTo>
                    <a:lnTo>
                      <a:pt x="30" y="27"/>
                    </a:lnTo>
                    <a:lnTo>
                      <a:pt x="30" y="27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 88">
                <a:extLst>
                  <a:ext uri="{FF2B5EF4-FFF2-40B4-BE49-F238E27FC236}">
                    <a16:creationId xmlns:a16="http://schemas.microsoft.com/office/drawing/2014/main" id="{F44F9C2F-9F20-430A-81E3-4E2A7B1983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00463" y="3392488"/>
                <a:ext cx="153988" cy="123825"/>
              </a:xfrm>
              <a:custGeom>
                <a:avLst/>
                <a:gdLst>
                  <a:gd name="T0" fmla="*/ 95 w 97"/>
                  <a:gd name="T1" fmla="*/ 66 h 78"/>
                  <a:gd name="T2" fmla="*/ 89 w 97"/>
                  <a:gd name="T3" fmla="*/ 58 h 78"/>
                  <a:gd name="T4" fmla="*/ 87 w 97"/>
                  <a:gd name="T5" fmla="*/ 52 h 78"/>
                  <a:gd name="T6" fmla="*/ 87 w 97"/>
                  <a:gd name="T7" fmla="*/ 46 h 78"/>
                  <a:gd name="T8" fmla="*/ 83 w 97"/>
                  <a:gd name="T9" fmla="*/ 38 h 78"/>
                  <a:gd name="T10" fmla="*/ 80 w 97"/>
                  <a:gd name="T11" fmla="*/ 31 h 78"/>
                  <a:gd name="T12" fmla="*/ 74 w 97"/>
                  <a:gd name="T13" fmla="*/ 24 h 78"/>
                  <a:gd name="T14" fmla="*/ 68 w 97"/>
                  <a:gd name="T15" fmla="*/ 16 h 78"/>
                  <a:gd name="T16" fmla="*/ 64 w 97"/>
                  <a:gd name="T17" fmla="*/ 11 h 78"/>
                  <a:gd name="T18" fmla="*/ 54 w 97"/>
                  <a:gd name="T19" fmla="*/ 4 h 78"/>
                  <a:gd name="T20" fmla="*/ 41 w 97"/>
                  <a:gd name="T21" fmla="*/ 0 h 78"/>
                  <a:gd name="T22" fmla="*/ 26 w 97"/>
                  <a:gd name="T23" fmla="*/ 4 h 78"/>
                  <a:gd name="T24" fmla="*/ 18 w 97"/>
                  <a:gd name="T25" fmla="*/ 7 h 78"/>
                  <a:gd name="T26" fmla="*/ 14 w 97"/>
                  <a:gd name="T27" fmla="*/ 20 h 78"/>
                  <a:gd name="T28" fmla="*/ 4 w 97"/>
                  <a:gd name="T29" fmla="*/ 33 h 78"/>
                  <a:gd name="T30" fmla="*/ 4 w 97"/>
                  <a:gd name="T31" fmla="*/ 35 h 78"/>
                  <a:gd name="T32" fmla="*/ 10 w 97"/>
                  <a:gd name="T33" fmla="*/ 50 h 78"/>
                  <a:gd name="T34" fmla="*/ 14 w 97"/>
                  <a:gd name="T35" fmla="*/ 48 h 78"/>
                  <a:gd name="T36" fmla="*/ 17 w 97"/>
                  <a:gd name="T37" fmla="*/ 48 h 78"/>
                  <a:gd name="T38" fmla="*/ 14 w 97"/>
                  <a:gd name="T39" fmla="*/ 54 h 78"/>
                  <a:gd name="T40" fmla="*/ 32 w 97"/>
                  <a:gd name="T41" fmla="*/ 56 h 78"/>
                  <a:gd name="T42" fmla="*/ 37 w 97"/>
                  <a:gd name="T43" fmla="*/ 52 h 78"/>
                  <a:gd name="T44" fmla="*/ 44 w 97"/>
                  <a:gd name="T45" fmla="*/ 54 h 78"/>
                  <a:gd name="T46" fmla="*/ 49 w 97"/>
                  <a:gd name="T47" fmla="*/ 57 h 78"/>
                  <a:gd name="T48" fmla="*/ 57 w 97"/>
                  <a:gd name="T49" fmla="*/ 56 h 78"/>
                  <a:gd name="T50" fmla="*/ 57 w 97"/>
                  <a:gd name="T51" fmla="*/ 61 h 78"/>
                  <a:gd name="T52" fmla="*/ 50 w 97"/>
                  <a:gd name="T53" fmla="*/ 61 h 78"/>
                  <a:gd name="T54" fmla="*/ 37 w 97"/>
                  <a:gd name="T55" fmla="*/ 56 h 78"/>
                  <a:gd name="T56" fmla="*/ 32 w 97"/>
                  <a:gd name="T57" fmla="*/ 60 h 78"/>
                  <a:gd name="T58" fmla="*/ 26 w 97"/>
                  <a:gd name="T59" fmla="*/ 64 h 78"/>
                  <a:gd name="T60" fmla="*/ 14 w 97"/>
                  <a:gd name="T61" fmla="*/ 64 h 78"/>
                  <a:gd name="T62" fmla="*/ 10 w 97"/>
                  <a:gd name="T63" fmla="*/ 72 h 78"/>
                  <a:gd name="T64" fmla="*/ 10 w 97"/>
                  <a:gd name="T65" fmla="*/ 78 h 78"/>
                  <a:gd name="T66" fmla="*/ 22 w 97"/>
                  <a:gd name="T67" fmla="*/ 77 h 78"/>
                  <a:gd name="T68" fmla="*/ 37 w 97"/>
                  <a:gd name="T69" fmla="*/ 73 h 78"/>
                  <a:gd name="T70" fmla="*/ 58 w 97"/>
                  <a:gd name="T71" fmla="*/ 73 h 78"/>
                  <a:gd name="T72" fmla="*/ 70 w 97"/>
                  <a:gd name="T73" fmla="*/ 74 h 78"/>
                  <a:gd name="T74" fmla="*/ 74 w 97"/>
                  <a:gd name="T75" fmla="*/ 74 h 78"/>
                  <a:gd name="T76" fmla="*/ 85 w 97"/>
                  <a:gd name="T77" fmla="*/ 78 h 78"/>
                  <a:gd name="T78" fmla="*/ 97 w 97"/>
                  <a:gd name="T79" fmla="*/ 77 h 78"/>
                  <a:gd name="T80" fmla="*/ 94 w 97"/>
                  <a:gd name="T81" fmla="*/ 72 h 78"/>
                  <a:gd name="T82" fmla="*/ 94 w 97"/>
                  <a:gd name="T83" fmla="*/ 72 h 78"/>
                  <a:gd name="T84" fmla="*/ 30 w 97"/>
                  <a:gd name="T85" fmla="*/ 73 h 78"/>
                  <a:gd name="T86" fmla="*/ 26 w 97"/>
                  <a:gd name="T87" fmla="*/ 74 h 78"/>
                  <a:gd name="T88" fmla="*/ 17 w 97"/>
                  <a:gd name="T89" fmla="*/ 74 h 78"/>
                  <a:gd name="T90" fmla="*/ 14 w 97"/>
                  <a:gd name="T91" fmla="*/ 73 h 78"/>
                  <a:gd name="T92" fmla="*/ 22 w 97"/>
                  <a:gd name="T93" fmla="*/ 72 h 78"/>
                  <a:gd name="T94" fmla="*/ 30 w 97"/>
                  <a:gd name="T95" fmla="*/ 72 h 78"/>
                  <a:gd name="T96" fmla="*/ 30 w 97"/>
                  <a:gd name="T97" fmla="*/ 73 h 78"/>
                  <a:gd name="T98" fmla="*/ 30 w 97"/>
                  <a:gd name="T99" fmla="*/ 7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7" h="78">
                    <a:moveTo>
                      <a:pt x="94" y="72"/>
                    </a:moveTo>
                    <a:lnTo>
                      <a:pt x="97" y="69"/>
                    </a:lnTo>
                    <a:lnTo>
                      <a:pt x="95" y="66"/>
                    </a:lnTo>
                    <a:lnTo>
                      <a:pt x="94" y="61"/>
                    </a:lnTo>
                    <a:lnTo>
                      <a:pt x="91" y="60"/>
                    </a:lnTo>
                    <a:lnTo>
                      <a:pt x="89" y="58"/>
                    </a:lnTo>
                    <a:lnTo>
                      <a:pt x="87" y="57"/>
                    </a:lnTo>
                    <a:lnTo>
                      <a:pt x="87" y="56"/>
                    </a:lnTo>
                    <a:lnTo>
                      <a:pt x="87" y="52"/>
                    </a:lnTo>
                    <a:lnTo>
                      <a:pt x="87" y="50"/>
                    </a:lnTo>
                    <a:lnTo>
                      <a:pt x="87" y="48"/>
                    </a:lnTo>
                    <a:lnTo>
                      <a:pt x="87" y="46"/>
                    </a:lnTo>
                    <a:lnTo>
                      <a:pt x="85" y="42"/>
                    </a:lnTo>
                    <a:lnTo>
                      <a:pt x="83" y="41"/>
                    </a:lnTo>
                    <a:lnTo>
                      <a:pt x="83" y="38"/>
                    </a:lnTo>
                    <a:lnTo>
                      <a:pt x="85" y="37"/>
                    </a:lnTo>
                    <a:lnTo>
                      <a:pt x="83" y="35"/>
                    </a:lnTo>
                    <a:lnTo>
                      <a:pt x="80" y="31"/>
                    </a:lnTo>
                    <a:lnTo>
                      <a:pt x="77" y="29"/>
                    </a:lnTo>
                    <a:lnTo>
                      <a:pt x="76" y="28"/>
                    </a:lnTo>
                    <a:lnTo>
                      <a:pt x="74" y="24"/>
                    </a:lnTo>
                    <a:lnTo>
                      <a:pt x="72" y="21"/>
                    </a:lnTo>
                    <a:lnTo>
                      <a:pt x="68" y="17"/>
                    </a:lnTo>
                    <a:lnTo>
                      <a:pt x="68" y="16"/>
                    </a:lnTo>
                    <a:lnTo>
                      <a:pt x="66" y="12"/>
                    </a:lnTo>
                    <a:lnTo>
                      <a:pt x="65" y="11"/>
                    </a:lnTo>
                    <a:lnTo>
                      <a:pt x="64" y="11"/>
                    </a:lnTo>
                    <a:lnTo>
                      <a:pt x="58" y="8"/>
                    </a:lnTo>
                    <a:lnTo>
                      <a:pt x="57" y="7"/>
                    </a:lnTo>
                    <a:lnTo>
                      <a:pt x="54" y="4"/>
                    </a:lnTo>
                    <a:lnTo>
                      <a:pt x="50" y="3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37" y="3"/>
                    </a:lnTo>
                    <a:lnTo>
                      <a:pt x="32" y="3"/>
                    </a:lnTo>
                    <a:lnTo>
                      <a:pt x="26" y="4"/>
                    </a:lnTo>
                    <a:lnTo>
                      <a:pt x="24" y="3"/>
                    </a:lnTo>
                    <a:lnTo>
                      <a:pt x="22" y="3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6" y="15"/>
                    </a:lnTo>
                    <a:lnTo>
                      <a:pt x="14" y="20"/>
                    </a:lnTo>
                    <a:lnTo>
                      <a:pt x="10" y="25"/>
                    </a:lnTo>
                    <a:lnTo>
                      <a:pt x="6" y="31"/>
                    </a:lnTo>
                    <a:lnTo>
                      <a:pt x="4" y="33"/>
                    </a:lnTo>
                    <a:lnTo>
                      <a:pt x="1" y="35"/>
                    </a:lnTo>
                    <a:lnTo>
                      <a:pt x="0" y="37"/>
                    </a:lnTo>
                    <a:lnTo>
                      <a:pt x="4" y="35"/>
                    </a:lnTo>
                    <a:lnTo>
                      <a:pt x="6" y="37"/>
                    </a:lnTo>
                    <a:lnTo>
                      <a:pt x="9" y="42"/>
                    </a:lnTo>
                    <a:lnTo>
                      <a:pt x="10" y="50"/>
                    </a:lnTo>
                    <a:lnTo>
                      <a:pt x="14" y="46"/>
                    </a:lnTo>
                    <a:lnTo>
                      <a:pt x="18" y="46"/>
                    </a:lnTo>
                    <a:lnTo>
                      <a:pt x="14" y="48"/>
                    </a:lnTo>
                    <a:lnTo>
                      <a:pt x="10" y="52"/>
                    </a:lnTo>
                    <a:lnTo>
                      <a:pt x="14" y="50"/>
                    </a:lnTo>
                    <a:lnTo>
                      <a:pt x="17" y="48"/>
                    </a:lnTo>
                    <a:lnTo>
                      <a:pt x="14" y="52"/>
                    </a:lnTo>
                    <a:lnTo>
                      <a:pt x="13" y="54"/>
                    </a:lnTo>
                    <a:lnTo>
                      <a:pt x="14" y="54"/>
                    </a:lnTo>
                    <a:lnTo>
                      <a:pt x="14" y="56"/>
                    </a:lnTo>
                    <a:lnTo>
                      <a:pt x="18" y="56"/>
                    </a:lnTo>
                    <a:lnTo>
                      <a:pt x="32" y="56"/>
                    </a:lnTo>
                    <a:lnTo>
                      <a:pt x="32" y="54"/>
                    </a:lnTo>
                    <a:lnTo>
                      <a:pt x="34" y="52"/>
                    </a:lnTo>
                    <a:lnTo>
                      <a:pt x="37" y="52"/>
                    </a:lnTo>
                    <a:lnTo>
                      <a:pt x="40" y="52"/>
                    </a:lnTo>
                    <a:lnTo>
                      <a:pt x="41" y="52"/>
                    </a:lnTo>
                    <a:lnTo>
                      <a:pt x="44" y="54"/>
                    </a:lnTo>
                    <a:lnTo>
                      <a:pt x="45" y="54"/>
                    </a:lnTo>
                    <a:lnTo>
                      <a:pt x="48" y="54"/>
                    </a:lnTo>
                    <a:lnTo>
                      <a:pt x="49" y="57"/>
                    </a:lnTo>
                    <a:lnTo>
                      <a:pt x="50" y="57"/>
                    </a:lnTo>
                    <a:lnTo>
                      <a:pt x="53" y="56"/>
                    </a:lnTo>
                    <a:lnTo>
                      <a:pt x="57" y="56"/>
                    </a:lnTo>
                    <a:lnTo>
                      <a:pt x="58" y="57"/>
                    </a:lnTo>
                    <a:lnTo>
                      <a:pt x="58" y="60"/>
                    </a:lnTo>
                    <a:lnTo>
                      <a:pt x="57" y="61"/>
                    </a:lnTo>
                    <a:lnTo>
                      <a:pt x="54" y="61"/>
                    </a:lnTo>
                    <a:lnTo>
                      <a:pt x="53" y="61"/>
                    </a:lnTo>
                    <a:lnTo>
                      <a:pt x="50" y="61"/>
                    </a:lnTo>
                    <a:lnTo>
                      <a:pt x="48" y="61"/>
                    </a:lnTo>
                    <a:lnTo>
                      <a:pt x="40" y="57"/>
                    </a:lnTo>
                    <a:lnTo>
                      <a:pt x="37" y="56"/>
                    </a:lnTo>
                    <a:lnTo>
                      <a:pt x="36" y="60"/>
                    </a:lnTo>
                    <a:lnTo>
                      <a:pt x="34" y="60"/>
                    </a:lnTo>
                    <a:lnTo>
                      <a:pt x="32" y="60"/>
                    </a:lnTo>
                    <a:lnTo>
                      <a:pt x="30" y="60"/>
                    </a:lnTo>
                    <a:lnTo>
                      <a:pt x="26" y="61"/>
                    </a:lnTo>
                    <a:lnTo>
                      <a:pt x="26" y="64"/>
                    </a:lnTo>
                    <a:lnTo>
                      <a:pt x="18" y="64"/>
                    </a:lnTo>
                    <a:lnTo>
                      <a:pt x="17" y="64"/>
                    </a:lnTo>
                    <a:lnTo>
                      <a:pt x="14" y="64"/>
                    </a:lnTo>
                    <a:lnTo>
                      <a:pt x="10" y="65"/>
                    </a:lnTo>
                    <a:lnTo>
                      <a:pt x="10" y="69"/>
                    </a:lnTo>
                    <a:lnTo>
                      <a:pt x="10" y="72"/>
                    </a:lnTo>
                    <a:lnTo>
                      <a:pt x="10" y="74"/>
                    </a:lnTo>
                    <a:lnTo>
                      <a:pt x="10" y="77"/>
                    </a:lnTo>
                    <a:lnTo>
                      <a:pt x="10" y="78"/>
                    </a:lnTo>
                    <a:lnTo>
                      <a:pt x="14" y="78"/>
                    </a:lnTo>
                    <a:lnTo>
                      <a:pt x="18" y="77"/>
                    </a:lnTo>
                    <a:lnTo>
                      <a:pt x="22" y="77"/>
                    </a:lnTo>
                    <a:lnTo>
                      <a:pt x="28" y="77"/>
                    </a:lnTo>
                    <a:lnTo>
                      <a:pt x="32" y="74"/>
                    </a:lnTo>
                    <a:lnTo>
                      <a:pt x="37" y="73"/>
                    </a:lnTo>
                    <a:lnTo>
                      <a:pt x="40" y="73"/>
                    </a:lnTo>
                    <a:lnTo>
                      <a:pt x="44" y="73"/>
                    </a:lnTo>
                    <a:lnTo>
                      <a:pt x="58" y="73"/>
                    </a:lnTo>
                    <a:lnTo>
                      <a:pt x="66" y="73"/>
                    </a:lnTo>
                    <a:lnTo>
                      <a:pt x="70" y="73"/>
                    </a:lnTo>
                    <a:lnTo>
                      <a:pt x="70" y="74"/>
                    </a:lnTo>
                    <a:lnTo>
                      <a:pt x="70" y="77"/>
                    </a:lnTo>
                    <a:lnTo>
                      <a:pt x="72" y="77"/>
                    </a:lnTo>
                    <a:lnTo>
                      <a:pt x="74" y="74"/>
                    </a:lnTo>
                    <a:lnTo>
                      <a:pt x="76" y="77"/>
                    </a:lnTo>
                    <a:lnTo>
                      <a:pt x="81" y="78"/>
                    </a:lnTo>
                    <a:lnTo>
                      <a:pt x="85" y="78"/>
                    </a:lnTo>
                    <a:lnTo>
                      <a:pt x="89" y="77"/>
                    </a:lnTo>
                    <a:lnTo>
                      <a:pt x="93" y="77"/>
                    </a:lnTo>
                    <a:lnTo>
                      <a:pt x="97" y="77"/>
                    </a:lnTo>
                    <a:lnTo>
                      <a:pt x="97" y="74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2"/>
                    </a:lnTo>
                    <a:close/>
                    <a:moveTo>
                      <a:pt x="30" y="73"/>
                    </a:moveTo>
                    <a:lnTo>
                      <a:pt x="30" y="74"/>
                    </a:lnTo>
                    <a:lnTo>
                      <a:pt x="28" y="74"/>
                    </a:lnTo>
                    <a:lnTo>
                      <a:pt x="26" y="74"/>
                    </a:lnTo>
                    <a:lnTo>
                      <a:pt x="22" y="73"/>
                    </a:lnTo>
                    <a:lnTo>
                      <a:pt x="18" y="74"/>
                    </a:lnTo>
                    <a:lnTo>
                      <a:pt x="17" y="74"/>
                    </a:lnTo>
                    <a:lnTo>
                      <a:pt x="13" y="73"/>
                    </a:lnTo>
                    <a:lnTo>
                      <a:pt x="13" y="72"/>
                    </a:lnTo>
                    <a:lnTo>
                      <a:pt x="14" y="73"/>
                    </a:lnTo>
                    <a:lnTo>
                      <a:pt x="17" y="73"/>
                    </a:lnTo>
                    <a:lnTo>
                      <a:pt x="20" y="73"/>
                    </a:lnTo>
                    <a:lnTo>
                      <a:pt x="22" y="72"/>
                    </a:lnTo>
                    <a:lnTo>
                      <a:pt x="26" y="73"/>
                    </a:lnTo>
                    <a:lnTo>
                      <a:pt x="30" y="73"/>
                    </a:lnTo>
                    <a:lnTo>
                      <a:pt x="30" y="72"/>
                    </a:lnTo>
                    <a:lnTo>
                      <a:pt x="32" y="69"/>
                    </a:lnTo>
                    <a:lnTo>
                      <a:pt x="30" y="73"/>
                    </a:lnTo>
                    <a:lnTo>
                      <a:pt x="30" y="73"/>
                    </a:lnTo>
                    <a:lnTo>
                      <a:pt x="30" y="73"/>
                    </a:lnTo>
                    <a:lnTo>
                      <a:pt x="30" y="73"/>
                    </a:lnTo>
                    <a:lnTo>
                      <a:pt x="30" y="73"/>
                    </a:lnTo>
                    <a:lnTo>
                      <a:pt x="30" y="73"/>
                    </a:lnTo>
                    <a:lnTo>
                      <a:pt x="30" y="73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Freeform 89">
                <a:extLst>
                  <a:ext uri="{FF2B5EF4-FFF2-40B4-BE49-F238E27FC236}">
                    <a16:creationId xmlns:a16="http://schemas.microsoft.com/office/drawing/2014/main" id="{C06E4B03-C24C-45CC-91F2-9B8B25D4F3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2225" y="3152775"/>
                <a:ext cx="417513" cy="427038"/>
              </a:xfrm>
              <a:custGeom>
                <a:avLst/>
                <a:gdLst>
                  <a:gd name="T0" fmla="*/ 248 w 263"/>
                  <a:gd name="T1" fmla="*/ 107 h 269"/>
                  <a:gd name="T2" fmla="*/ 248 w 263"/>
                  <a:gd name="T3" fmla="*/ 97 h 269"/>
                  <a:gd name="T4" fmla="*/ 230 w 263"/>
                  <a:gd name="T5" fmla="*/ 87 h 269"/>
                  <a:gd name="T6" fmla="*/ 224 w 263"/>
                  <a:gd name="T7" fmla="*/ 83 h 269"/>
                  <a:gd name="T8" fmla="*/ 216 w 263"/>
                  <a:gd name="T9" fmla="*/ 75 h 269"/>
                  <a:gd name="T10" fmla="*/ 206 w 263"/>
                  <a:gd name="T11" fmla="*/ 65 h 269"/>
                  <a:gd name="T12" fmla="*/ 132 w 263"/>
                  <a:gd name="T13" fmla="*/ 8 h 269"/>
                  <a:gd name="T14" fmla="*/ 97 w 263"/>
                  <a:gd name="T15" fmla="*/ 28 h 269"/>
                  <a:gd name="T16" fmla="*/ 108 w 263"/>
                  <a:gd name="T17" fmla="*/ 155 h 269"/>
                  <a:gd name="T18" fmla="*/ 108 w 263"/>
                  <a:gd name="T19" fmla="*/ 168 h 269"/>
                  <a:gd name="T20" fmla="*/ 75 w 263"/>
                  <a:gd name="T21" fmla="*/ 172 h 269"/>
                  <a:gd name="T22" fmla="*/ 46 w 263"/>
                  <a:gd name="T23" fmla="*/ 168 h 269"/>
                  <a:gd name="T24" fmla="*/ 32 w 263"/>
                  <a:gd name="T25" fmla="*/ 175 h 269"/>
                  <a:gd name="T26" fmla="*/ 22 w 263"/>
                  <a:gd name="T27" fmla="*/ 178 h 269"/>
                  <a:gd name="T28" fmla="*/ 11 w 263"/>
                  <a:gd name="T29" fmla="*/ 171 h 269"/>
                  <a:gd name="T30" fmla="*/ 8 w 263"/>
                  <a:gd name="T31" fmla="*/ 180 h 269"/>
                  <a:gd name="T32" fmla="*/ 0 w 263"/>
                  <a:gd name="T33" fmla="*/ 186 h 269"/>
                  <a:gd name="T34" fmla="*/ 2 w 263"/>
                  <a:gd name="T35" fmla="*/ 193 h 269"/>
                  <a:gd name="T36" fmla="*/ 4 w 263"/>
                  <a:gd name="T37" fmla="*/ 203 h 269"/>
                  <a:gd name="T38" fmla="*/ 8 w 263"/>
                  <a:gd name="T39" fmla="*/ 211 h 269"/>
                  <a:gd name="T40" fmla="*/ 11 w 263"/>
                  <a:gd name="T41" fmla="*/ 223 h 269"/>
                  <a:gd name="T42" fmla="*/ 11 w 263"/>
                  <a:gd name="T43" fmla="*/ 233 h 269"/>
                  <a:gd name="T44" fmla="*/ 19 w 263"/>
                  <a:gd name="T45" fmla="*/ 232 h 269"/>
                  <a:gd name="T46" fmla="*/ 24 w 263"/>
                  <a:gd name="T47" fmla="*/ 237 h 269"/>
                  <a:gd name="T48" fmla="*/ 36 w 263"/>
                  <a:gd name="T49" fmla="*/ 233 h 269"/>
                  <a:gd name="T50" fmla="*/ 46 w 263"/>
                  <a:gd name="T51" fmla="*/ 228 h 269"/>
                  <a:gd name="T52" fmla="*/ 51 w 263"/>
                  <a:gd name="T53" fmla="*/ 229 h 269"/>
                  <a:gd name="T54" fmla="*/ 54 w 263"/>
                  <a:gd name="T55" fmla="*/ 239 h 269"/>
                  <a:gd name="T56" fmla="*/ 59 w 263"/>
                  <a:gd name="T57" fmla="*/ 245 h 269"/>
                  <a:gd name="T58" fmla="*/ 58 w 263"/>
                  <a:gd name="T59" fmla="*/ 249 h 269"/>
                  <a:gd name="T60" fmla="*/ 62 w 263"/>
                  <a:gd name="T61" fmla="*/ 252 h 269"/>
                  <a:gd name="T62" fmla="*/ 66 w 263"/>
                  <a:gd name="T63" fmla="*/ 264 h 269"/>
                  <a:gd name="T64" fmla="*/ 67 w 263"/>
                  <a:gd name="T65" fmla="*/ 269 h 269"/>
                  <a:gd name="T66" fmla="*/ 72 w 263"/>
                  <a:gd name="T67" fmla="*/ 264 h 269"/>
                  <a:gd name="T68" fmla="*/ 82 w 263"/>
                  <a:gd name="T69" fmla="*/ 268 h 269"/>
                  <a:gd name="T70" fmla="*/ 88 w 263"/>
                  <a:gd name="T71" fmla="*/ 264 h 269"/>
                  <a:gd name="T72" fmla="*/ 93 w 263"/>
                  <a:gd name="T73" fmla="*/ 260 h 269"/>
                  <a:gd name="T74" fmla="*/ 95 w 263"/>
                  <a:gd name="T75" fmla="*/ 268 h 269"/>
                  <a:gd name="T76" fmla="*/ 99 w 263"/>
                  <a:gd name="T77" fmla="*/ 265 h 269"/>
                  <a:gd name="T78" fmla="*/ 107 w 263"/>
                  <a:gd name="T79" fmla="*/ 260 h 269"/>
                  <a:gd name="T80" fmla="*/ 111 w 263"/>
                  <a:gd name="T81" fmla="*/ 251 h 269"/>
                  <a:gd name="T82" fmla="*/ 111 w 263"/>
                  <a:gd name="T83" fmla="*/ 241 h 269"/>
                  <a:gd name="T84" fmla="*/ 115 w 263"/>
                  <a:gd name="T85" fmla="*/ 236 h 269"/>
                  <a:gd name="T86" fmla="*/ 124 w 263"/>
                  <a:gd name="T87" fmla="*/ 229 h 269"/>
                  <a:gd name="T88" fmla="*/ 125 w 263"/>
                  <a:gd name="T89" fmla="*/ 223 h 269"/>
                  <a:gd name="T90" fmla="*/ 128 w 263"/>
                  <a:gd name="T91" fmla="*/ 215 h 269"/>
                  <a:gd name="T92" fmla="*/ 136 w 263"/>
                  <a:gd name="T93" fmla="*/ 212 h 269"/>
                  <a:gd name="T94" fmla="*/ 143 w 263"/>
                  <a:gd name="T95" fmla="*/ 208 h 269"/>
                  <a:gd name="T96" fmla="*/ 149 w 263"/>
                  <a:gd name="T97" fmla="*/ 201 h 269"/>
                  <a:gd name="T98" fmla="*/ 160 w 263"/>
                  <a:gd name="T99" fmla="*/ 195 h 269"/>
                  <a:gd name="T100" fmla="*/ 168 w 263"/>
                  <a:gd name="T101" fmla="*/ 189 h 269"/>
                  <a:gd name="T102" fmla="*/ 189 w 263"/>
                  <a:gd name="T103" fmla="*/ 180 h 269"/>
                  <a:gd name="T104" fmla="*/ 198 w 263"/>
                  <a:gd name="T105" fmla="*/ 182 h 269"/>
                  <a:gd name="T106" fmla="*/ 212 w 263"/>
                  <a:gd name="T107" fmla="*/ 180 h 269"/>
                  <a:gd name="T108" fmla="*/ 240 w 263"/>
                  <a:gd name="T109" fmla="*/ 175 h 269"/>
                  <a:gd name="T110" fmla="*/ 251 w 263"/>
                  <a:gd name="T111" fmla="*/ 175 h 269"/>
                  <a:gd name="T112" fmla="*/ 259 w 263"/>
                  <a:gd name="T113" fmla="*/ 162 h 269"/>
                  <a:gd name="T114" fmla="*/ 263 w 263"/>
                  <a:gd name="T115" fmla="*/ 110 h 269"/>
                  <a:gd name="T116" fmla="*/ 259 w 263"/>
                  <a:gd name="T117" fmla="*/ 107 h 269"/>
                  <a:gd name="T118" fmla="*/ 259 w 263"/>
                  <a:gd name="T119" fmla="*/ 107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63" h="269">
                    <a:moveTo>
                      <a:pt x="259" y="107"/>
                    </a:moveTo>
                    <a:lnTo>
                      <a:pt x="255" y="107"/>
                    </a:lnTo>
                    <a:lnTo>
                      <a:pt x="253" y="107"/>
                    </a:lnTo>
                    <a:lnTo>
                      <a:pt x="248" y="107"/>
                    </a:lnTo>
                    <a:lnTo>
                      <a:pt x="246" y="107"/>
                    </a:lnTo>
                    <a:lnTo>
                      <a:pt x="246" y="106"/>
                    </a:lnTo>
                    <a:lnTo>
                      <a:pt x="246" y="102"/>
                    </a:lnTo>
                    <a:lnTo>
                      <a:pt x="248" y="97"/>
                    </a:lnTo>
                    <a:lnTo>
                      <a:pt x="246" y="93"/>
                    </a:lnTo>
                    <a:lnTo>
                      <a:pt x="237" y="91"/>
                    </a:lnTo>
                    <a:lnTo>
                      <a:pt x="233" y="89"/>
                    </a:lnTo>
                    <a:lnTo>
                      <a:pt x="230" y="87"/>
                    </a:lnTo>
                    <a:lnTo>
                      <a:pt x="229" y="87"/>
                    </a:lnTo>
                    <a:lnTo>
                      <a:pt x="226" y="85"/>
                    </a:lnTo>
                    <a:lnTo>
                      <a:pt x="225" y="85"/>
                    </a:lnTo>
                    <a:lnTo>
                      <a:pt x="224" y="83"/>
                    </a:lnTo>
                    <a:lnTo>
                      <a:pt x="224" y="83"/>
                    </a:lnTo>
                    <a:lnTo>
                      <a:pt x="221" y="79"/>
                    </a:lnTo>
                    <a:lnTo>
                      <a:pt x="216" y="78"/>
                    </a:lnTo>
                    <a:lnTo>
                      <a:pt x="216" y="75"/>
                    </a:lnTo>
                    <a:lnTo>
                      <a:pt x="216" y="74"/>
                    </a:lnTo>
                    <a:lnTo>
                      <a:pt x="213" y="71"/>
                    </a:lnTo>
                    <a:lnTo>
                      <a:pt x="210" y="67"/>
                    </a:lnTo>
                    <a:lnTo>
                      <a:pt x="206" y="65"/>
                    </a:lnTo>
                    <a:lnTo>
                      <a:pt x="200" y="59"/>
                    </a:lnTo>
                    <a:lnTo>
                      <a:pt x="198" y="58"/>
                    </a:lnTo>
                    <a:lnTo>
                      <a:pt x="176" y="41"/>
                    </a:lnTo>
                    <a:lnTo>
                      <a:pt x="132" y="8"/>
                    </a:lnTo>
                    <a:lnTo>
                      <a:pt x="121" y="0"/>
                    </a:lnTo>
                    <a:lnTo>
                      <a:pt x="96" y="0"/>
                    </a:lnTo>
                    <a:lnTo>
                      <a:pt x="95" y="0"/>
                    </a:lnTo>
                    <a:lnTo>
                      <a:pt x="97" y="28"/>
                    </a:lnTo>
                    <a:lnTo>
                      <a:pt x="107" y="146"/>
                    </a:lnTo>
                    <a:lnTo>
                      <a:pt x="107" y="151"/>
                    </a:lnTo>
                    <a:lnTo>
                      <a:pt x="107" y="154"/>
                    </a:lnTo>
                    <a:lnTo>
                      <a:pt x="108" y="155"/>
                    </a:lnTo>
                    <a:lnTo>
                      <a:pt x="111" y="158"/>
                    </a:lnTo>
                    <a:lnTo>
                      <a:pt x="111" y="162"/>
                    </a:lnTo>
                    <a:lnTo>
                      <a:pt x="108" y="166"/>
                    </a:lnTo>
                    <a:lnTo>
                      <a:pt x="108" y="168"/>
                    </a:lnTo>
                    <a:lnTo>
                      <a:pt x="108" y="171"/>
                    </a:lnTo>
                    <a:lnTo>
                      <a:pt x="107" y="172"/>
                    </a:lnTo>
                    <a:lnTo>
                      <a:pt x="95" y="172"/>
                    </a:lnTo>
                    <a:lnTo>
                      <a:pt x="75" y="172"/>
                    </a:lnTo>
                    <a:lnTo>
                      <a:pt x="63" y="172"/>
                    </a:lnTo>
                    <a:lnTo>
                      <a:pt x="54" y="172"/>
                    </a:lnTo>
                    <a:lnTo>
                      <a:pt x="50" y="172"/>
                    </a:lnTo>
                    <a:lnTo>
                      <a:pt x="46" y="168"/>
                    </a:lnTo>
                    <a:lnTo>
                      <a:pt x="44" y="172"/>
                    </a:lnTo>
                    <a:lnTo>
                      <a:pt x="40" y="175"/>
                    </a:lnTo>
                    <a:lnTo>
                      <a:pt x="35" y="175"/>
                    </a:lnTo>
                    <a:lnTo>
                      <a:pt x="32" y="175"/>
                    </a:lnTo>
                    <a:lnTo>
                      <a:pt x="28" y="172"/>
                    </a:lnTo>
                    <a:lnTo>
                      <a:pt x="24" y="175"/>
                    </a:lnTo>
                    <a:lnTo>
                      <a:pt x="23" y="176"/>
                    </a:lnTo>
                    <a:lnTo>
                      <a:pt x="22" y="178"/>
                    </a:lnTo>
                    <a:lnTo>
                      <a:pt x="22" y="179"/>
                    </a:lnTo>
                    <a:lnTo>
                      <a:pt x="19" y="176"/>
                    </a:lnTo>
                    <a:lnTo>
                      <a:pt x="15" y="172"/>
                    </a:lnTo>
                    <a:lnTo>
                      <a:pt x="11" y="171"/>
                    </a:lnTo>
                    <a:lnTo>
                      <a:pt x="10" y="171"/>
                    </a:lnTo>
                    <a:lnTo>
                      <a:pt x="10" y="172"/>
                    </a:lnTo>
                    <a:lnTo>
                      <a:pt x="8" y="179"/>
                    </a:lnTo>
                    <a:lnTo>
                      <a:pt x="8" y="180"/>
                    </a:lnTo>
                    <a:lnTo>
                      <a:pt x="8" y="184"/>
                    </a:lnTo>
                    <a:lnTo>
                      <a:pt x="4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2" y="188"/>
                    </a:lnTo>
                    <a:lnTo>
                      <a:pt x="0" y="189"/>
                    </a:lnTo>
                    <a:lnTo>
                      <a:pt x="0" y="192"/>
                    </a:lnTo>
                    <a:lnTo>
                      <a:pt x="2" y="193"/>
                    </a:lnTo>
                    <a:lnTo>
                      <a:pt x="4" y="197"/>
                    </a:lnTo>
                    <a:lnTo>
                      <a:pt x="4" y="199"/>
                    </a:lnTo>
                    <a:lnTo>
                      <a:pt x="4" y="201"/>
                    </a:lnTo>
                    <a:lnTo>
                      <a:pt x="4" y="203"/>
                    </a:lnTo>
                    <a:lnTo>
                      <a:pt x="4" y="207"/>
                    </a:lnTo>
                    <a:lnTo>
                      <a:pt x="4" y="208"/>
                    </a:lnTo>
                    <a:lnTo>
                      <a:pt x="6" y="209"/>
                    </a:lnTo>
                    <a:lnTo>
                      <a:pt x="8" y="211"/>
                    </a:lnTo>
                    <a:lnTo>
                      <a:pt x="11" y="212"/>
                    </a:lnTo>
                    <a:lnTo>
                      <a:pt x="12" y="217"/>
                    </a:lnTo>
                    <a:lnTo>
                      <a:pt x="14" y="220"/>
                    </a:lnTo>
                    <a:lnTo>
                      <a:pt x="11" y="223"/>
                    </a:lnTo>
                    <a:lnTo>
                      <a:pt x="14" y="225"/>
                    </a:lnTo>
                    <a:lnTo>
                      <a:pt x="14" y="228"/>
                    </a:lnTo>
                    <a:lnTo>
                      <a:pt x="14" y="229"/>
                    </a:lnTo>
                    <a:lnTo>
                      <a:pt x="11" y="233"/>
                    </a:lnTo>
                    <a:lnTo>
                      <a:pt x="14" y="236"/>
                    </a:lnTo>
                    <a:lnTo>
                      <a:pt x="15" y="236"/>
                    </a:lnTo>
                    <a:lnTo>
                      <a:pt x="18" y="233"/>
                    </a:lnTo>
                    <a:lnTo>
                      <a:pt x="19" y="232"/>
                    </a:lnTo>
                    <a:lnTo>
                      <a:pt x="22" y="232"/>
                    </a:lnTo>
                    <a:lnTo>
                      <a:pt x="23" y="233"/>
                    </a:lnTo>
                    <a:lnTo>
                      <a:pt x="23" y="236"/>
                    </a:lnTo>
                    <a:lnTo>
                      <a:pt x="24" y="237"/>
                    </a:lnTo>
                    <a:lnTo>
                      <a:pt x="27" y="233"/>
                    </a:lnTo>
                    <a:lnTo>
                      <a:pt x="31" y="232"/>
                    </a:lnTo>
                    <a:lnTo>
                      <a:pt x="35" y="233"/>
                    </a:lnTo>
                    <a:lnTo>
                      <a:pt x="36" y="233"/>
                    </a:lnTo>
                    <a:lnTo>
                      <a:pt x="38" y="236"/>
                    </a:lnTo>
                    <a:lnTo>
                      <a:pt x="46" y="232"/>
                    </a:lnTo>
                    <a:lnTo>
                      <a:pt x="46" y="229"/>
                    </a:lnTo>
                    <a:lnTo>
                      <a:pt x="46" y="228"/>
                    </a:lnTo>
                    <a:lnTo>
                      <a:pt x="46" y="225"/>
                    </a:lnTo>
                    <a:lnTo>
                      <a:pt x="48" y="228"/>
                    </a:lnTo>
                    <a:lnTo>
                      <a:pt x="50" y="228"/>
                    </a:lnTo>
                    <a:lnTo>
                      <a:pt x="51" y="229"/>
                    </a:lnTo>
                    <a:lnTo>
                      <a:pt x="51" y="233"/>
                    </a:lnTo>
                    <a:lnTo>
                      <a:pt x="54" y="236"/>
                    </a:lnTo>
                    <a:lnTo>
                      <a:pt x="54" y="237"/>
                    </a:lnTo>
                    <a:lnTo>
                      <a:pt x="54" y="239"/>
                    </a:lnTo>
                    <a:lnTo>
                      <a:pt x="54" y="241"/>
                    </a:lnTo>
                    <a:lnTo>
                      <a:pt x="55" y="241"/>
                    </a:lnTo>
                    <a:lnTo>
                      <a:pt x="58" y="243"/>
                    </a:lnTo>
                    <a:lnTo>
                      <a:pt x="59" y="245"/>
                    </a:lnTo>
                    <a:lnTo>
                      <a:pt x="62" y="247"/>
                    </a:lnTo>
                    <a:lnTo>
                      <a:pt x="62" y="249"/>
                    </a:lnTo>
                    <a:lnTo>
                      <a:pt x="59" y="249"/>
                    </a:lnTo>
                    <a:lnTo>
                      <a:pt x="58" y="249"/>
                    </a:lnTo>
                    <a:lnTo>
                      <a:pt x="58" y="251"/>
                    </a:lnTo>
                    <a:lnTo>
                      <a:pt x="55" y="255"/>
                    </a:lnTo>
                    <a:lnTo>
                      <a:pt x="59" y="252"/>
                    </a:lnTo>
                    <a:lnTo>
                      <a:pt x="62" y="252"/>
                    </a:lnTo>
                    <a:lnTo>
                      <a:pt x="62" y="255"/>
                    </a:lnTo>
                    <a:lnTo>
                      <a:pt x="62" y="260"/>
                    </a:lnTo>
                    <a:lnTo>
                      <a:pt x="63" y="264"/>
                    </a:lnTo>
                    <a:lnTo>
                      <a:pt x="66" y="264"/>
                    </a:lnTo>
                    <a:lnTo>
                      <a:pt x="67" y="265"/>
                    </a:lnTo>
                    <a:lnTo>
                      <a:pt x="67" y="268"/>
                    </a:lnTo>
                    <a:lnTo>
                      <a:pt x="67" y="269"/>
                    </a:lnTo>
                    <a:lnTo>
                      <a:pt x="67" y="269"/>
                    </a:lnTo>
                    <a:lnTo>
                      <a:pt x="67" y="269"/>
                    </a:lnTo>
                    <a:lnTo>
                      <a:pt x="68" y="268"/>
                    </a:lnTo>
                    <a:lnTo>
                      <a:pt x="71" y="264"/>
                    </a:lnTo>
                    <a:lnTo>
                      <a:pt x="72" y="264"/>
                    </a:lnTo>
                    <a:lnTo>
                      <a:pt x="75" y="264"/>
                    </a:lnTo>
                    <a:lnTo>
                      <a:pt x="76" y="265"/>
                    </a:lnTo>
                    <a:lnTo>
                      <a:pt x="79" y="268"/>
                    </a:lnTo>
                    <a:lnTo>
                      <a:pt x="82" y="268"/>
                    </a:lnTo>
                    <a:lnTo>
                      <a:pt x="84" y="265"/>
                    </a:lnTo>
                    <a:lnTo>
                      <a:pt x="85" y="265"/>
                    </a:lnTo>
                    <a:lnTo>
                      <a:pt x="88" y="265"/>
                    </a:lnTo>
                    <a:lnTo>
                      <a:pt x="88" y="264"/>
                    </a:lnTo>
                    <a:lnTo>
                      <a:pt x="88" y="260"/>
                    </a:lnTo>
                    <a:lnTo>
                      <a:pt x="89" y="262"/>
                    </a:lnTo>
                    <a:lnTo>
                      <a:pt x="92" y="262"/>
                    </a:lnTo>
                    <a:lnTo>
                      <a:pt x="93" y="260"/>
                    </a:lnTo>
                    <a:lnTo>
                      <a:pt x="95" y="259"/>
                    </a:lnTo>
                    <a:lnTo>
                      <a:pt x="95" y="264"/>
                    </a:lnTo>
                    <a:lnTo>
                      <a:pt x="95" y="265"/>
                    </a:lnTo>
                    <a:lnTo>
                      <a:pt x="95" y="268"/>
                    </a:lnTo>
                    <a:lnTo>
                      <a:pt x="97" y="268"/>
                    </a:lnTo>
                    <a:lnTo>
                      <a:pt x="97" y="268"/>
                    </a:lnTo>
                    <a:lnTo>
                      <a:pt x="99" y="268"/>
                    </a:lnTo>
                    <a:lnTo>
                      <a:pt x="99" y="265"/>
                    </a:lnTo>
                    <a:lnTo>
                      <a:pt x="101" y="264"/>
                    </a:lnTo>
                    <a:lnTo>
                      <a:pt x="105" y="264"/>
                    </a:lnTo>
                    <a:lnTo>
                      <a:pt x="107" y="262"/>
                    </a:lnTo>
                    <a:lnTo>
                      <a:pt x="107" y="260"/>
                    </a:lnTo>
                    <a:lnTo>
                      <a:pt x="107" y="255"/>
                    </a:lnTo>
                    <a:lnTo>
                      <a:pt x="107" y="255"/>
                    </a:lnTo>
                    <a:lnTo>
                      <a:pt x="107" y="252"/>
                    </a:lnTo>
                    <a:lnTo>
                      <a:pt x="111" y="251"/>
                    </a:lnTo>
                    <a:lnTo>
                      <a:pt x="111" y="247"/>
                    </a:lnTo>
                    <a:lnTo>
                      <a:pt x="111" y="245"/>
                    </a:lnTo>
                    <a:lnTo>
                      <a:pt x="111" y="243"/>
                    </a:lnTo>
                    <a:lnTo>
                      <a:pt x="111" y="241"/>
                    </a:lnTo>
                    <a:lnTo>
                      <a:pt x="111" y="239"/>
                    </a:lnTo>
                    <a:lnTo>
                      <a:pt x="108" y="239"/>
                    </a:lnTo>
                    <a:lnTo>
                      <a:pt x="111" y="237"/>
                    </a:lnTo>
                    <a:lnTo>
                      <a:pt x="115" y="236"/>
                    </a:lnTo>
                    <a:lnTo>
                      <a:pt x="116" y="236"/>
                    </a:lnTo>
                    <a:lnTo>
                      <a:pt x="119" y="236"/>
                    </a:lnTo>
                    <a:lnTo>
                      <a:pt x="120" y="236"/>
                    </a:lnTo>
                    <a:lnTo>
                      <a:pt x="124" y="229"/>
                    </a:lnTo>
                    <a:lnTo>
                      <a:pt x="124" y="225"/>
                    </a:lnTo>
                    <a:lnTo>
                      <a:pt x="124" y="224"/>
                    </a:lnTo>
                    <a:lnTo>
                      <a:pt x="124" y="223"/>
                    </a:lnTo>
                    <a:lnTo>
                      <a:pt x="125" y="223"/>
                    </a:lnTo>
                    <a:lnTo>
                      <a:pt x="128" y="220"/>
                    </a:lnTo>
                    <a:lnTo>
                      <a:pt x="125" y="216"/>
                    </a:lnTo>
                    <a:lnTo>
                      <a:pt x="125" y="215"/>
                    </a:lnTo>
                    <a:lnTo>
                      <a:pt x="128" y="215"/>
                    </a:lnTo>
                    <a:lnTo>
                      <a:pt x="129" y="212"/>
                    </a:lnTo>
                    <a:lnTo>
                      <a:pt x="132" y="208"/>
                    </a:lnTo>
                    <a:lnTo>
                      <a:pt x="132" y="211"/>
                    </a:lnTo>
                    <a:lnTo>
                      <a:pt x="136" y="212"/>
                    </a:lnTo>
                    <a:lnTo>
                      <a:pt x="139" y="215"/>
                    </a:lnTo>
                    <a:lnTo>
                      <a:pt x="141" y="212"/>
                    </a:lnTo>
                    <a:lnTo>
                      <a:pt x="143" y="212"/>
                    </a:lnTo>
                    <a:lnTo>
                      <a:pt x="143" y="208"/>
                    </a:lnTo>
                    <a:lnTo>
                      <a:pt x="143" y="205"/>
                    </a:lnTo>
                    <a:lnTo>
                      <a:pt x="147" y="207"/>
                    </a:lnTo>
                    <a:lnTo>
                      <a:pt x="149" y="203"/>
                    </a:lnTo>
                    <a:lnTo>
                      <a:pt x="149" y="201"/>
                    </a:lnTo>
                    <a:lnTo>
                      <a:pt x="151" y="197"/>
                    </a:lnTo>
                    <a:lnTo>
                      <a:pt x="152" y="195"/>
                    </a:lnTo>
                    <a:lnTo>
                      <a:pt x="156" y="195"/>
                    </a:lnTo>
                    <a:lnTo>
                      <a:pt x="160" y="195"/>
                    </a:lnTo>
                    <a:lnTo>
                      <a:pt x="163" y="195"/>
                    </a:lnTo>
                    <a:lnTo>
                      <a:pt x="163" y="193"/>
                    </a:lnTo>
                    <a:lnTo>
                      <a:pt x="164" y="192"/>
                    </a:lnTo>
                    <a:lnTo>
                      <a:pt x="168" y="189"/>
                    </a:lnTo>
                    <a:lnTo>
                      <a:pt x="172" y="188"/>
                    </a:lnTo>
                    <a:lnTo>
                      <a:pt x="181" y="182"/>
                    </a:lnTo>
                    <a:lnTo>
                      <a:pt x="185" y="180"/>
                    </a:lnTo>
                    <a:lnTo>
                      <a:pt x="189" y="180"/>
                    </a:lnTo>
                    <a:lnTo>
                      <a:pt x="190" y="180"/>
                    </a:lnTo>
                    <a:lnTo>
                      <a:pt x="193" y="180"/>
                    </a:lnTo>
                    <a:lnTo>
                      <a:pt x="194" y="180"/>
                    </a:lnTo>
                    <a:lnTo>
                      <a:pt x="198" y="182"/>
                    </a:lnTo>
                    <a:lnTo>
                      <a:pt x="200" y="182"/>
                    </a:lnTo>
                    <a:lnTo>
                      <a:pt x="206" y="182"/>
                    </a:lnTo>
                    <a:lnTo>
                      <a:pt x="209" y="182"/>
                    </a:lnTo>
                    <a:lnTo>
                      <a:pt x="212" y="180"/>
                    </a:lnTo>
                    <a:lnTo>
                      <a:pt x="216" y="176"/>
                    </a:lnTo>
                    <a:lnTo>
                      <a:pt x="224" y="176"/>
                    </a:lnTo>
                    <a:lnTo>
                      <a:pt x="233" y="176"/>
                    </a:lnTo>
                    <a:lnTo>
                      <a:pt x="240" y="175"/>
                    </a:lnTo>
                    <a:lnTo>
                      <a:pt x="242" y="175"/>
                    </a:lnTo>
                    <a:lnTo>
                      <a:pt x="246" y="175"/>
                    </a:lnTo>
                    <a:lnTo>
                      <a:pt x="250" y="175"/>
                    </a:lnTo>
                    <a:lnTo>
                      <a:pt x="251" y="175"/>
                    </a:lnTo>
                    <a:lnTo>
                      <a:pt x="253" y="171"/>
                    </a:lnTo>
                    <a:lnTo>
                      <a:pt x="255" y="168"/>
                    </a:lnTo>
                    <a:lnTo>
                      <a:pt x="257" y="167"/>
                    </a:lnTo>
                    <a:lnTo>
                      <a:pt x="259" y="162"/>
                    </a:lnTo>
                    <a:lnTo>
                      <a:pt x="261" y="155"/>
                    </a:lnTo>
                    <a:lnTo>
                      <a:pt x="263" y="146"/>
                    </a:lnTo>
                    <a:lnTo>
                      <a:pt x="263" y="124"/>
                    </a:lnTo>
                    <a:lnTo>
                      <a:pt x="263" y="110"/>
                    </a:lnTo>
                    <a:lnTo>
                      <a:pt x="263" y="106"/>
                    </a:lnTo>
                    <a:lnTo>
                      <a:pt x="259" y="107"/>
                    </a:lnTo>
                    <a:lnTo>
                      <a:pt x="259" y="107"/>
                    </a:lnTo>
                    <a:lnTo>
                      <a:pt x="259" y="107"/>
                    </a:lnTo>
                    <a:lnTo>
                      <a:pt x="259" y="107"/>
                    </a:lnTo>
                    <a:lnTo>
                      <a:pt x="259" y="107"/>
                    </a:lnTo>
                    <a:lnTo>
                      <a:pt x="259" y="107"/>
                    </a:lnTo>
                    <a:lnTo>
                      <a:pt x="259" y="107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Freeform 90">
                <a:extLst>
                  <a:ext uri="{FF2B5EF4-FFF2-40B4-BE49-F238E27FC236}">
                    <a16:creationId xmlns:a16="http://schemas.microsoft.com/office/drawing/2014/main" id="{6AA7DDCE-B2F4-4298-891F-D7F79A21E4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5463" y="2798763"/>
                <a:ext cx="96838" cy="201613"/>
              </a:xfrm>
              <a:custGeom>
                <a:avLst/>
                <a:gdLst>
                  <a:gd name="T0" fmla="*/ 13 w 61"/>
                  <a:gd name="T1" fmla="*/ 12 h 127"/>
                  <a:gd name="T2" fmla="*/ 13 w 61"/>
                  <a:gd name="T3" fmla="*/ 17 h 127"/>
                  <a:gd name="T4" fmla="*/ 10 w 61"/>
                  <a:gd name="T5" fmla="*/ 25 h 127"/>
                  <a:gd name="T6" fmla="*/ 13 w 61"/>
                  <a:gd name="T7" fmla="*/ 36 h 127"/>
                  <a:gd name="T8" fmla="*/ 9 w 61"/>
                  <a:gd name="T9" fmla="*/ 47 h 127"/>
                  <a:gd name="T10" fmla="*/ 0 w 61"/>
                  <a:gd name="T11" fmla="*/ 57 h 127"/>
                  <a:gd name="T12" fmla="*/ 0 w 61"/>
                  <a:gd name="T13" fmla="*/ 62 h 127"/>
                  <a:gd name="T14" fmla="*/ 1 w 61"/>
                  <a:gd name="T15" fmla="*/ 73 h 127"/>
                  <a:gd name="T16" fmla="*/ 5 w 61"/>
                  <a:gd name="T17" fmla="*/ 75 h 127"/>
                  <a:gd name="T18" fmla="*/ 10 w 61"/>
                  <a:gd name="T19" fmla="*/ 82 h 127"/>
                  <a:gd name="T20" fmla="*/ 14 w 61"/>
                  <a:gd name="T21" fmla="*/ 89 h 127"/>
                  <a:gd name="T22" fmla="*/ 23 w 61"/>
                  <a:gd name="T23" fmla="*/ 99 h 127"/>
                  <a:gd name="T24" fmla="*/ 27 w 61"/>
                  <a:gd name="T25" fmla="*/ 116 h 127"/>
                  <a:gd name="T26" fmla="*/ 35 w 61"/>
                  <a:gd name="T27" fmla="*/ 126 h 127"/>
                  <a:gd name="T28" fmla="*/ 39 w 61"/>
                  <a:gd name="T29" fmla="*/ 118 h 127"/>
                  <a:gd name="T30" fmla="*/ 39 w 61"/>
                  <a:gd name="T31" fmla="*/ 110 h 127"/>
                  <a:gd name="T32" fmla="*/ 39 w 61"/>
                  <a:gd name="T33" fmla="*/ 102 h 127"/>
                  <a:gd name="T34" fmla="*/ 43 w 61"/>
                  <a:gd name="T35" fmla="*/ 101 h 127"/>
                  <a:gd name="T36" fmla="*/ 47 w 61"/>
                  <a:gd name="T37" fmla="*/ 95 h 127"/>
                  <a:gd name="T38" fmla="*/ 57 w 61"/>
                  <a:gd name="T39" fmla="*/ 91 h 127"/>
                  <a:gd name="T40" fmla="*/ 61 w 61"/>
                  <a:gd name="T41" fmla="*/ 87 h 127"/>
                  <a:gd name="T42" fmla="*/ 61 w 61"/>
                  <a:gd name="T43" fmla="*/ 74 h 127"/>
                  <a:gd name="T44" fmla="*/ 54 w 61"/>
                  <a:gd name="T45" fmla="*/ 73 h 127"/>
                  <a:gd name="T46" fmla="*/ 53 w 61"/>
                  <a:gd name="T47" fmla="*/ 69 h 127"/>
                  <a:gd name="T48" fmla="*/ 50 w 61"/>
                  <a:gd name="T49" fmla="*/ 69 h 127"/>
                  <a:gd name="T50" fmla="*/ 47 w 61"/>
                  <a:gd name="T51" fmla="*/ 69 h 127"/>
                  <a:gd name="T52" fmla="*/ 45 w 61"/>
                  <a:gd name="T53" fmla="*/ 66 h 127"/>
                  <a:gd name="T54" fmla="*/ 39 w 61"/>
                  <a:gd name="T55" fmla="*/ 62 h 127"/>
                  <a:gd name="T56" fmla="*/ 39 w 61"/>
                  <a:gd name="T57" fmla="*/ 55 h 127"/>
                  <a:gd name="T58" fmla="*/ 50 w 61"/>
                  <a:gd name="T59" fmla="*/ 43 h 127"/>
                  <a:gd name="T60" fmla="*/ 53 w 61"/>
                  <a:gd name="T61" fmla="*/ 34 h 127"/>
                  <a:gd name="T62" fmla="*/ 47 w 61"/>
                  <a:gd name="T63" fmla="*/ 29 h 127"/>
                  <a:gd name="T64" fmla="*/ 43 w 61"/>
                  <a:gd name="T65" fmla="*/ 21 h 127"/>
                  <a:gd name="T66" fmla="*/ 47 w 61"/>
                  <a:gd name="T67" fmla="*/ 16 h 127"/>
                  <a:gd name="T68" fmla="*/ 53 w 61"/>
                  <a:gd name="T69" fmla="*/ 8 h 127"/>
                  <a:gd name="T70" fmla="*/ 49 w 61"/>
                  <a:gd name="T71" fmla="*/ 5 h 127"/>
                  <a:gd name="T72" fmla="*/ 43 w 61"/>
                  <a:gd name="T73" fmla="*/ 9 h 127"/>
                  <a:gd name="T74" fmla="*/ 41 w 61"/>
                  <a:gd name="T75" fmla="*/ 8 h 127"/>
                  <a:gd name="T76" fmla="*/ 39 w 61"/>
                  <a:gd name="T77" fmla="*/ 4 h 127"/>
                  <a:gd name="T78" fmla="*/ 35 w 61"/>
                  <a:gd name="T79" fmla="*/ 0 h 127"/>
                  <a:gd name="T80" fmla="*/ 34 w 61"/>
                  <a:gd name="T81" fmla="*/ 4 h 127"/>
                  <a:gd name="T82" fmla="*/ 34 w 61"/>
                  <a:gd name="T83" fmla="*/ 0 h 127"/>
                  <a:gd name="T84" fmla="*/ 27 w 61"/>
                  <a:gd name="T85" fmla="*/ 0 h 127"/>
                  <a:gd name="T86" fmla="*/ 21 w 61"/>
                  <a:gd name="T87" fmla="*/ 5 h 127"/>
                  <a:gd name="T88" fmla="*/ 17 w 61"/>
                  <a:gd name="T89" fmla="*/ 8 h 127"/>
                  <a:gd name="T90" fmla="*/ 14 w 61"/>
                  <a:gd name="T91" fmla="*/ 10 h 127"/>
                  <a:gd name="T92" fmla="*/ 14 w 61"/>
                  <a:gd name="T93" fmla="*/ 10 h 127"/>
                  <a:gd name="T94" fmla="*/ 14 w 61"/>
                  <a:gd name="T95" fmla="*/ 10 h 127"/>
                  <a:gd name="T96" fmla="*/ 14 w 61"/>
                  <a:gd name="T97" fmla="*/ 1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1" h="127">
                    <a:moveTo>
                      <a:pt x="14" y="10"/>
                    </a:moveTo>
                    <a:lnTo>
                      <a:pt x="13" y="12"/>
                    </a:lnTo>
                    <a:lnTo>
                      <a:pt x="9" y="16"/>
                    </a:lnTo>
                    <a:lnTo>
                      <a:pt x="13" y="17"/>
                    </a:lnTo>
                    <a:lnTo>
                      <a:pt x="13" y="21"/>
                    </a:lnTo>
                    <a:lnTo>
                      <a:pt x="10" y="25"/>
                    </a:lnTo>
                    <a:lnTo>
                      <a:pt x="10" y="26"/>
                    </a:lnTo>
                    <a:lnTo>
                      <a:pt x="13" y="36"/>
                    </a:lnTo>
                    <a:lnTo>
                      <a:pt x="10" y="45"/>
                    </a:lnTo>
                    <a:lnTo>
                      <a:pt x="9" y="47"/>
                    </a:lnTo>
                    <a:lnTo>
                      <a:pt x="6" y="51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1" y="73"/>
                    </a:lnTo>
                    <a:lnTo>
                      <a:pt x="4" y="74"/>
                    </a:lnTo>
                    <a:lnTo>
                      <a:pt x="5" y="75"/>
                    </a:lnTo>
                    <a:lnTo>
                      <a:pt x="9" y="78"/>
                    </a:lnTo>
                    <a:lnTo>
                      <a:pt x="10" y="82"/>
                    </a:lnTo>
                    <a:lnTo>
                      <a:pt x="13" y="86"/>
                    </a:lnTo>
                    <a:lnTo>
                      <a:pt x="14" y="89"/>
                    </a:lnTo>
                    <a:lnTo>
                      <a:pt x="21" y="93"/>
                    </a:lnTo>
                    <a:lnTo>
                      <a:pt x="23" y="99"/>
                    </a:lnTo>
                    <a:lnTo>
                      <a:pt x="23" y="105"/>
                    </a:lnTo>
                    <a:lnTo>
                      <a:pt x="27" y="116"/>
                    </a:lnTo>
                    <a:lnTo>
                      <a:pt x="30" y="127"/>
                    </a:lnTo>
                    <a:lnTo>
                      <a:pt x="35" y="126"/>
                    </a:lnTo>
                    <a:lnTo>
                      <a:pt x="37" y="122"/>
                    </a:lnTo>
                    <a:lnTo>
                      <a:pt x="39" y="118"/>
                    </a:lnTo>
                    <a:lnTo>
                      <a:pt x="41" y="114"/>
                    </a:lnTo>
                    <a:lnTo>
                      <a:pt x="39" y="110"/>
                    </a:lnTo>
                    <a:lnTo>
                      <a:pt x="39" y="105"/>
                    </a:lnTo>
                    <a:lnTo>
                      <a:pt x="39" y="102"/>
                    </a:lnTo>
                    <a:lnTo>
                      <a:pt x="41" y="102"/>
                    </a:lnTo>
                    <a:lnTo>
                      <a:pt x="43" y="101"/>
                    </a:lnTo>
                    <a:lnTo>
                      <a:pt x="45" y="99"/>
                    </a:lnTo>
                    <a:lnTo>
                      <a:pt x="47" y="95"/>
                    </a:lnTo>
                    <a:lnTo>
                      <a:pt x="50" y="93"/>
                    </a:lnTo>
                    <a:lnTo>
                      <a:pt x="57" y="91"/>
                    </a:lnTo>
                    <a:lnTo>
                      <a:pt x="58" y="89"/>
                    </a:lnTo>
                    <a:lnTo>
                      <a:pt x="61" y="87"/>
                    </a:lnTo>
                    <a:lnTo>
                      <a:pt x="58" y="83"/>
                    </a:lnTo>
                    <a:lnTo>
                      <a:pt x="61" y="74"/>
                    </a:lnTo>
                    <a:lnTo>
                      <a:pt x="57" y="74"/>
                    </a:lnTo>
                    <a:lnTo>
                      <a:pt x="54" y="73"/>
                    </a:lnTo>
                    <a:lnTo>
                      <a:pt x="53" y="70"/>
                    </a:lnTo>
                    <a:lnTo>
                      <a:pt x="53" y="69"/>
                    </a:lnTo>
                    <a:lnTo>
                      <a:pt x="53" y="66"/>
                    </a:lnTo>
                    <a:lnTo>
                      <a:pt x="50" y="69"/>
                    </a:lnTo>
                    <a:lnTo>
                      <a:pt x="49" y="69"/>
                    </a:lnTo>
                    <a:lnTo>
                      <a:pt x="47" y="69"/>
                    </a:lnTo>
                    <a:lnTo>
                      <a:pt x="47" y="65"/>
                    </a:lnTo>
                    <a:lnTo>
                      <a:pt x="45" y="66"/>
                    </a:lnTo>
                    <a:lnTo>
                      <a:pt x="43" y="66"/>
                    </a:lnTo>
                    <a:lnTo>
                      <a:pt x="39" y="62"/>
                    </a:lnTo>
                    <a:lnTo>
                      <a:pt x="37" y="57"/>
                    </a:lnTo>
                    <a:lnTo>
                      <a:pt x="39" y="55"/>
                    </a:lnTo>
                    <a:lnTo>
                      <a:pt x="45" y="49"/>
                    </a:lnTo>
                    <a:lnTo>
                      <a:pt x="50" y="43"/>
                    </a:lnTo>
                    <a:lnTo>
                      <a:pt x="53" y="40"/>
                    </a:lnTo>
                    <a:lnTo>
                      <a:pt x="53" y="34"/>
                    </a:lnTo>
                    <a:lnTo>
                      <a:pt x="50" y="30"/>
                    </a:lnTo>
                    <a:lnTo>
                      <a:pt x="47" y="29"/>
                    </a:lnTo>
                    <a:lnTo>
                      <a:pt x="45" y="25"/>
                    </a:lnTo>
                    <a:lnTo>
                      <a:pt x="43" y="21"/>
                    </a:lnTo>
                    <a:lnTo>
                      <a:pt x="45" y="17"/>
                    </a:lnTo>
                    <a:lnTo>
                      <a:pt x="47" y="16"/>
                    </a:lnTo>
                    <a:lnTo>
                      <a:pt x="53" y="9"/>
                    </a:lnTo>
                    <a:lnTo>
                      <a:pt x="53" y="8"/>
                    </a:lnTo>
                    <a:lnTo>
                      <a:pt x="50" y="5"/>
                    </a:lnTo>
                    <a:lnTo>
                      <a:pt x="49" y="5"/>
                    </a:lnTo>
                    <a:lnTo>
                      <a:pt x="47" y="8"/>
                    </a:lnTo>
                    <a:lnTo>
                      <a:pt x="43" y="9"/>
                    </a:lnTo>
                    <a:lnTo>
                      <a:pt x="41" y="9"/>
                    </a:lnTo>
                    <a:lnTo>
                      <a:pt x="41" y="8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7" y="1"/>
                    </a:lnTo>
                    <a:lnTo>
                      <a:pt x="35" y="0"/>
                    </a:lnTo>
                    <a:lnTo>
                      <a:pt x="35" y="1"/>
                    </a:lnTo>
                    <a:lnTo>
                      <a:pt x="34" y="4"/>
                    </a:lnTo>
                    <a:lnTo>
                      <a:pt x="34" y="1"/>
                    </a:lnTo>
                    <a:lnTo>
                      <a:pt x="34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23" y="1"/>
                    </a:lnTo>
                    <a:lnTo>
                      <a:pt x="21" y="5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 91">
                <a:extLst>
                  <a:ext uri="{FF2B5EF4-FFF2-40B4-BE49-F238E27FC236}">
                    <a16:creationId xmlns:a16="http://schemas.microsoft.com/office/drawing/2014/main" id="{60CABEEC-5DDC-4E67-B1E8-058D21281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6738" y="2916238"/>
                <a:ext cx="392113" cy="396875"/>
              </a:xfrm>
              <a:custGeom>
                <a:avLst/>
                <a:gdLst>
                  <a:gd name="T0" fmla="*/ 239 w 247"/>
                  <a:gd name="T1" fmla="*/ 65 h 250"/>
                  <a:gd name="T2" fmla="*/ 238 w 247"/>
                  <a:gd name="T3" fmla="*/ 53 h 250"/>
                  <a:gd name="T4" fmla="*/ 239 w 247"/>
                  <a:gd name="T5" fmla="*/ 39 h 250"/>
                  <a:gd name="T6" fmla="*/ 242 w 247"/>
                  <a:gd name="T7" fmla="*/ 28 h 250"/>
                  <a:gd name="T8" fmla="*/ 233 w 247"/>
                  <a:gd name="T9" fmla="*/ 23 h 250"/>
                  <a:gd name="T10" fmla="*/ 217 w 247"/>
                  <a:gd name="T11" fmla="*/ 19 h 250"/>
                  <a:gd name="T12" fmla="*/ 211 w 247"/>
                  <a:gd name="T13" fmla="*/ 15 h 250"/>
                  <a:gd name="T14" fmla="*/ 198 w 247"/>
                  <a:gd name="T15" fmla="*/ 5 h 250"/>
                  <a:gd name="T16" fmla="*/ 181 w 247"/>
                  <a:gd name="T17" fmla="*/ 8 h 250"/>
                  <a:gd name="T18" fmla="*/ 166 w 247"/>
                  <a:gd name="T19" fmla="*/ 17 h 250"/>
                  <a:gd name="T20" fmla="*/ 163 w 247"/>
                  <a:gd name="T21" fmla="*/ 32 h 250"/>
                  <a:gd name="T22" fmla="*/ 163 w 247"/>
                  <a:gd name="T23" fmla="*/ 45 h 250"/>
                  <a:gd name="T24" fmla="*/ 150 w 247"/>
                  <a:gd name="T25" fmla="*/ 53 h 250"/>
                  <a:gd name="T26" fmla="*/ 137 w 247"/>
                  <a:gd name="T27" fmla="*/ 45 h 250"/>
                  <a:gd name="T28" fmla="*/ 106 w 247"/>
                  <a:gd name="T29" fmla="*/ 36 h 250"/>
                  <a:gd name="T30" fmla="*/ 94 w 247"/>
                  <a:gd name="T31" fmla="*/ 28 h 250"/>
                  <a:gd name="T32" fmla="*/ 89 w 247"/>
                  <a:gd name="T33" fmla="*/ 15 h 250"/>
                  <a:gd name="T34" fmla="*/ 72 w 247"/>
                  <a:gd name="T35" fmla="*/ 9 h 250"/>
                  <a:gd name="T36" fmla="*/ 53 w 247"/>
                  <a:gd name="T37" fmla="*/ 8 h 250"/>
                  <a:gd name="T38" fmla="*/ 35 w 247"/>
                  <a:gd name="T39" fmla="*/ 0 h 250"/>
                  <a:gd name="T40" fmla="*/ 32 w 247"/>
                  <a:gd name="T41" fmla="*/ 15 h 250"/>
                  <a:gd name="T42" fmla="*/ 21 w 247"/>
                  <a:gd name="T43" fmla="*/ 21 h 250"/>
                  <a:gd name="T44" fmla="*/ 15 w 247"/>
                  <a:gd name="T45" fmla="*/ 28 h 250"/>
                  <a:gd name="T46" fmla="*/ 13 w 247"/>
                  <a:gd name="T47" fmla="*/ 36 h 250"/>
                  <a:gd name="T48" fmla="*/ 11 w 247"/>
                  <a:gd name="T49" fmla="*/ 48 h 250"/>
                  <a:gd name="T50" fmla="*/ 1 w 247"/>
                  <a:gd name="T51" fmla="*/ 56 h 250"/>
                  <a:gd name="T52" fmla="*/ 5 w 247"/>
                  <a:gd name="T53" fmla="*/ 65 h 250"/>
                  <a:gd name="T54" fmla="*/ 8 w 247"/>
                  <a:gd name="T55" fmla="*/ 74 h 250"/>
                  <a:gd name="T56" fmla="*/ 8 w 247"/>
                  <a:gd name="T57" fmla="*/ 88 h 250"/>
                  <a:gd name="T58" fmla="*/ 8 w 247"/>
                  <a:gd name="T59" fmla="*/ 102 h 250"/>
                  <a:gd name="T60" fmla="*/ 9 w 247"/>
                  <a:gd name="T61" fmla="*/ 118 h 250"/>
                  <a:gd name="T62" fmla="*/ 4 w 247"/>
                  <a:gd name="T63" fmla="*/ 123 h 250"/>
                  <a:gd name="T64" fmla="*/ 4 w 247"/>
                  <a:gd name="T65" fmla="*/ 131 h 250"/>
                  <a:gd name="T66" fmla="*/ 11 w 247"/>
                  <a:gd name="T67" fmla="*/ 149 h 250"/>
                  <a:gd name="T68" fmla="*/ 17 w 247"/>
                  <a:gd name="T69" fmla="*/ 158 h 250"/>
                  <a:gd name="T70" fmla="*/ 21 w 247"/>
                  <a:gd name="T71" fmla="*/ 157 h 250"/>
                  <a:gd name="T72" fmla="*/ 35 w 247"/>
                  <a:gd name="T73" fmla="*/ 162 h 250"/>
                  <a:gd name="T74" fmla="*/ 40 w 247"/>
                  <a:gd name="T75" fmla="*/ 173 h 250"/>
                  <a:gd name="T76" fmla="*/ 45 w 247"/>
                  <a:gd name="T77" fmla="*/ 177 h 250"/>
                  <a:gd name="T78" fmla="*/ 61 w 247"/>
                  <a:gd name="T79" fmla="*/ 181 h 250"/>
                  <a:gd name="T80" fmla="*/ 71 w 247"/>
                  <a:gd name="T81" fmla="*/ 186 h 250"/>
                  <a:gd name="T82" fmla="*/ 77 w 247"/>
                  <a:gd name="T83" fmla="*/ 191 h 250"/>
                  <a:gd name="T84" fmla="*/ 106 w 247"/>
                  <a:gd name="T85" fmla="*/ 177 h 250"/>
                  <a:gd name="T86" fmla="*/ 230 w 247"/>
                  <a:gd name="T87" fmla="*/ 250 h 250"/>
                  <a:gd name="T88" fmla="*/ 247 w 247"/>
                  <a:gd name="T89" fmla="*/ 240 h 250"/>
                  <a:gd name="T90" fmla="*/ 247 w 247"/>
                  <a:gd name="T91" fmla="*/ 203 h 250"/>
                  <a:gd name="T92" fmla="*/ 247 w 247"/>
                  <a:gd name="T93" fmla="*/ 203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47" h="250">
                    <a:moveTo>
                      <a:pt x="247" y="203"/>
                    </a:moveTo>
                    <a:lnTo>
                      <a:pt x="243" y="82"/>
                    </a:lnTo>
                    <a:lnTo>
                      <a:pt x="239" y="65"/>
                    </a:lnTo>
                    <a:lnTo>
                      <a:pt x="238" y="58"/>
                    </a:lnTo>
                    <a:lnTo>
                      <a:pt x="238" y="56"/>
                    </a:lnTo>
                    <a:lnTo>
                      <a:pt x="238" y="53"/>
                    </a:lnTo>
                    <a:lnTo>
                      <a:pt x="239" y="48"/>
                    </a:lnTo>
                    <a:lnTo>
                      <a:pt x="239" y="44"/>
                    </a:lnTo>
                    <a:lnTo>
                      <a:pt x="239" y="39"/>
                    </a:lnTo>
                    <a:lnTo>
                      <a:pt x="238" y="35"/>
                    </a:lnTo>
                    <a:lnTo>
                      <a:pt x="239" y="31"/>
                    </a:lnTo>
                    <a:lnTo>
                      <a:pt x="242" y="28"/>
                    </a:lnTo>
                    <a:lnTo>
                      <a:pt x="242" y="25"/>
                    </a:lnTo>
                    <a:lnTo>
                      <a:pt x="238" y="23"/>
                    </a:lnTo>
                    <a:lnTo>
                      <a:pt x="233" y="23"/>
                    </a:lnTo>
                    <a:lnTo>
                      <a:pt x="226" y="21"/>
                    </a:lnTo>
                    <a:lnTo>
                      <a:pt x="223" y="19"/>
                    </a:lnTo>
                    <a:lnTo>
                      <a:pt x="217" y="19"/>
                    </a:lnTo>
                    <a:lnTo>
                      <a:pt x="213" y="17"/>
                    </a:lnTo>
                    <a:lnTo>
                      <a:pt x="211" y="17"/>
                    </a:lnTo>
                    <a:lnTo>
                      <a:pt x="211" y="15"/>
                    </a:lnTo>
                    <a:lnTo>
                      <a:pt x="211" y="12"/>
                    </a:lnTo>
                    <a:lnTo>
                      <a:pt x="207" y="9"/>
                    </a:lnTo>
                    <a:lnTo>
                      <a:pt x="198" y="5"/>
                    </a:lnTo>
                    <a:lnTo>
                      <a:pt x="189" y="5"/>
                    </a:lnTo>
                    <a:lnTo>
                      <a:pt x="185" y="8"/>
                    </a:lnTo>
                    <a:lnTo>
                      <a:pt x="181" y="8"/>
                    </a:lnTo>
                    <a:lnTo>
                      <a:pt x="175" y="9"/>
                    </a:lnTo>
                    <a:lnTo>
                      <a:pt x="169" y="13"/>
                    </a:lnTo>
                    <a:lnTo>
                      <a:pt x="166" y="17"/>
                    </a:lnTo>
                    <a:lnTo>
                      <a:pt x="163" y="21"/>
                    </a:lnTo>
                    <a:lnTo>
                      <a:pt x="162" y="27"/>
                    </a:lnTo>
                    <a:lnTo>
                      <a:pt x="163" y="32"/>
                    </a:lnTo>
                    <a:lnTo>
                      <a:pt x="166" y="36"/>
                    </a:lnTo>
                    <a:lnTo>
                      <a:pt x="166" y="40"/>
                    </a:lnTo>
                    <a:lnTo>
                      <a:pt x="163" y="45"/>
                    </a:lnTo>
                    <a:lnTo>
                      <a:pt x="160" y="49"/>
                    </a:lnTo>
                    <a:lnTo>
                      <a:pt x="156" y="52"/>
                    </a:lnTo>
                    <a:lnTo>
                      <a:pt x="150" y="53"/>
                    </a:lnTo>
                    <a:lnTo>
                      <a:pt x="146" y="53"/>
                    </a:lnTo>
                    <a:lnTo>
                      <a:pt x="142" y="52"/>
                    </a:lnTo>
                    <a:lnTo>
                      <a:pt x="137" y="45"/>
                    </a:lnTo>
                    <a:lnTo>
                      <a:pt x="128" y="40"/>
                    </a:lnTo>
                    <a:lnTo>
                      <a:pt x="116" y="36"/>
                    </a:lnTo>
                    <a:lnTo>
                      <a:pt x="106" y="36"/>
                    </a:lnTo>
                    <a:lnTo>
                      <a:pt x="102" y="35"/>
                    </a:lnTo>
                    <a:lnTo>
                      <a:pt x="97" y="32"/>
                    </a:lnTo>
                    <a:lnTo>
                      <a:pt x="94" y="28"/>
                    </a:lnTo>
                    <a:lnTo>
                      <a:pt x="93" y="23"/>
                    </a:lnTo>
                    <a:lnTo>
                      <a:pt x="92" y="19"/>
                    </a:lnTo>
                    <a:lnTo>
                      <a:pt x="89" y="15"/>
                    </a:lnTo>
                    <a:lnTo>
                      <a:pt x="85" y="13"/>
                    </a:lnTo>
                    <a:lnTo>
                      <a:pt x="81" y="13"/>
                    </a:lnTo>
                    <a:lnTo>
                      <a:pt x="72" y="9"/>
                    </a:lnTo>
                    <a:lnTo>
                      <a:pt x="63" y="5"/>
                    </a:lnTo>
                    <a:lnTo>
                      <a:pt x="59" y="5"/>
                    </a:lnTo>
                    <a:lnTo>
                      <a:pt x="53" y="8"/>
                    </a:lnTo>
                    <a:lnTo>
                      <a:pt x="48" y="8"/>
                    </a:lnTo>
                    <a:lnTo>
                      <a:pt x="44" y="5"/>
                    </a:lnTo>
                    <a:lnTo>
                      <a:pt x="35" y="0"/>
                    </a:lnTo>
                    <a:lnTo>
                      <a:pt x="32" y="9"/>
                    </a:lnTo>
                    <a:lnTo>
                      <a:pt x="35" y="13"/>
                    </a:lnTo>
                    <a:lnTo>
                      <a:pt x="32" y="15"/>
                    </a:lnTo>
                    <a:lnTo>
                      <a:pt x="31" y="17"/>
                    </a:lnTo>
                    <a:lnTo>
                      <a:pt x="24" y="19"/>
                    </a:lnTo>
                    <a:lnTo>
                      <a:pt x="21" y="21"/>
                    </a:lnTo>
                    <a:lnTo>
                      <a:pt x="19" y="25"/>
                    </a:lnTo>
                    <a:lnTo>
                      <a:pt x="17" y="27"/>
                    </a:lnTo>
                    <a:lnTo>
                      <a:pt x="15" y="28"/>
                    </a:lnTo>
                    <a:lnTo>
                      <a:pt x="13" y="28"/>
                    </a:lnTo>
                    <a:lnTo>
                      <a:pt x="13" y="31"/>
                    </a:lnTo>
                    <a:lnTo>
                      <a:pt x="13" y="36"/>
                    </a:lnTo>
                    <a:lnTo>
                      <a:pt x="15" y="40"/>
                    </a:lnTo>
                    <a:lnTo>
                      <a:pt x="13" y="44"/>
                    </a:lnTo>
                    <a:lnTo>
                      <a:pt x="11" y="48"/>
                    </a:lnTo>
                    <a:lnTo>
                      <a:pt x="9" y="52"/>
                    </a:lnTo>
                    <a:lnTo>
                      <a:pt x="4" y="53"/>
                    </a:lnTo>
                    <a:lnTo>
                      <a:pt x="1" y="56"/>
                    </a:lnTo>
                    <a:lnTo>
                      <a:pt x="0" y="57"/>
                    </a:lnTo>
                    <a:lnTo>
                      <a:pt x="1" y="57"/>
                    </a:lnTo>
                    <a:lnTo>
                      <a:pt x="5" y="65"/>
                    </a:lnTo>
                    <a:lnTo>
                      <a:pt x="8" y="69"/>
                    </a:lnTo>
                    <a:lnTo>
                      <a:pt x="8" y="70"/>
                    </a:lnTo>
                    <a:lnTo>
                      <a:pt x="8" y="74"/>
                    </a:lnTo>
                    <a:lnTo>
                      <a:pt x="8" y="82"/>
                    </a:lnTo>
                    <a:lnTo>
                      <a:pt x="8" y="84"/>
                    </a:lnTo>
                    <a:lnTo>
                      <a:pt x="8" y="88"/>
                    </a:lnTo>
                    <a:lnTo>
                      <a:pt x="8" y="93"/>
                    </a:lnTo>
                    <a:lnTo>
                      <a:pt x="9" y="97"/>
                    </a:lnTo>
                    <a:lnTo>
                      <a:pt x="8" y="102"/>
                    </a:lnTo>
                    <a:lnTo>
                      <a:pt x="8" y="109"/>
                    </a:lnTo>
                    <a:lnTo>
                      <a:pt x="8" y="114"/>
                    </a:lnTo>
                    <a:lnTo>
                      <a:pt x="9" y="118"/>
                    </a:lnTo>
                    <a:lnTo>
                      <a:pt x="8" y="119"/>
                    </a:lnTo>
                    <a:lnTo>
                      <a:pt x="5" y="122"/>
                    </a:lnTo>
                    <a:lnTo>
                      <a:pt x="4" y="123"/>
                    </a:lnTo>
                    <a:lnTo>
                      <a:pt x="1" y="126"/>
                    </a:lnTo>
                    <a:lnTo>
                      <a:pt x="1" y="127"/>
                    </a:lnTo>
                    <a:lnTo>
                      <a:pt x="4" y="131"/>
                    </a:lnTo>
                    <a:lnTo>
                      <a:pt x="8" y="139"/>
                    </a:lnTo>
                    <a:lnTo>
                      <a:pt x="11" y="142"/>
                    </a:lnTo>
                    <a:lnTo>
                      <a:pt x="11" y="149"/>
                    </a:lnTo>
                    <a:lnTo>
                      <a:pt x="13" y="154"/>
                    </a:lnTo>
                    <a:lnTo>
                      <a:pt x="15" y="158"/>
                    </a:lnTo>
                    <a:lnTo>
                      <a:pt x="17" y="158"/>
                    </a:lnTo>
                    <a:lnTo>
                      <a:pt x="19" y="158"/>
                    </a:lnTo>
                    <a:lnTo>
                      <a:pt x="21" y="157"/>
                    </a:lnTo>
                    <a:lnTo>
                      <a:pt x="21" y="157"/>
                    </a:lnTo>
                    <a:lnTo>
                      <a:pt x="24" y="158"/>
                    </a:lnTo>
                    <a:lnTo>
                      <a:pt x="27" y="159"/>
                    </a:lnTo>
                    <a:lnTo>
                      <a:pt x="35" y="162"/>
                    </a:lnTo>
                    <a:lnTo>
                      <a:pt x="35" y="163"/>
                    </a:lnTo>
                    <a:lnTo>
                      <a:pt x="37" y="170"/>
                    </a:lnTo>
                    <a:lnTo>
                      <a:pt x="40" y="173"/>
                    </a:lnTo>
                    <a:lnTo>
                      <a:pt x="40" y="173"/>
                    </a:lnTo>
                    <a:lnTo>
                      <a:pt x="41" y="175"/>
                    </a:lnTo>
                    <a:lnTo>
                      <a:pt x="45" y="177"/>
                    </a:lnTo>
                    <a:lnTo>
                      <a:pt x="52" y="179"/>
                    </a:lnTo>
                    <a:lnTo>
                      <a:pt x="57" y="181"/>
                    </a:lnTo>
                    <a:lnTo>
                      <a:pt x="61" y="181"/>
                    </a:lnTo>
                    <a:lnTo>
                      <a:pt x="67" y="183"/>
                    </a:lnTo>
                    <a:lnTo>
                      <a:pt x="68" y="185"/>
                    </a:lnTo>
                    <a:lnTo>
                      <a:pt x="71" y="186"/>
                    </a:lnTo>
                    <a:lnTo>
                      <a:pt x="75" y="190"/>
                    </a:lnTo>
                    <a:lnTo>
                      <a:pt x="76" y="190"/>
                    </a:lnTo>
                    <a:lnTo>
                      <a:pt x="77" y="191"/>
                    </a:lnTo>
                    <a:lnTo>
                      <a:pt x="78" y="192"/>
                    </a:lnTo>
                    <a:lnTo>
                      <a:pt x="89" y="186"/>
                    </a:lnTo>
                    <a:lnTo>
                      <a:pt x="106" y="177"/>
                    </a:lnTo>
                    <a:lnTo>
                      <a:pt x="195" y="228"/>
                    </a:lnTo>
                    <a:lnTo>
                      <a:pt x="215" y="240"/>
                    </a:lnTo>
                    <a:lnTo>
                      <a:pt x="230" y="250"/>
                    </a:lnTo>
                    <a:lnTo>
                      <a:pt x="230" y="243"/>
                    </a:lnTo>
                    <a:lnTo>
                      <a:pt x="230" y="240"/>
                    </a:lnTo>
                    <a:lnTo>
                      <a:pt x="247" y="240"/>
                    </a:lnTo>
                    <a:lnTo>
                      <a:pt x="247" y="203"/>
                    </a:lnTo>
                    <a:lnTo>
                      <a:pt x="247" y="203"/>
                    </a:lnTo>
                    <a:lnTo>
                      <a:pt x="247" y="203"/>
                    </a:lnTo>
                    <a:lnTo>
                      <a:pt x="247" y="203"/>
                    </a:lnTo>
                    <a:lnTo>
                      <a:pt x="247" y="203"/>
                    </a:lnTo>
                    <a:lnTo>
                      <a:pt x="247" y="203"/>
                    </a:lnTo>
                    <a:lnTo>
                      <a:pt x="247" y="203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92">
                <a:extLst>
                  <a:ext uri="{FF2B5EF4-FFF2-40B4-BE49-F238E27FC236}">
                    <a16:creationId xmlns:a16="http://schemas.microsoft.com/office/drawing/2014/main" id="{80F74DCA-39E9-4165-A132-B1DC2CF28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1100" y="3084513"/>
                <a:ext cx="306388" cy="363538"/>
              </a:xfrm>
              <a:custGeom>
                <a:avLst/>
                <a:gdLst>
                  <a:gd name="T0" fmla="*/ 193 w 193"/>
                  <a:gd name="T1" fmla="*/ 43 h 229"/>
                  <a:gd name="T2" fmla="*/ 134 w 193"/>
                  <a:gd name="T3" fmla="*/ 15 h 229"/>
                  <a:gd name="T4" fmla="*/ 133 w 193"/>
                  <a:gd name="T5" fmla="*/ 25 h 229"/>
                  <a:gd name="T6" fmla="*/ 80 w 193"/>
                  <a:gd name="T7" fmla="*/ 71 h 229"/>
                  <a:gd name="T8" fmla="*/ 64 w 193"/>
                  <a:gd name="T9" fmla="*/ 79 h 229"/>
                  <a:gd name="T10" fmla="*/ 63 w 193"/>
                  <a:gd name="T11" fmla="*/ 83 h 229"/>
                  <a:gd name="T12" fmla="*/ 63 w 193"/>
                  <a:gd name="T13" fmla="*/ 90 h 229"/>
                  <a:gd name="T14" fmla="*/ 63 w 193"/>
                  <a:gd name="T15" fmla="*/ 101 h 229"/>
                  <a:gd name="T16" fmla="*/ 61 w 193"/>
                  <a:gd name="T17" fmla="*/ 109 h 229"/>
                  <a:gd name="T18" fmla="*/ 0 w 193"/>
                  <a:gd name="T19" fmla="*/ 110 h 229"/>
                  <a:gd name="T20" fmla="*/ 1 w 193"/>
                  <a:gd name="T21" fmla="*/ 114 h 229"/>
                  <a:gd name="T22" fmla="*/ 4 w 193"/>
                  <a:gd name="T23" fmla="*/ 121 h 229"/>
                  <a:gd name="T24" fmla="*/ 7 w 193"/>
                  <a:gd name="T25" fmla="*/ 121 h 229"/>
                  <a:gd name="T26" fmla="*/ 11 w 193"/>
                  <a:gd name="T27" fmla="*/ 132 h 229"/>
                  <a:gd name="T28" fmla="*/ 9 w 193"/>
                  <a:gd name="T29" fmla="*/ 140 h 229"/>
                  <a:gd name="T30" fmla="*/ 7 w 193"/>
                  <a:gd name="T31" fmla="*/ 144 h 229"/>
                  <a:gd name="T32" fmla="*/ 7 w 193"/>
                  <a:gd name="T33" fmla="*/ 148 h 229"/>
                  <a:gd name="T34" fmla="*/ 11 w 193"/>
                  <a:gd name="T35" fmla="*/ 153 h 229"/>
                  <a:gd name="T36" fmla="*/ 11 w 193"/>
                  <a:gd name="T37" fmla="*/ 166 h 229"/>
                  <a:gd name="T38" fmla="*/ 11 w 193"/>
                  <a:gd name="T39" fmla="*/ 183 h 229"/>
                  <a:gd name="T40" fmla="*/ 5 w 193"/>
                  <a:gd name="T41" fmla="*/ 197 h 229"/>
                  <a:gd name="T42" fmla="*/ 4 w 193"/>
                  <a:gd name="T43" fmla="*/ 203 h 229"/>
                  <a:gd name="T44" fmla="*/ 9 w 193"/>
                  <a:gd name="T45" fmla="*/ 197 h 229"/>
                  <a:gd name="T46" fmla="*/ 13 w 193"/>
                  <a:gd name="T47" fmla="*/ 198 h 229"/>
                  <a:gd name="T48" fmla="*/ 24 w 193"/>
                  <a:gd name="T49" fmla="*/ 197 h 229"/>
                  <a:gd name="T50" fmla="*/ 31 w 193"/>
                  <a:gd name="T51" fmla="*/ 194 h 229"/>
                  <a:gd name="T52" fmla="*/ 41 w 193"/>
                  <a:gd name="T53" fmla="*/ 198 h 229"/>
                  <a:gd name="T54" fmla="*/ 45 w 193"/>
                  <a:gd name="T55" fmla="*/ 202 h 229"/>
                  <a:gd name="T56" fmla="*/ 52 w 193"/>
                  <a:gd name="T57" fmla="*/ 205 h 229"/>
                  <a:gd name="T58" fmla="*/ 55 w 193"/>
                  <a:gd name="T59" fmla="*/ 210 h 229"/>
                  <a:gd name="T60" fmla="*/ 59 w 193"/>
                  <a:gd name="T61" fmla="*/ 215 h 229"/>
                  <a:gd name="T62" fmla="*/ 63 w 193"/>
                  <a:gd name="T63" fmla="*/ 222 h 229"/>
                  <a:gd name="T64" fmla="*/ 67 w 193"/>
                  <a:gd name="T65" fmla="*/ 225 h 229"/>
                  <a:gd name="T66" fmla="*/ 70 w 193"/>
                  <a:gd name="T67" fmla="*/ 229 h 229"/>
                  <a:gd name="T68" fmla="*/ 78 w 193"/>
                  <a:gd name="T69" fmla="*/ 227 h 229"/>
                  <a:gd name="T70" fmla="*/ 78 w 193"/>
                  <a:gd name="T71" fmla="*/ 222 h 229"/>
                  <a:gd name="T72" fmla="*/ 80 w 193"/>
                  <a:gd name="T73" fmla="*/ 214 h 229"/>
                  <a:gd name="T74" fmla="*/ 85 w 193"/>
                  <a:gd name="T75" fmla="*/ 215 h 229"/>
                  <a:gd name="T76" fmla="*/ 92 w 193"/>
                  <a:gd name="T77" fmla="*/ 222 h 229"/>
                  <a:gd name="T78" fmla="*/ 93 w 193"/>
                  <a:gd name="T79" fmla="*/ 219 h 229"/>
                  <a:gd name="T80" fmla="*/ 98 w 193"/>
                  <a:gd name="T81" fmla="*/ 215 h 229"/>
                  <a:gd name="T82" fmla="*/ 105 w 193"/>
                  <a:gd name="T83" fmla="*/ 218 h 229"/>
                  <a:gd name="T84" fmla="*/ 114 w 193"/>
                  <a:gd name="T85" fmla="*/ 215 h 229"/>
                  <a:gd name="T86" fmla="*/ 120 w 193"/>
                  <a:gd name="T87" fmla="*/ 215 h 229"/>
                  <a:gd name="T88" fmla="*/ 133 w 193"/>
                  <a:gd name="T89" fmla="*/ 215 h 229"/>
                  <a:gd name="T90" fmla="*/ 165 w 193"/>
                  <a:gd name="T91" fmla="*/ 215 h 229"/>
                  <a:gd name="T92" fmla="*/ 178 w 193"/>
                  <a:gd name="T93" fmla="*/ 214 h 229"/>
                  <a:gd name="T94" fmla="*/ 178 w 193"/>
                  <a:gd name="T95" fmla="*/ 209 h 229"/>
                  <a:gd name="T96" fmla="*/ 181 w 193"/>
                  <a:gd name="T97" fmla="*/ 201 h 229"/>
                  <a:gd name="T98" fmla="*/ 177 w 193"/>
                  <a:gd name="T99" fmla="*/ 197 h 229"/>
                  <a:gd name="T100" fmla="*/ 177 w 193"/>
                  <a:gd name="T101" fmla="*/ 189 h 229"/>
                  <a:gd name="T102" fmla="*/ 165 w 193"/>
                  <a:gd name="T103" fmla="*/ 43 h 229"/>
                  <a:gd name="T104" fmla="*/ 191 w 193"/>
                  <a:gd name="T105" fmla="*/ 43 h 229"/>
                  <a:gd name="T106" fmla="*/ 191 w 193"/>
                  <a:gd name="T107" fmla="*/ 43 h 229"/>
                  <a:gd name="T108" fmla="*/ 191 w 193"/>
                  <a:gd name="T109" fmla="*/ 43 h 229"/>
                  <a:gd name="T110" fmla="*/ 191 w 193"/>
                  <a:gd name="T111" fmla="*/ 43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3" h="229">
                    <a:moveTo>
                      <a:pt x="191" y="43"/>
                    </a:moveTo>
                    <a:lnTo>
                      <a:pt x="193" y="43"/>
                    </a:lnTo>
                    <a:lnTo>
                      <a:pt x="136" y="0"/>
                    </a:lnTo>
                    <a:lnTo>
                      <a:pt x="134" y="15"/>
                    </a:lnTo>
                    <a:lnTo>
                      <a:pt x="133" y="24"/>
                    </a:lnTo>
                    <a:lnTo>
                      <a:pt x="133" y="25"/>
                    </a:lnTo>
                    <a:lnTo>
                      <a:pt x="81" y="25"/>
                    </a:lnTo>
                    <a:lnTo>
                      <a:pt x="80" y="71"/>
                    </a:lnTo>
                    <a:lnTo>
                      <a:pt x="70" y="75"/>
                    </a:lnTo>
                    <a:lnTo>
                      <a:pt x="64" y="79"/>
                    </a:lnTo>
                    <a:lnTo>
                      <a:pt x="63" y="80"/>
                    </a:lnTo>
                    <a:lnTo>
                      <a:pt x="63" y="83"/>
                    </a:lnTo>
                    <a:lnTo>
                      <a:pt x="63" y="88"/>
                    </a:lnTo>
                    <a:lnTo>
                      <a:pt x="63" y="90"/>
                    </a:lnTo>
                    <a:lnTo>
                      <a:pt x="63" y="100"/>
                    </a:lnTo>
                    <a:lnTo>
                      <a:pt x="63" y="101"/>
                    </a:lnTo>
                    <a:lnTo>
                      <a:pt x="63" y="105"/>
                    </a:lnTo>
                    <a:lnTo>
                      <a:pt x="61" y="109"/>
                    </a:lnTo>
                    <a:lnTo>
                      <a:pt x="4" y="109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1" y="114"/>
                    </a:lnTo>
                    <a:lnTo>
                      <a:pt x="4" y="118"/>
                    </a:lnTo>
                    <a:lnTo>
                      <a:pt x="4" y="121"/>
                    </a:lnTo>
                    <a:lnTo>
                      <a:pt x="5" y="122"/>
                    </a:lnTo>
                    <a:lnTo>
                      <a:pt x="7" y="121"/>
                    </a:lnTo>
                    <a:lnTo>
                      <a:pt x="11" y="128"/>
                    </a:lnTo>
                    <a:lnTo>
                      <a:pt x="11" y="132"/>
                    </a:lnTo>
                    <a:lnTo>
                      <a:pt x="9" y="134"/>
                    </a:lnTo>
                    <a:lnTo>
                      <a:pt x="9" y="140"/>
                    </a:lnTo>
                    <a:lnTo>
                      <a:pt x="8" y="142"/>
                    </a:lnTo>
                    <a:lnTo>
                      <a:pt x="7" y="144"/>
                    </a:lnTo>
                    <a:lnTo>
                      <a:pt x="5" y="145"/>
                    </a:lnTo>
                    <a:lnTo>
                      <a:pt x="7" y="148"/>
                    </a:lnTo>
                    <a:lnTo>
                      <a:pt x="9" y="149"/>
                    </a:lnTo>
                    <a:lnTo>
                      <a:pt x="11" y="153"/>
                    </a:lnTo>
                    <a:lnTo>
                      <a:pt x="11" y="157"/>
                    </a:lnTo>
                    <a:lnTo>
                      <a:pt x="11" y="166"/>
                    </a:lnTo>
                    <a:lnTo>
                      <a:pt x="11" y="174"/>
                    </a:lnTo>
                    <a:lnTo>
                      <a:pt x="11" y="183"/>
                    </a:lnTo>
                    <a:lnTo>
                      <a:pt x="7" y="189"/>
                    </a:lnTo>
                    <a:lnTo>
                      <a:pt x="5" y="197"/>
                    </a:lnTo>
                    <a:lnTo>
                      <a:pt x="4" y="205"/>
                    </a:lnTo>
                    <a:lnTo>
                      <a:pt x="4" y="203"/>
                    </a:lnTo>
                    <a:lnTo>
                      <a:pt x="5" y="201"/>
                    </a:lnTo>
                    <a:lnTo>
                      <a:pt x="9" y="197"/>
                    </a:lnTo>
                    <a:lnTo>
                      <a:pt x="11" y="197"/>
                    </a:lnTo>
                    <a:lnTo>
                      <a:pt x="13" y="198"/>
                    </a:lnTo>
                    <a:lnTo>
                      <a:pt x="19" y="197"/>
                    </a:lnTo>
                    <a:lnTo>
                      <a:pt x="24" y="197"/>
                    </a:lnTo>
                    <a:lnTo>
                      <a:pt x="28" y="194"/>
                    </a:lnTo>
                    <a:lnTo>
                      <a:pt x="31" y="194"/>
                    </a:lnTo>
                    <a:lnTo>
                      <a:pt x="37" y="197"/>
                    </a:lnTo>
                    <a:lnTo>
                      <a:pt x="41" y="198"/>
                    </a:lnTo>
                    <a:lnTo>
                      <a:pt x="44" y="201"/>
                    </a:lnTo>
                    <a:lnTo>
                      <a:pt x="45" y="202"/>
                    </a:lnTo>
                    <a:lnTo>
                      <a:pt x="51" y="205"/>
                    </a:lnTo>
                    <a:lnTo>
                      <a:pt x="52" y="205"/>
                    </a:lnTo>
                    <a:lnTo>
                      <a:pt x="53" y="206"/>
                    </a:lnTo>
                    <a:lnTo>
                      <a:pt x="55" y="210"/>
                    </a:lnTo>
                    <a:lnTo>
                      <a:pt x="55" y="211"/>
                    </a:lnTo>
                    <a:lnTo>
                      <a:pt x="59" y="215"/>
                    </a:lnTo>
                    <a:lnTo>
                      <a:pt x="61" y="218"/>
                    </a:lnTo>
                    <a:lnTo>
                      <a:pt x="63" y="222"/>
                    </a:lnTo>
                    <a:lnTo>
                      <a:pt x="64" y="223"/>
                    </a:lnTo>
                    <a:lnTo>
                      <a:pt x="67" y="225"/>
                    </a:lnTo>
                    <a:lnTo>
                      <a:pt x="70" y="229"/>
                    </a:lnTo>
                    <a:lnTo>
                      <a:pt x="70" y="229"/>
                    </a:lnTo>
                    <a:lnTo>
                      <a:pt x="74" y="229"/>
                    </a:lnTo>
                    <a:lnTo>
                      <a:pt x="78" y="227"/>
                    </a:lnTo>
                    <a:lnTo>
                      <a:pt x="78" y="223"/>
                    </a:lnTo>
                    <a:lnTo>
                      <a:pt x="78" y="222"/>
                    </a:lnTo>
                    <a:lnTo>
                      <a:pt x="80" y="215"/>
                    </a:lnTo>
                    <a:lnTo>
                      <a:pt x="80" y="214"/>
                    </a:lnTo>
                    <a:lnTo>
                      <a:pt x="81" y="214"/>
                    </a:lnTo>
                    <a:lnTo>
                      <a:pt x="85" y="215"/>
                    </a:lnTo>
                    <a:lnTo>
                      <a:pt x="89" y="219"/>
                    </a:lnTo>
                    <a:lnTo>
                      <a:pt x="92" y="222"/>
                    </a:lnTo>
                    <a:lnTo>
                      <a:pt x="92" y="221"/>
                    </a:lnTo>
                    <a:lnTo>
                      <a:pt x="93" y="219"/>
                    </a:lnTo>
                    <a:lnTo>
                      <a:pt x="94" y="218"/>
                    </a:lnTo>
                    <a:lnTo>
                      <a:pt x="98" y="215"/>
                    </a:lnTo>
                    <a:lnTo>
                      <a:pt x="102" y="218"/>
                    </a:lnTo>
                    <a:lnTo>
                      <a:pt x="105" y="218"/>
                    </a:lnTo>
                    <a:lnTo>
                      <a:pt x="110" y="218"/>
                    </a:lnTo>
                    <a:lnTo>
                      <a:pt x="114" y="215"/>
                    </a:lnTo>
                    <a:lnTo>
                      <a:pt x="116" y="211"/>
                    </a:lnTo>
                    <a:lnTo>
                      <a:pt x="120" y="215"/>
                    </a:lnTo>
                    <a:lnTo>
                      <a:pt x="124" y="215"/>
                    </a:lnTo>
                    <a:lnTo>
                      <a:pt x="133" y="215"/>
                    </a:lnTo>
                    <a:lnTo>
                      <a:pt x="145" y="215"/>
                    </a:lnTo>
                    <a:lnTo>
                      <a:pt x="165" y="215"/>
                    </a:lnTo>
                    <a:lnTo>
                      <a:pt x="177" y="215"/>
                    </a:lnTo>
                    <a:lnTo>
                      <a:pt x="178" y="214"/>
                    </a:lnTo>
                    <a:lnTo>
                      <a:pt x="178" y="211"/>
                    </a:lnTo>
                    <a:lnTo>
                      <a:pt x="178" y="209"/>
                    </a:lnTo>
                    <a:lnTo>
                      <a:pt x="181" y="205"/>
                    </a:lnTo>
                    <a:lnTo>
                      <a:pt x="181" y="201"/>
                    </a:lnTo>
                    <a:lnTo>
                      <a:pt x="178" y="198"/>
                    </a:lnTo>
                    <a:lnTo>
                      <a:pt x="177" y="197"/>
                    </a:lnTo>
                    <a:lnTo>
                      <a:pt x="177" y="194"/>
                    </a:lnTo>
                    <a:lnTo>
                      <a:pt x="177" y="189"/>
                    </a:lnTo>
                    <a:lnTo>
                      <a:pt x="167" y="71"/>
                    </a:lnTo>
                    <a:lnTo>
                      <a:pt x="165" y="43"/>
                    </a:lnTo>
                    <a:lnTo>
                      <a:pt x="166" y="43"/>
                    </a:lnTo>
                    <a:lnTo>
                      <a:pt x="191" y="43"/>
                    </a:lnTo>
                    <a:lnTo>
                      <a:pt x="191" y="43"/>
                    </a:lnTo>
                    <a:lnTo>
                      <a:pt x="191" y="43"/>
                    </a:lnTo>
                    <a:lnTo>
                      <a:pt x="191" y="43"/>
                    </a:lnTo>
                    <a:lnTo>
                      <a:pt x="191" y="43"/>
                    </a:lnTo>
                    <a:lnTo>
                      <a:pt x="191" y="43"/>
                    </a:lnTo>
                    <a:lnTo>
                      <a:pt x="191" y="43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Freeform 93">
                <a:extLst>
                  <a:ext uri="{FF2B5EF4-FFF2-40B4-BE49-F238E27FC236}">
                    <a16:creationId xmlns:a16="http://schemas.microsoft.com/office/drawing/2014/main" id="{8F949768-0D2D-424C-81B6-61D98AD98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513" y="3076575"/>
                <a:ext cx="217488" cy="182563"/>
              </a:xfrm>
              <a:custGeom>
                <a:avLst/>
                <a:gdLst>
                  <a:gd name="T0" fmla="*/ 1 w 103"/>
                  <a:gd name="T1" fmla="*/ 87 h 87"/>
                  <a:gd name="T2" fmla="*/ 4 w 103"/>
                  <a:gd name="T3" fmla="*/ 86 h 87"/>
                  <a:gd name="T4" fmla="*/ 47 w 103"/>
                  <a:gd name="T5" fmla="*/ 86 h 87"/>
                  <a:gd name="T6" fmla="*/ 48 w 103"/>
                  <a:gd name="T7" fmla="*/ 83 h 87"/>
                  <a:gd name="T8" fmla="*/ 48 w 103"/>
                  <a:gd name="T9" fmla="*/ 80 h 87"/>
                  <a:gd name="T10" fmla="*/ 48 w 103"/>
                  <a:gd name="T11" fmla="*/ 79 h 87"/>
                  <a:gd name="T12" fmla="*/ 48 w 103"/>
                  <a:gd name="T13" fmla="*/ 72 h 87"/>
                  <a:gd name="T14" fmla="*/ 48 w 103"/>
                  <a:gd name="T15" fmla="*/ 70 h 87"/>
                  <a:gd name="T16" fmla="*/ 48 w 103"/>
                  <a:gd name="T17" fmla="*/ 66 h 87"/>
                  <a:gd name="T18" fmla="*/ 48 w 103"/>
                  <a:gd name="T19" fmla="*/ 64 h 87"/>
                  <a:gd name="T20" fmla="*/ 49 w 103"/>
                  <a:gd name="T21" fmla="*/ 63 h 87"/>
                  <a:gd name="T22" fmla="*/ 54 w 103"/>
                  <a:gd name="T23" fmla="*/ 60 h 87"/>
                  <a:gd name="T24" fmla="*/ 61 w 103"/>
                  <a:gd name="T25" fmla="*/ 57 h 87"/>
                  <a:gd name="T26" fmla="*/ 62 w 103"/>
                  <a:gd name="T27" fmla="*/ 23 h 87"/>
                  <a:gd name="T28" fmla="*/ 101 w 103"/>
                  <a:gd name="T29" fmla="*/ 23 h 87"/>
                  <a:gd name="T30" fmla="*/ 101 w 103"/>
                  <a:gd name="T31" fmla="*/ 22 h 87"/>
                  <a:gd name="T32" fmla="*/ 102 w 103"/>
                  <a:gd name="T33" fmla="*/ 15 h 87"/>
                  <a:gd name="T34" fmla="*/ 102 w 103"/>
                  <a:gd name="T35" fmla="*/ 15 h 87"/>
                  <a:gd name="T36" fmla="*/ 102 w 103"/>
                  <a:gd name="T37" fmla="*/ 4 h 87"/>
                  <a:gd name="T38" fmla="*/ 102 w 103"/>
                  <a:gd name="T39" fmla="*/ 2 h 87"/>
                  <a:gd name="T40" fmla="*/ 103 w 103"/>
                  <a:gd name="T41" fmla="*/ 0 h 87"/>
                  <a:gd name="T42" fmla="*/ 49 w 103"/>
                  <a:gd name="T43" fmla="*/ 0 h 87"/>
                  <a:gd name="T44" fmla="*/ 47 w 103"/>
                  <a:gd name="T45" fmla="*/ 7 h 87"/>
                  <a:gd name="T46" fmla="*/ 42 w 103"/>
                  <a:gd name="T47" fmla="*/ 13 h 87"/>
                  <a:gd name="T48" fmla="*/ 37 w 103"/>
                  <a:gd name="T49" fmla="*/ 17 h 87"/>
                  <a:gd name="T50" fmla="*/ 35 w 103"/>
                  <a:gd name="T51" fmla="*/ 19 h 87"/>
                  <a:gd name="T52" fmla="*/ 32 w 103"/>
                  <a:gd name="T53" fmla="*/ 21 h 87"/>
                  <a:gd name="T54" fmla="*/ 29 w 103"/>
                  <a:gd name="T55" fmla="*/ 29 h 87"/>
                  <a:gd name="T56" fmla="*/ 28 w 103"/>
                  <a:gd name="T57" fmla="*/ 36 h 87"/>
                  <a:gd name="T58" fmla="*/ 27 w 103"/>
                  <a:gd name="T59" fmla="*/ 40 h 87"/>
                  <a:gd name="T60" fmla="*/ 24 w 103"/>
                  <a:gd name="T61" fmla="*/ 43 h 87"/>
                  <a:gd name="T62" fmla="*/ 18 w 103"/>
                  <a:gd name="T63" fmla="*/ 49 h 87"/>
                  <a:gd name="T64" fmla="*/ 17 w 103"/>
                  <a:gd name="T65" fmla="*/ 52 h 87"/>
                  <a:gd name="T66" fmla="*/ 17 w 103"/>
                  <a:gd name="T67" fmla="*/ 54 h 87"/>
                  <a:gd name="T68" fmla="*/ 15 w 103"/>
                  <a:gd name="T69" fmla="*/ 57 h 87"/>
                  <a:gd name="T70" fmla="*/ 12 w 103"/>
                  <a:gd name="T71" fmla="*/ 62 h 87"/>
                  <a:gd name="T72" fmla="*/ 11 w 103"/>
                  <a:gd name="T73" fmla="*/ 63 h 87"/>
                  <a:gd name="T74" fmla="*/ 11 w 103"/>
                  <a:gd name="T75" fmla="*/ 64 h 87"/>
                  <a:gd name="T76" fmla="*/ 9 w 103"/>
                  <a:gd name="T77" fmla="*/ 67 h 87"/>
                  <a:gd name="T78" fmla="*/ 8 w 103"/>
                  <a:gd name="T79" fmla="*/ 70 h 87"/>
                  <a:gd name="T80" fmla="*/ 8 w 103"/>
                  <a:gd name="T81" fmla="*/ 72 h 87"/>
                  <a:gd name="T82" fmla="*/ 6 w 103"/>
                  <a:gd name="T83" fmla="*/ 73 h 87"/>
                  <a:gd name="T84" fmla="*/ 4 w 103"/>
                  <a:gd name="T85" fmla="*/ 74 h 87"/>
                  <a:gd name="T86" fmla="*/ 1 w 103"/>
                  <a:gd name="T87" fmla="*/ 82 h 87"/>
                  <a:gd name="T88" fmla="*/ 0 w 103"/>
                  <a:gd name="T89" fmla="*/ 84 h 87"/>
                  <a:gd name="T90" fmla="*/ 1 w 103"/>
                  <a:gd name="T91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3" h="87">
                    <a:moveTo>
                      <a:pt x="1" y="87"/>
                    </a:moveTo>
                    <a:cubicBezTo>
                      <a:pt x="4" y="86"/>
                      <a:pt x="4" y="86"/>
                      <a:pt x="4" y="86"/>
                    </a:cubicBezTo>
                    <a:cubicBezTo>
                      <a:pt x="47" y="86"/>
                      <a:pt x="47" y="86"/>
                      <a:pt x="47" y="86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48" y="72"/>
                      <a:pt x="48" y="72"/>
                      <a:pt x="48" y="72"/>
                    </a:cubicBezTo>
                    <a:cubicBezTo>
                      <a:pt x="48" y="70"/>
                      <a:pt x="48" y="70"/>
                      <a:pt x="48" y="70"/>
                    </a:cubicBezTo>
                    <a:cubicBezTo>
                      <a:pt x="48" y="66"/>
                      <a:pt x="48" y="66"/>
                      <a:pt x="48" y="66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61" y="57"/>
                      <a:pt x="61" y="57"/>
                      <a:pt x="61" y="57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101" y="23"/>
                      <a:pt x="101" y="23"/>
                      <a:pt x="101" y="23"/>
                    </a:cubicBezTo>
                    <a:cubicBezTo>
                      <a:pt x="101" y="22"/>
                      <a:pt x="101" y="22"/>
                      <a:pt x="101" y="22"/>
                    </a:cubicBezTo>
                    <a:cubicBezTo>
                      <a:pt x="102" y="15"/>
                      <a:pt x="102" y="15"/>
                      <a:pt x="102" y="15"/>
                    </a:cubicBezTo>
                    <a:cubicBezTo>
                      <a:pt x="102" y="15"/>
                      <a:pt x="102" y="15"/>
                      <a:pt x="102" y="15"/>
                    </a:cubicBezTo>
                    <a:cubicBezTo>
                      <a:pt x="102" y="4"/>
                      <a:pt x="102" y="4"/>
                      <a:pt x="102" y="4"/>
                    </a:cubicBezTo>
                    <a:cubicBezTo>
                      <a:pt x="102" y="2"/>
                      <a:pt x="102" y="2"/>
                      <a:pt x="102" y="2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5" y="57"/>
                      <a:pt x="15" y="57"/>
                      <a:pt x="15" y="57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1" y="64"/>
                      <a:pt x="11" y="64"/>
                      <a:pt x="11" y="64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6" y="73"/>
                      <a:pt x="6" y="73"/>
                      <a:pt x="6" y="73"/>
                    </a:cubicBezTo>
                    <a:cubicBezTo>
                      <a:pt x="4" y="74"/>
                      <a:pt x="4" y="74"/>
                      <a:pt x="4" y="74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1" y="87"/>
                      <a:pt x="1" y="87"/>
                      <a:pt x="1" y="87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Freeform 94">
                <a:extLst>
                  <a:ext uri="{FF2B5EF4-FFF2-40B4-BE49-F238E27FC236}">
                    <a16:creationId xmlns:a16="http://schemas.microsoft.com/office/drawing/2014/main" id="{00FC0CD3-B1B2-471B-B97F-81D918584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238" y="2659063"/>
                <a:ext cx="84138" cy="147638"/>
              </a:xfrm>
              <a:custGeom>
                <a:avLst/>
                <a:gdLst>
                  <a:gd name="T0" fmla="*/ 30 w 53"/>
                  <a:gd name="T1" fmla="*/ 80 h 93"/>
                  <a:gd name="T2" fmla="*/ 34 w 53"/>
                  <a:gd name="T3" fmla="*/ 76 h 93"/>
                  <a:gd name="T4" fmla="*/ 38 w 53"/>
                  <a:gd name="T5" fmla="*/ 70 h 93"/>
                  <a:gd name="T6" fmla="*/ 34 w 53"/>
                  <a:gd name="T7" fmla="*/ 70 h 93"/>
                  <a:gd name="T8" fmla="*/ 33 w 53"/>
                  <a:gd name="T9" fmla="*/ 66 h 93"/>
                  <a:gd name="T10" fmla="*/ 34 w 53"/>
                  <a:gd name="T11" fmla="*/ 62 h 93"/>
                  <a:gd name="T12" fmla="*/ 38 w 53"/>
                  <a:gd name="T13" fmla="*/ 57 h 93"/>
                  <a:gd name="T14" fmla="*/ 34 w 53"/>
                  <a:gd name="T15" fmla="*/ 52 h 93"/>
                  <a:gd name="T16" fmla="*/ 34 w 53"/>
                  <a:gd name="T17" fmla="*/ 48 h 93"/>
                  <a:gd name="T18" fmla="*/ 34 w 53"/>
                  <a:gd name="T19" fmla="*/ 47 h 93"/>
                  <a:gd name="T20" fmla="*/ 38 w 53"/>
                  <a:gd name="T21" fmla="*/ 44 h 93"/>
                  <a:gd name="T22" fmla="*/ 40 w 53"/>
                  <a:gd name="T23" fmla="*/ 40 h 93"/>
                  <a:gd name="T24" fmla="*/ 40 w 53"/>
                  <a:gd name="T25" fmla="*/ 36 h 93"/>
                  <a:gd name="T26" fmla="*/ 42 w 53"/>
                  <a:gd name="T27" fmla="*/ 35 h 93"/>
                  <a:gd name="T28" fmla="*/ 42 w 53"/>
                  <a:gd name="T29" fmla="*/ 29 h 93"/>
                  <a:gd name="T30" fmla="*/ 42 w 53"/>
                  <a:gd name="T31" fmla="*/ 21 h 93"/>
                  <a:gd name="T32" fmla="*/ 45 w 53"/>
                  <a:gd name="T33" fmla="*/ 19 h 93"/>
                  <a:gd name="T34" fmla="*/ 52 w 53"/>
                  <a:gd name="T35" fmla="*/ 12 h 93"/>
                  <a:gd name="T36" fmla="*/ 49 w 53"/>
                  <a:gd name="T37" fmla="*/ 9 h 93"/>
                  <a:gd name="T38" fmla="*/ 48 w 53"/>
                  <a:gd name="T39" fmla="*/ 5 h 93"/>
                  <a:gd name="T40" fmla="*/ 44 w 53"/>
                  <a:gd name="T41" fmla="*/ 4 h 93"/>
                  <a:gd name="T42" fmla="*/ 40 w 53"/>
                  <a:gd name="T43" fmla="*/ 4 h 93"/>
                  <a:gd name="T44" fmla="*/ 36 w 53"/>
                  <a:gd name="T45" fmla="*/ 5 h 93"/>
                  <a:gd name="T46" fmla="*/ 30 w 53"/>
                  <a:gd name="T47" fmla="*/ 5 h 93"/>
                  <a:gd name="T48" fmla="*/ 26 w 53"/>
                  <a:gd name="T49" fmla="*/ 5 h 93"/>
                  <a:gd name="T50" fmla="*/ 25 w 53"/>
                  <a:gd name="T51" fmla="*/ 4 h 93"/>
                  <a:gd name="T52" fmla="*/ 25 w 53"/>
                  <a:gd name="T53" fmla="*/ 3 h 93"/>
                  <a:gd name="T54" fmla="*/ 22 w 53"/>
                  <a:gd name="T55" fmla="*/ 3 h 93"/>
                  <a:gd name="T56" fmla="*/ 17 w 53"/>
                  <a:gd name="T57" fmla="*/ 4 h 93"/>
                  <a:gd name="T58" fmla="*/ 16 w 53"/>
                  <a:gd name="T59" fmla="*/ 5 h 93"/>
                  <a:gd name="T60" fmla="*/ 16 w 53"/>
                  <a:gd name="T61" fmla="*/ 9 h 93"/>
                  <a:gd name="T62" fmla="*/ 16 w 53"/>
                  <a:gd name="T63" fmla="*/ 17 h 93"/>
                  <a:gd name="T64" fmla="*/ 16 w 53"/>
                  <a:gd name="T65" fmla="*/ 25 h 93"/>
                  <a:gd name="T66" fmla="*/ 13 w 53"/>
                  <a:gd name="T67" fmla="*/ 29 h 93"/>
                  <a:gd name="T68" fmla="*/ 9 w 53"/>
                  <a:gd name="T69" fmla="*/ 47 h 93"/>
                  <a:gd name="T70" fmla="*/ 4 w 53"/>
                  <a:gd name="T71" fmla="*/ 49 h 93"/>
                  <a:gd name="T72" fmla="*/ 3 w 53"/>
                  <a:gd name="T73" fmla="*/ 57 h 93"/>
                  <a:gd name="T74" fmla="*/ 3 w 53"/>
                  <a:gd name="T75" fmla="*/ 62 h 93"/>
                  <a:gd name="T76" fmla="*/ 5 w 53"/>
                  <a:gd name="T77" fmla="*/ 61 h 93"/>
                  <a:gd name="T78" fmla="*/ 9 w 53"/>
                  <a:gd name="T79" fmla="*/ 60 h 93"/>
                  <a:gd name="T80" fmla="*/ 8 w 53"/>
                  <a:gd name="T81" fmla="*/ 62 h 93"/>
                  <a:gd name="T82" fmla="*/ 4 w 53"/>
                  <a:gd name="T83" fmla="*/ 66 h 93"/>
                  <a:gd name="T84" fmla="*/ 12 w 53"/>
                  <a:gd name="T85" fmla="*/ 65 h 93"/>
                  <a:gd name="T86" fmla="*/ 12 w 53"/>
                  <a:gd name="T87" fmla="*/ 69 h 93"/>
                  <a:gd name="T88" fmla="*/ 12 w 53"/>
                  <a:gd name="T89" fmla="*/ 70 h 93"/>
                  <a:gd name="T90" fmla="*/ 9 w 53"/>
                  <a:gd name="T91" fmla="*/ 78 h 93"/>
                  <a:gd name="T92" fmla="*/ 8 w 53"/>
                  <a:gd name="T93" fmla="*/ 88 h 93"/>
                  <a:gd name="T94" fmla="*/ 8 w 53"/>
                  <a:gd name="T95" fmla="*/ 93 h 93"/>
                  <a:gd name="T96" fmla="*/ 19 w 53"/>
                  <a:gd name="T97" fmla="*/ 92 h 93"/>
                  <a:gd name="T98" fmla="*/ 26 w 53"/>
                  <a:gd name="T99" fmla="*/ 92 h 93"/>
                  <a:gd name="T100" fmla="*/ 29 w 53"/>
                  <a:gd name="T101" fmla="*/ 86 h 93"/>
                  <a:gd name="T102" fmla="*/ 29 w 53"/>
                  <a:gd name="T103" fmla="*/ 82 h 93"/>
                  <a:gd name="T104" fmla="*/ 29 w 53"/>
                  <a:gd name="T105" fmla="*/ 82 h 93"/>
                  <a:gd name="T106" fmla="*/ 29 w 53"/>
                  <a:gd name="T107" fmla="*/ 82 h 93"/>
                  <a:gd name="T108" fmla="*/ 29 w 53"/>
                  <a:gd name="T109" fmla="*/ 8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3" h="93">
                    <a:moveTo>
                      <a:pt x="29" y="82"/>
                    </a:moveTo>
                    <a:lnTo>
                      <a:pt x="30" y="80"/>
                    </a:lnTo>
                    <a:lnTo>
                      <a:pt x="32" y="78"/>
                    </a:lnTo>
                    <a:lnTo>
                      <a:pt x="34" y="76"/>
                    </a:lnTo>
                    <a:lnTo>
                      <a:pt x="36" y="74"/>
                    </a:lnTo>
                    <a:lnTo>
                      <a:pt x="38" y="70"/>
                    </a:lnTo>
                    <a:lnTo>
                      <a:pt x="36" y="70"/>
                    </a:lnTo>
                    <a:lnTo>
                      <a:pt x="34" y="70"/>
                    </a:lnTo>
                    <a:lnTo>
                      <a:pt x="32" y="66"/>
                    </a:lnTo>
                    <a:lnTo>
                      <a:pt x="33" y="66"/>
                    </a:lnTo>
                    <a:lnTo>
                      <a:pt x="32" y="65"/>
                    </a:lnTo>
                    <a:lnTo>
                      <a:pt x="34" y="62"/>
                    </a:lnTo>
                    <a:lnTo>
                      <a:pt x="34" y="61"/>
                    </a:lnTo>
                    <a:lnTo>
                      <a:pt x="38" y="57"/>
                    </a:lnTo>
                    <a:lnTo>
                      <a:pt x="36" y="53"/>
                    </a:lnTo>
                    <a:lnTo>
                      <a:pt x="34" y="52"/>
                    </a:lnTo>
                    <a:lnTo>
                      <a:pt x="34" y="49"/>
                    </a:lnTo>
                    <a:lnTo>
                      <a:pt x="34" y="48"/>
                    </a:lnTo>
                    <a:lnTo>
                      <a:pt x="30" y="47"/>
                    </a:lnTo>
                    <a:lnTo>
                      <a:pt x="34" y="47"/>
                    </a:lnTo>
                    <a:lnTo>
                      <a:pt x="36" y="47"/>
                    </a:lnTo>
                    <a:lnTo>
                      <a:pt x="38" y="44"/>
                    </a:lnTo>
                    <a:lnTo>
                      <a:pt x="40" y="43"/>
                    </a:lnTo>
                    <a:lnTo>
                      <a:pt x="40" y="40"/>
                    </a:lnTo>
                    <a:lnTo>
                      <a:pt x="40" y="39"/>
                    </a:lnTo>
                    <a:lnTo>
                      <a:pt x="40" y="36"/>
                    </a:lnTo>
                    <a:lnTo>
                      <a:pt x="40" y="35"/>
                    </a:lnTo>
                    <a:lnTo>
                      <a:pt x="42" y="35"/>
                    </a:lnTo>
                    <a:lnTo>
                      <a:pt x="42" y="32"/>
                    </a:lnTo>
                    <a:lnTo>
                      <a:pt x="42" y="29"/>
                    </a:lnTo>
                    <a:lnTo>
                      <a:pt x="44" y="25"/>
                    </a:lnTo>
                    <a:lnTo>
                      <a:pt x="42" y="21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9" y="16"/>
                    </a:lnTo>
                    <a:lnTo>
                      <a:pt x="52" y="12"/>
                    </a:lnTo>
                    <a:lnTo>
                      <a:pt x="53" y="9"/>
                    </a:lnTo>
                    <a:lnTo>
                      <a:pt x="49" y="9"/>
                    </a:lnTo>
                    <a:lnTo>
                      <a:pt x="48" y="8"/>
                    </a:lnTo>
                    <a:lnTo>
                      <a:pt x="48" y="5"/>
                    </a:lnTo>
                    <a:lnTo>
                      <a:pt x="48" y="4"/>
                    </a:lnTo>
                    <a:lnTo>
                      <a:pt x="44" y="4"/>
                    </a:lnTo>
                    <a:lnTo>
                      <a:pt x="42" y="4"/>
                    </a:lnTo>
                    <a:lnTo>
                      <a:pt x="40" y="4"/>
                    </a:lnTo>
                    <a:lnTo>
                      <a:pt x="38" y="5"/>
                    </a:lnTo>
                    <a:lnTo>
                      <a:pt x="36" y="5"/>
                    </a:lnTo>
                    <a:lnTo>
                      <a:pt x="32" y="5"/>
                    </a:lnTo>
                    <a:lnTo>
                      <a:pt x="30" y="5"/>
                    </a:lnTo>
                    <a:lnTo>
                      <a:pt x="29" y="5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5" y="4"/>
                    </a:lnTo>
                    <a:lnTo>
                      <a:pt x="26" y="3"/>
                    </a:lnTo>
                    <a:lnTo>
                      <a:pt x="25" y="3"/>
                    </a:lnTo>
                    <a:lnTo>
                      <a:pt x="25" y="0"/>
                    </a:lnTo>
                    <a:lnTo>
                      <a:pt x="22" y="3"/>
                    </a:lnTo>
                    <a:lnTo>
                      <a:pt x="21" y="3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6" y="12"/>
                    </a:lnTo>
                    <a:lnTo>
                      <a:pt x="16" y="17"/>
                    </a:lnTo>
                    <a:lnTo>
                      <a:pt x="16" y="21"/>
                    </a:lnTo>
                    <a:lnTo>
                      <a:pt x="16" y="25"/>
                    </a:lnTo>
                    <a:lnTo>
                      <a:pt x="16" y="27"/>
                    </a:lnTo>
                    <a:lnTo>
                      <a:pt x="13" y="29"/>
                    </a:lnTo>
                    <a:lnTo>
                      <a:pt x="12" y="39"/>
                    </a:lnTo>
                    <a:lnTo>
                      <a:pt x="9" y="47"/>
                    </a:lnTo>
                    <a:lnTo>
                      <a:pt x="5" y="49"/>
                    </a:lnTo>
                    <a:lnTo>
                      <a:pt x="4" y="49"/>
                    </a:lnTo>
                    <a:lnTo>
                      <a:pt x="4" y="52"/>
                    </a:lnTo>
                    <a:lnTo>
                      <a:pt x="3" y="57"/>
                    </a:lnTo>
                    <a:lnTo>
                      <a:pt x="0" y="61"/>
                    </a:lnTo>
                    <a:lnTo>
                      <a:pt x="3" y="62"/>
                    </a:lnTo>
                    <a:lnTo>
                      <a:pt x="4" y="62"/>
                    </a:lnTo>
                    <a:lnTo>
                      <a:pt x="5" y="61"/>
                    </a:lnTo>
                    <a:lnTo>
                      <a:pt x="9" y="57"/>
                    </a:lnTo>
                    <a:lnTo>
                      <a:pt x="9" y="60"/>
                    </a:lnTo>
                    <a:lnTo>
                      <a:pt x="9" y="61"/>
                    </a:lnTo>
                    <a:lnTo>
                      <a:pt x="8" y="62"/>
                    </a:lnTo>
                    <a:lnTo>
                      <a:pt x="5" y="62"/>
                    </a:lnTo>
                    <a:lnTo>
                      <a:pt x="4" y="66"/>
                    </a:lnTo>
                    <a:lnTo>
                      <a:pt x="9" y="66"/>
                    </a:lnTo>
                    <a:lnTo>
                      <a:pt x="12" y="65"/>
                    </a:lnTo>
                    <a:lnTo>
                      <a:pt x="12" y="66"/>
                    </a:lnTo>
                    <a:lnTo>
                      <a:pt x="12" y="69"/>
                    </a:lnTo>
                    <a:lnTo>
                      <a:pt x="9" y="66"/>
                    </a:lnTo>
                    <a:lnTo>
                      <a:pt x="12" y="70"/>
                    </a:lnTo>
                    <a:lnTo>
                      <a:pt x="9" y="76"/>
                    </a:lnTo>
                    <a:lnTo>
                      <a:pt x="9" y="78"/>
                    </a:lnTo>
                    <a:lnTo>
                      <a:pt x="9" y="82"/>
                    </a:lnTo>
                    <a:lnTo>
                      <a:pt x="8" y="88"/>
                    </a:lnTo>
                    <a:lnTo>
                      <a:pt x="8" y="92"/>
                    </a:lnTo>
                    <a:lnTo>
                      <a:pt x="8" y="93"/>
                    </a:lnTo>
                    <a:lnTo>
                      <a:pt x="13" y="92"/>
                    </a:lnTo>
                    <a:lnTo>
                      <a:pt x="19" y="92"/>
                    </a:lnTo>
                    <a:lnTo>
                      <a:pt x="25" y="93"/>
                    </a:lnTo>
                    <a:lnTo>
                      <a:pt x="26" y="92"/>
                    </a:lnTo>
                    <a:lnTo>
                      <a:pt x="29" y="89"/>
                    </a:lnTo>
                    <a:lnTo>
                      <a:pt x="29" y="86"/>
                    </a:lnTo>
                    <a:lnTo>
                      <a:pt x="29" y="82"/>
                    </a:lnTo>
                    <a:lnTo>
                      <a:pt x="29" y="82"/>
                    </a:lnTo>
                    <a:lnTo>
                      <a:pt x="29" y="82"/>
                    </a:lnTo>
                    <a:lnTo>
                      <a:pt x="29" y="82"/>
                    </a:lnTo>
                    <a:lnTo>
                      <a:pt x="29" y="82"/>
                    </a:lnTo>
                    <a:lnTo>
                      <a:pt x="29" y="82"/>
                    </a:lnTo>
                    <a:lnTo>
                      <a:pt x="29" y="82"/>
                    </a:lnTo>
                    <a:lnTo>
                      <a:pt x="29" y="82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Freeform 95">
                <a:extLst>
                  <a:ext uri="{FF2B5EF4-FFF2-40B4-BE49-F238E27FC236}">
                    <a16:creationId xmlns:a16="http://schemas.microsoft.com/office/drawing/2014/main" id="{005DD275-AFA0-4357-9D16-566468A73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538" y="2503488"/>
                <a:ext cx="112713" cy="50800"/>
              </a:xfrm>
              <a:custGeom>
                <a:avLst/>
                <a:gdLst>
                  <a:gd name="T0" fmla="*/ 63 w 71"/>
                  <a:gd name="T1" fmla="*/ 13 h 32"/>
                  <a:gd name="T2" fmla="*/ 59 w 71"/>
                  <a:gd name="T3" fmla="*/ 14 h 32"/>
                  <a:gd name="T4" fmla="*/ 52 w 71"/>
                  <a:gd name="T5" fmla="*/ 10 h 32"/>
                  <a:gd name="T6" fmla="*/ 52 w 71"/>
                  <a:gd name="T7" fmla="*/ 7 h 32"/>
                  <a:gd name="T8" fmla="*/ 52 w 71"/>
                  <a:gd name="T9" fmla="*/ 3 h 32"/>
                  <a:gd name="T10" fmla="*/ 49 w 71"/>
                  <a:gd name="T11" fmla="*/ 1 h 32"/>
                  <a:gd name="T12" fmla="*/ 40 w 71"/>
                  <a:gd name="T13" fmla="*/ 0 h 32"/>
                  <a:gd name="T14" fmla="*/ 36 w 71"/>
                  <a:gd name="T15" fmla="*/ 0 h 32"/>
                  <a:gd name="T16" fmla="*/ 36 w 71"/>
                  <a:gd name="T17" fmla="*/ 1 h 32"/>
                  <a:gd name="T18" fmla="*/ 28 w 71"/>
                  <a:gd name="T19" fmla="*/ 3 h 32"/>
                  <a:gd name="T20" fmla="*/ 23 w 71"/>
                  <a:gd name="T21" fmla="*/ 3 h 32"/>
                  <a:gd name="T22" fmla="*/ 19 w 71"/>
                  <a:gd name="T23" fmla="*/ 5 h 32"/>
                  <a:gd name="T24" fmla="*/ 15 w 71"/>
                  <a:gd name="T25" fmla="*/ 3 h 32"/>
                  <a:gd name="T26" fmla="*/ 18 w 71"/>
                  <a:gd name="T27" fmla="*/ 5 h 32"/>
                  <a:gd name="T28" fmla="*/ 8 w 71"/>
                  <a:gd name="T29" fmla="*/ 14 h 32"/>
                  <a:gd name="T30" fmla="*/ 4 w 71"/>
                  <a:gd name="T31" fmla="*/ 18 h 32"/>
                  <a:gd name="T32" fmla="*/ 2 w 71"/>
                  <a:gd name="T33" fmla="*/ 24 h 32"/>
                  <a:gd name="T34" fmla="*/ 4 w 71"/>
                  <a:gd name="T35" fmla="*/ 26 h 32"/>
                  <a:gd name="T36" fmla="*/ 6 w 71"/>
                  <a:gd name="T37" fmla="*/ 22 h 32"/>
                  <a:gd name="T38" fmla="*/ 10 w 71"/>
                  <a:gd name="T39" fmla="*/ 22 h 32"/>
                  <a:gd name="T40" fmla="*/ 14 w 71"/>
                  <a:gd name="T41" fmla="*/ 24 h 32"/>
                  <a:gd name="T42" fmla="*/ 15 w 71"/>
                  <a:gd name="T43" fmla="*/ 30 h 32"/>
                  <a:gd name="T44" fmla="*/ 22 w 71"/>
                  <a:gd name="T45" fmla="*/ 32 h 32"/>
                  <a:gd name="T46" fmla="*/ 28 w 71"/>
                  <a:gd name="T47" fmla="*/ 30 h 32"/>
                  <a:gd name="T48" fmla="*/ 32 w 71"/>
                  <a:gd name="T49" fmla="*/ 26 h 32"/>
                  <a:gd name="T50" fmla="*/ 35 w 71"/>
                  <a:gd name="T51" fmla="*/ 22 h 32"/>
                  <a:gd name="T52" fmla="*/ 39 w 71"/>
                  <a:gd name="T53" fmla="*/ 28 h 32"/>
                  <a:gd name="T54" fmla="*/ 44 w 71"/>
                  <a:gd name="T55" fmla="*/ 32 h 32"/>
                  <a:gd name="T56" fmla="*/ 45 w 71"/>
                  <a:gd name="T57" fmla="*/ 28 h 32"/>
                  <a:gd name="T58" fmla="*/ 48 w 71"/>
                  <a:gd name="T59" fmla="*/ 24 h 32"/>
                  <a:gd name="T60" fmla="*/ 48 w 71"/>
                  <a:gd name="T61" fmla="*/ 20 h 32"/>
                  <a:gd name="T62" fmla="*/ 52 w 71"/>
                  <a:gd name="T63" fmla="*/ 22 h 32"/>
                  <a:gd name="T64" fmla="*/ 53 w 71"/>
                  <a:gd name="T65" fmla="*/ 24 h 32"/>
                  <a:gd name="T66" fmla="*/ 57 w 71"/>
                  <a:gd name="T67" fmla="*/ 24 h 32"/>
                  <a:gd name="T68" fmla="*/ 61 w 71"/>
                  <a:gd name="T69" fmla="*/ 24 h 32"/>
                  <a:gd name="T70" fmla="*/ 59 w 71"/>
                  <a:gd name="T71" fmla="*/ 20 h 32"/>
                  <a:gd name="T72" fmla="*/ 65 w 71"/>
                  <a:gd name="T73" fmla="*/ 20 h 32"/>
                  <a:gd name="T74" fmla="*/ 65 w 71"/>
                  <a:gd name="T75" fmla="*/ 16 h 32"/>
                  <a:gd name="T76" fmla="*/ 71 w 71"/>
                  <a:gd name="T77" fmla="*/ 16 h 32"/>
                  <a:gd name="T78" fmla="*/ 65 w 71"/>
                  <a:gd name="T79" fmla="*/ 13 h 32"/>
                  <a:gd name="T80" fmla="*/ 65 w 71"/>
                  <a:gd name="T81" fmla="*/ 13 h 32"/>
                  <a:gd name="T82" fmla="*/ 65 w 71"/>
                  <a:gd name="T83" fmla="*/ 13 h 32"/>
                  <a:gd name="T84" fmla="*/ 65 w 71"/>
                  <a:gd name="T85" fmla="*/ 1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1" h="32">
                    <a:moveTo>
                      <a:pt x="65" y="13"/>
                    </a:moveTo>
                    <a:lnTo>
                      <a:pt x="63" y="13"/>
                    </a:lnTo>
                    <a:lnTo>
                      <a:pt x="61" y="14"/>
                    </a:lnTo>
                    <a:lnTo>
                      <a:pt x="59" y="14"/>
                    </a:lnTo>
                    <a:lnTo>
                      <a:pt x="56" y="13"/>
                    </a:lnTo>
                    <a:lnTo>
                      <a:pt x="52" y="10"/>
                    </a:lnTo>
                    <a:lnTo>
                      <a:pt x="53" y="9"/>
                    </a:lnTo>
                    <a:lnTo>
                      <a:pt x="52" y="7"/>
                    </a:lnTo>
                    <a:lnTo>
                      <a:pt x="53" y="5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49" y="1"/>
                    </a:lnTo>
                    <a:lnTo>
                      <a:pt x="45" y="0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6" y="1"/>
                    </a:lnTo>
                    <a:lnTo>
                      <a:pt x="32" y="1"/>
                    </a:lnTo>
                    <a:lnTo>
                      <a:pt x="28" y="3"/>
                    </a:lnTo>
                    <a:lnTo>
                      <a:pt x="26" y="1"/>
                    </a:lnTo>
                    <a:lnTo>
                      <a:pt x="23" y="3"/>
                    </a:lnTo>
                    <a:lnTo>
                      <a:pt x="22" y="3"/>
                    </a:lnTo>
                    <a:lnTo>
                      <a:pt x="19" y="5"/>
                    </a:lnTo>
                    <a:lnTo>
                      <a:pt x="18" y="3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8" y="5"/>
                    </a:lnTo>
                    <a:lnTo>
                      <a:pt x="12" y="10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2" y="24"/>
                    </a:lnTo>
                    <a:lnTo>
                      <a:pt x="0" y="28"/>
                    </a:lnTo>
                    <a:lnTo>
                      <a:pt x="4" y="26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4" y="24"/>
                    </a:lnTo>
                    <a:lnTo>
                      <a:pt x="14" y="28"/>
                    </a:lnTo>
                    <a:lnTo>
                      <a:pt x="15" y="30"/>
                    </a:lnTo>
                    <a:lnTo>
                      <a:pt x="18" y="32"/>
                    </a:lnTo>
                    <a:lnTo>
                      <a:pt x="22" y="32"/>
                    </a:lnTo>
                    <a:lnTo>
                      <a:pt x="27" y="30"/>
                    </a:lnTo>
                    <a:lnTo>
                      <a:pt x="28" y="30"/>
                    </a:lnTo>
                    <a:lnTo>
                      <a:pt x="31" y="28"/>
                    </a:lnTo>
                    <a:lnTo>
                      <a:pt x="32" y="26"/>
                    </a:lnTo>
                    <a:lnTo>
                      <a:pt x="31" y="24"/>
                    </a:lnTo>
                    <a:lnTo>
                      <a:pt x="35" y="22"/>
                    </a:lnTo>
                    <a:lnTo>
                      <a:pt x="36" y="24"/>
                    </a:lnTo>
                    <a:lnTo>
                      <a:pt x="39" y="28"/>
                    </a:lnTo>
                    <a:lnTo>
                      <a:pt x="43" y="30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28"/>
                    </a:lnTo>
                    <a:lnTo>
                      <a:pt x="48" y="26"/>
                    </a:lnTo>
                    <a:lnTo>
                      <a:pt x="48" y="24"/>
                    </a:lnTo>
                    <a:lnTo>
                      <a:pt x="48" y="22"/>
                    </a:lnTo>
                    <a:lnTo>
                      <a:pt x="48" y="20"/>
                    </a:lnTo>
                    <a:lnTo>
                      <a:pt x="49" y="20"/>
                    </a:lnTo>
                    <a:lnTo>
                      <a:pt x="52" y="22"/>
                    </a:lnTo>
                    <a:lnTo>
                      <a:pt x="52" y="24"/>
                    </a:lnTo>
                    <a:lnTo>
                      <a:pt x="53" y="24"/>
                    </a:lnTo>
                    <a:lnTo>
                      <a:pt x="56" y="24"/>
                    </a:lnTo>
                    <a:lnTo>
                      <a:pt x="57" y="24"/>
                    </a:lnTo>
                    <a:lnTo>
                      <a:pt x="59" y="26"/>
                    </a:lnTo>
                    <a:lnTo>
                      <a:pt x="61" y="24"/>
                    </a:lnTo>
                    <a:lnTo>
                      <a:pt x="59" y="22"/>
                    </a:lnTo>
                    <a:lnTo>
                      <a:pt x="59" y="20"/>
                    </a:lnTo>
                    <a:lnTo>
                      <a:pt x="61" y="18"/>
                    </a:lnTo>
                    <a:lnTo>
                      <a:pt x="65" y="20"/>
                    </a:lnTo>
                    <a:lnTo>
                      <a:pt x="65" y="18"/>
                    </a:lnTo>
                    <a:lnTo>
                      <a:pt x="65" y="16"/>
                    </a:lnTo>
                    <a:lnTo>
                      <a:pt x="65" y="14"/>
                    </a:lnTo>
                    <a:lnTo>
                      <a:pt x="71" y="16"/>
                    </a:lnTo>
                    <a:lnTo>
                      <a:pt x="67" y="14"/>
                    </a:lnTo>
                    <a:lnTo>
                      <a:pt x="65" y="13"/>
                    </a:lnTo>
                    <a:lnTo>
                      <a:pt x="65" y="13"/>
                    </a:lnTo>
                    <a:lnTo>
                      <a:pt x="65" y="13"/>
                    </a:lnTo>
                    <a:lnTo>
                      <a:pt x="65" y="13"/>
                    </a:lnTo>
                    <a:lnTo>
                      <a:pt x="65" y="13"/>
                    </a:lnTo>
                    <a:lnTo>
                      <a:pt x="65" y="13"/>
                    </a:lnTo>
                    <a:lnTo>
                      <a:pt x="65" y="13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Freeform 96">
                <a:extLst>
                  <a:ext uri="{FF2B5EF4-FFF2-40B4-BE49-F238E27FC236}">
                    <a16:creationId xmlns:a16="http://schemas.microsoft.com/office/drawing/2014/main" id="{3CD4303B-0138-4E7F-9043-DC84E6433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0400" y="2525713"/>
                <a:ext cx="73025" cy="41275"/>
              </a:xfrm>
              <a:custGeom>
                <a:avLst/>
                <a:gdLst>
                  <a:gd name="T0" fmla="*/ 5 w 35"/>
                  <a:gd name="T1" fmla="*/ 19 h 19"/>
                  <a:gd name="T2" fmla="*/ 6 w 35"/>
                  <a:gd name="T3" fmla="*/ 19 h 19"/>
                  <a:gd name="T4" fmla="*/ 7 w 35"/>
                  <a:gd name="T5" fmla="*/ 19 h 19"/>
                  <a:gd name="T6" fmla="*/ 9 w 35"/>
                  <a:gd name="T7" fmla="*/ 19 h 19"/>
                  <a:gd name="T8" fmla="*/ 10 w 35"/>
                  <a:gd name="T9" fmla="*/ 19 h 19"/>
                  <a:gd name="T10" fmla="*/ 13 w 35"/>
                  <a:gd name="T11" fmla="*/ 16 h 19"/>
                  <a:gd name="T12" fmla="*/ 16 w 35"/>
                  <a:gd name="T13" fmla="*/ 17 h 19"/>
                  <a:gd name="T14" fmla="*/ 17 w 35"/>
                  <a:gd name="T15" fmla="*/ 18 h 19"/>
                  <a:gd name="T16" fmla="*/ 19 w 35"/>
                  <a:gd name="T17" fmla="*/ 19 h 19"/>
                  <a:gd name="T18" fmla="*/ 19 w 35"/>
                  <a:gd name="T19" fmla="*/ 19 h 19"/>
                  <a:gd name="T20" fmla="*/ 20 w 35"/>
                  <a:gd name="T21" fmla="*/ 19 h 19"/>
                  <a:gd name="T22" fmla="*/ 20 w 35"/>
                  <a:gd name="T23" fmla="*/ 19 h 19"/>
                  <a:gd name="T24" fmla="*/ 22 w 35"/>
                  <a:gd name="T25" fmla="*/ 19 h 19"/>
                  <a:gd name="T26" fmla="*/ 22 w 35"/>
                  <a:gd name="T27" fmla="*/ 18 h 19"/>
                  <a:gd name="T28" fmla="*/ 22 w 35"/>
                  <a:gd name="T29" fmla="*/ 16 h 19"/>
                  <a:gd name="T30" fmla="*/ 20 w 35"/>
                  <a:gd name="T31" fmla="*/ 16 h 19"/>
                  <a:gd name="T32" fmla="*/ 23 w 35"/>
                  <a:gd name="T33" fmla="*/ 15 h 19"/>
                  <a:gd name="T34" fmla="*/ 23 w 35"/>
                  <a:gd name="T35" fmla="*/ 14 h 19"/>
                  <a:gd name="T36" fmla="*/ 25 w 35"/>
                  <a:gd name="T37" fmla="*/ 13 h 19"/>
                  <a:gd name="T38" fmla="*/ 25 w 35"/>
                  <a:gd name="T39" fmla="*/ 10 h 19"/>
                  <a:gd name="T40" fmla="*/ 26 w 35"/>
                  <a:gd name="T41" fmla="*/ 9 h 19"/>
                  <a:gd name="T42" fmla="*/ 27 w 35"/>
                  <a:gd name="T43" fmla="*/ 9 h 19"/>
                  <a:gd name="T44" fmla="*/ 29 w 35"/>
                  <a:gd name="T45" fmla="*/ 7 h 19"/>
                  <a:gd name="T46" fmla="*/ 30 w 35"/>
                  <a:gd name="T47" fmla="*/ 6 h 19"/>
                  <a:gd name="T48" fmla="*/ 32 w 35"/>
                  <a:gd name="T49" fmla="*/ 6 h 19"/>
                  <a:gd name="T50" fmla="*/ 31 w 35"/>
                  <a:gd name="T51" fmla="*/ 5 h 19"/>
                  <a:gd name="T52" fmla="*/ 32 w 35"/>
                  <a:gd name="T53" fmla="*/ 4 h 19"/>
                  <a:gd name="T54" fmla="*/ 35 w 35"/>
                  <a:gd name="T55" fmla="*/ 6 h 19"/>
                  <a:gd name="T56" fmla="*/ 30 w 35"/>
                  <a:gd name="T57" fmla="*/ 0 h 19"/>
                  <a:gd name="T58" fmla="*/ 29 w 35"/>
                  <a:gd name="T59" fmla="*/ 0 h 19"/>
                  <a:gd name="T60" fmla="*/ 27 w 35"/>
                  <a:gd name="T61" fmla="*/ 1 h 19"/>
                  <a:gd name="T62" fmla="*/ 27 w 35"/>
                  <a:gd name="T63" fmla="*/ 2 h 19"/>
                  <a:gd name="T64" fmla="*/ 26 w 35"/>
                  <a:gd name="T65" fmla="*/ 1 h 19"/>
                  <a:gd name="T66" fmla="*/ 25 w 35"/>
                  <a:gd name="T67" fmla="*/ 3 h 19"/>
                  <a:gd name="T68" fmla="*/ 23 w 35"/>
                  <a:gd name="T69" fmla="*/ 3 h 19"/>
                  <a:gd name="T70" fmla="*/ 22 w 35"/>
                  <a:gd name="T71" fmla="*/ 3 h 19"/>
                  <a:gd name="T72" fmla="*/ 19 w 35"/>
                  <a:gd name="T73" fmla="*/ 3 h 19"/>
                  <a:gd name="T74" fmla="*/ 17 w 35"/>
                  <a:gd name="T75" fmla="*/ 3 h 19"/>
                  <a:gd name="T76" fmla="*/ 13 w 35"/>
                  <a:gd name="T77" fmla="*/ 6 h 19"/>
                  <a:gd name="T78" fmla="*/ 9 w 35"/>
                  <a:gd name="T79" fmla="*/ 6 h 19"/>
                  <a:gd name="T80" fmla="*/ 5 w 35"/>
                  <a:gd name="T81" fmla="*/ 4 h 19"/>
                  <a:gd name="T82" fmla="*/ 3 w 35"/>
                  <a:gd name="T83" fmla="*/ 4 h 19"/>
                  <a:gd name="T84" fmla="*/ 2 w 35"/>
                  <a:gd name="T85" fmla="*/ 6 h 19"/>
                  <a:gd name="T86" fmla="*/ 0 w 35"/>
                  <a:gd name="T87" fmla="*/ 7 h 19"/>
                  <a:gd name="T88" fmla="*/ 3 w 35"/>
                  <a:gd name="T89" fmla="*/ 9 h 19"/>
                  <a:gd name="T90" fmla="*/ 2 w 35"/>
                  <a:gd name="T91" fmla="*/ 12 h 19"/>
                  <a:gd name="T92" fmla="*/ 3 w 35"/>
                  <a:gd name="T93" fmla="*/ 13 h 19"/>
                  <a:gd name="T94" fmla="*/ 3 w 35"/>
                  <a:gd name="T95" fmla="*/ 14 h 19"/>
                  <a:gd name="T96" fmla="*/ 1 w 35"/>
                  <a:gd name="T97" fmla="*/ 15 h 19"/>
                  <a:gd name="T98" fmla="*/ 4 w 35"/>
                  <a:gd name="T99" fmla="*/ 18 h 19"/>
                  <a:gd name="T100" fmla="*/ 3 w 35"/>
                  <a:gd name="T101" fmla="*/ 19 h 19"/>
                  <a:gd name="T102" fmla="*/ 5 w 35"/>
                  <a:gd name="T10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5" h="19">
                    <a:moveTo>
                      <a:pt x="5" y="19"/>
                    </a:moveTo>
                    <a:cubicBezTo>
                      <a:pt x="6" y="19"/>
                      <a:pt x="6" y="19"/>
                      <a:pt x="6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19"/>
                      <a:pt x="5" y="19"/>
                      <a:pt x="5" y="19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Freeform 97">
                <a:extLst>
                  <a:ext uri="{FF2B5EF4-FFF2-40B4-BE49-F238E27FC236}">
                    <a16:creationId xmlns:a16="http://schemas.microsoft.com/office/drawing/2014/main" id="{35537C54-0783-4C02-9CA3-36158E948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3088" y="2465388"/>
                <a:ext cx="171450" cy="73025"/>
              </a:xfrm>
              <a:custGeom>
                <a:avLst/>
                <a:gdLst>
                  <a:gd name="T0" fmla="*/ 27 w 108"/>
                  <a:gd name="T1" fmla="*/ 37 h 46"/>
                  <a:gd name="T2" fmla="*/ 32 w 108"/>
                  <a:gd name="T3" fmla="*/ 37 h 46"/>
                  <a:gd name="T4" fmla="*/ 37 w 108"/>
                  <a:gd name="T5" fmla="*/ 34 h 46"/>
                  <a:gd name="T6" fmla="*/ 40 w 108"/>
                  <a:gd name="T7" fmla="*/ 38 h 46"/>
                  <a:gd name="T8" fmla="*/ 53 w 108"/>
                  <a:gd name="T9" fmla="*/ 44 h 46"/>
                  <a:gd name="T10" fmla="*/ 59 w 108"/>
                  <a:gd name="T11" fmla="*/ 44 h 46"/>
                  <a:gd name="T12" fmla="*/ 67 w 108"/>
                  <a:gd name="T13" fmla="*/ 46 h 46"/>
                  <a:gd name="T14" fmla="*/ 77 w 108"/>
                  <a:gd name="T15" fmla="*/ 42 h 46"/>
                  <a:gd name="T16" fmla="*/ 84 w 108"/>
                  <a:gd name="T17" fmla="*/ 42 h 46"/>
                  <a:gd name="T18" fmla="*/ 88 w 108"/>
                  <a:gd name="T19" fmla="*/ 42 h 46"/>
                  <a:gd name="T20" fmla="*/ 90 w 108"/>
                  <a:gd name="T21" fmla="*/ 41 h 46"/>
                  <a:gd name="T22" fmla="*/ 93 w 108"/>
                  <a:gd name="T23" fmla="*/ 38 h 46"/>
                  <a:gd name="T24" fmla="*/ 98 w 108"/>
                  <a:gd name="T25" fmla="*/ 37 h 46"/>
                  <a:gd name="T26" fmla="*/ 98 w 108"/>
                  <a:gd name="T27" fmla="*/ 29 h 46"/>
                  <a:gd name="T28" fmla="*/ 101 w 108"/>
                  <a:gd name="T29" fmla="*/ 25 h 46"/>
                  <a:gd name="T30" fmla="*/ 101 w 108"/>
                  <a:gd name="T31" fmla="*/ 24 h 46"/>
                  <a:gd name="T32" fmla="*/ 105 w 108"/>
                  <a:gd name="T33" fmla="*/ 25 h 46"/>
                  <a:gd name="T34" fmla="*/ 106 w 108"/>
                  <a:gd name="T35" fmla="*/ 20 h 46"/>
                  <a:gd name="T36" fmla="*/ 105 w 108"/>
                  <a:gd name="T37" fmla="*/ 16 h 46"/>
                  <a:gd name="T38" fmla="*/ 105 w 108"/>
                  <a:gd name="T39" fmla="*/ 11 h 46"/>
                  <a:gd name="T40" fmla="*/ 102 w 108"/>
                  <a:gd name="T41" fmla="*/ 7 h 46"/>
                  <a:gd name="T42" fmla="*/ 101 w 108"/>
                  <a:gd name="T43" fmla="*/ 4 h 46"/>
                  <a:gd name="T44" fmla="*/ 94 w 108"/>
                  <a:gd name="T45" fmla="*/ 4 h 46"/>
                  <a:gd name="T46" fmla="*/ 89 w 108"/>
                  <a:gd name="T47" fmla="*/ 4 h 46"/>
                  <a:gd name="T48" fmla="*/ 81 w 108"/>
                  <a:gd name="T49" fmla="*/ 0 h 46"/>
                  <a:gd name="T50" fmla="*/ 76 w 108"/>
                  <a:gd name="T51" fmla="*/ 3 h 46"/>
                  <a:gd name="T52" fmla="*/ 74 w 108"/>
                  <a:gd name="T53" fmla="*/ 7 h 46"/>
                  <a:gd name="T54" fmla="*/ 71 w 108"/>
                  <a:gd name="T55" fmla="*/ 8 h 46"/>
                  <a:gd name="T56" fmla="*/ 63 w 108"/>
                  <a:gd name="T57" fmla="*/ 7 h 46"/>
                  <a:gd name="T58" fmla="*/ 59 w 108"/>
                  <a:gd name="T59" fmla="*/ 3 h 46"/>
                  <a:gd name="T60" fmla="*/ 59 w 108"/>
                  <a:gd name="T61" fmla="*/ 4 h 46"/>
                  <a:gd name="T62" fmla="*/ 59 w 108"/>
                  <a:gd name="T63" fmla="*/ 8 h 46"/>
                  <a:gd name="T64" fmla="*/ 57 w 108"/>
                  <a:gd name="T65" fmla="*/ 8 h 46"/>
                  <a:gd name="T66" fmla="*/ 55 w 108"/>
                  <a:gd name="T67" fmla="*/ 11 h 46"/>
                  <a:gd name="T68" fmla="*/ 51 w 108"/>
                  <a:gd name="T69" fmla="*/ 13 h 46"/>
                  <a:gd name="T70" fmla="*/ 47 w 108"/>
                  <a:gd name="T71" fmla="*/ 17 h 46"/>
                  <a:gd name="T72" fmla="*/ 48 w 108"/>
                  <a:gd name="T73" fmla="*/ 20 h 46"/>
                  <a:gd name="T74" fmla="*/ 49 w 108"/>
                  <a:gd name="T75" fmla="*/ 24 h 46"/>
                  <a:gd name="T76" fmla="*/ 49 w 108"/>
                  <a:gd name="T77" fmla="*/ 27 h 46"/>
                  <a:gd name="T78" fmla="*/ 45 w 108"/>
                  <a:gd name="T79" fmla="*/ 25 h 46"/>
                  <a:gd name="T80" fmla="*/ 44 w 108"/>
                  <a:gd name="T81" fmla="*/ 25 h 46"/>
                  <a:gd name="T82" fmla="*/ 41 w 108"/>
                  <a:gd name="T83" fmla="*/ 25 h 46"/>
                  <a:gd name="T84" fmla="*/ 37 w 108"/>
                  <a:gd name="T85" fmla="*/ 25 h 46"/>
                  <a:gd name="T86" fmla="*/ 28 w 108"/>
                  <a:gd name="T87" fmla="*/ 27 h 46"/>
                  <a:gd name="T88" fmla="*/ 24 w 108"/>
                  <a:gd name="T89" fmla="*/ 29 h 46"/>
                  <a:gd name="T90" fmla="*/ 20 w 108"/>
                  <a:gd name="T91" fmla="*/ 27 h 46"/>
                  <a:gd name="T92" fmla="*/ 17 w 108"/>
                  <a:gd name="T93" fmla="*/ 27 h 46"/>
                  <a:gd name="T94" fmla="*/ 11 w 108"/>
                  <a:gd name="T95" fmla="*/ 29 h 46"/>
                  <a:gd name="T96" fmla="*/ 9 w 108"/>
                  <a:gd name="T97" fmla="*/ 31 h 46"/>
                  <a:gd name="T98" fmla="*/ 5 w 108"/>
                  <a:gd name="T99" fmla="*/ 27 h 46"/>
                  <a:gd name="T100" fmla="*/ 1 w 108"/>
                  <a:gd name="T101" fmla="*/ 27 h 46"/>
                  <a:gd name="T102" fmla="*/ 1 w 108"/>
                  <a:gd name="T103" fmla="*/ 29 h 46"/>
                  <a:gd name="T104" fmla="*/ 1 w 108"/>
                  <a:gd name="T105" fmla="*/ 33 h 46"/>
                  <a:gd name="T106" fmla="*/ 4 w 108"/>
                  <a:gd name="T107" fmla="*/ 37 h 46"/>
                  <a:gd name="T108" fmla="*/ 9 w 108"/>
                  <a:gd name="T109" fmla="*/ 38 h 46"/>
                  <a:gd name="T110" fmla="*/ 13 w 108"/>
                  <a:gd name="T111" fmla="*/ 37 h 46"/>
                  <a:gd name="T112" fmla="*/ 19 w 108"/>
                  <a:gd name="T113" fmla="*/ 40 h 46"/>
                  <a:gd name="T114" fmla="*/ 24 w 108"/>
                  <a:gd name="T115" fmla="*/ 37 h 46"/>
                  <a:gd name="T116" fmla="*/ 24 w 108"/>
                  <a:gd name="T117" fmla="*/ 37 h 46"/>
                  <a:gd name="T118" fmla="*/ 24 w 108"/>
                  <a:gd name="T119" fmla="*/ 37 h 46"/>
                  <a:gd name="T120" fmla="*/ 24 w 108"/>
                  <a:gd name="T121" fmla="*/ 3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8" h="46">
                    <a:moveTo>
                      <a:pt x="24" y="37"/>
                    </a:moveTo>
                    <a:lnTo>
                      <a:pt x="27" y="37"/>
                    </a:lnTo>
                    <a:lnTo>
                      <a:pt x="28" y="37"/>
                    </a:lnTo>
                    <a:lnTo>
                      <a:pt x="32" y="37"/>
                    </a:lnTo>
                    <a:lnTo>
                      <a:pt x="36" y="34"/>
                    </a:lnTo>
                    <a:lnTo>
                      <a:pt x="37" y="34"/>
                    </a:lnTo>
                    <a:lnTo>
                      <a:pt x="37" y="37"/>
                    </a:lnTo>
                    <a:lnTo>
                      <a:pt x="40" y="38"/>
                    </a:lnTo>
                    <a:lnTo>
                      <a:pt x="44" y="42"/>
                    </a:lnTo>
                    <a:lnTo>
                      <a:pt x="53" y="44"/>
                    </a:lnTo>
                    <a:lnTo>
                      <a:pt x="57" y="44"/>
                    </a:lnTo>
                    <a:lnTo>
                      <a:pt x="59" y="44"/>
                    </a:lnTo>
                    <a:lnTo>
                      <a:pt x="61" y="44"/>
                    </a:lnTo>
                    <a:lnTo>
                      <a:pt x="67" y="46"/>
                    </a:lnTo>
                    <a:lnTo>
                      <a:pt x="72" y="46"/>
                    </a:lnTo>
                    <a:lnTo>
                      <a:pt x="77" y="42"/>
                    </a:lnTo>
                    <a:lnTo>
                      <a:pt x="80" y="42"/>
                    </a:lnTo>
                    <a:lnTo>
                      <a:pt x="84" y="42"/>
                    </a:lnTo>
                    <a:lnTo>
                      <a:pt x="85" y="42"/>
                    </a:lnTo>
                    <a:lnTo>
                      <a:pt x="88" y="42"/>
                    </a:lnTo>
                    <a:lnTo>
                      <a:pt x="89" y="40"/>
                    </a:lnTo>
                    <a:lnTo>
                      <a:pt x="90" y="41"/>
                    </a:lnTo>
                    <a:lnTo>
                      <a:pt x="90" y="40"/>
                    </a:lnTo>
                    <a:lnTo>
                      <a:pt x="93" y="38"/>
                    </a:lnTo>
                    <a:lnTo>
                      <a:pt x="94" y="38"/>
                    </a:lnTo>
                    <a:lnTo>
                      <a:pt x="98" y="37"/>
                    </a:lnTo>
                    <a:lnTo>
                      <a:pt x="98" y="31"/>
                    </a:lnTo>
                    <a:lnTo>
                      <a:pt x="98" y="29"/>
                    </a:lnTo>
                    <a:lnTo>
                      <a:pt x="101" y="27"/>
                    </a:lnTo>
                    <a:lnTo>
                      <a:pt x="101" y="25"/>
                    </a:lnTo>
                    <a:lnTo>
                      <a:pt x="98" y="24"/>
                    </a:lnTo>
                    <a:lnTo>
                      <a:pt x="101" y="24"/>
                    </a:lnTo>
                    <a:lnTo>
                      <a:pt x="102" y="24"/>
                    </a:lnTo>
                    <a:lnTo>
                      <a:pt x="105" y="25"/>
                    </a:lnTo>
                    <a:lnTo>
                      <a:pt x="105" y="24"/>
                    </a:lnTo>
                    <a:lnTo>
                      <a:pt x="106" y="20"/>
                    </a:lnTo>
                    <a:lnTo>
                      <a:pt x="108" y="17"/>
                    </a:lnTo>
                    <a:lnTo>
                      <a:pt x="105" y="16"/>
                    </a:lnTo>
                    <a:lnTo>
                      <a:pt x="105" y="12"/>
                    </a:lnTo>
                    <a:lnTo>
                      <a:pt x="105" y="11"/>
                    </a:lnTo>
                    <a:lnTo>
                      <a:pt x="105" y="8"/>
                    </a:lnTo>
                    <a:lnTo>
                      <a:pt x="102" y="7"/>
                    </a:lnTo>
                    <a:lnTo>
                      <a:pt x="101" y="5"/>
                    </a:lnTo>
                    <a:lnTo>
                      <a:pt x="101" y="4"/>
                    </a:lnTo>
                    <a:lnTo>
                      <a:pt x="98" y="4"/>
                    </a:lnTo>
                    <a:lnTo>
                      <a:pt x="94" y="4"/>
                    </a:lnTo>
                    <a:lnTo>
                      <a:pt x="93" y="4"/>
                    </a:lnTo>
                    <a:lnTo>
                      <a:pt x="89" y="4"/>
                    </a:lnTo>
                    <a:lnTo>
                      <a:pt x="85" y="3"/>
                    </a:lnTo>
                    <a:lnTo>
                      <a:pt x="81" y="0"/>
                    </a:lnTo>
                    <a:lnTo>
                      <a:pt x="76" y="0"/>
                    </a:lnTo>
                    <a:lnTo>
                      <a:pt x="76" y="3"/>
                    </a:lnTo>
                    <a:lnTo>
                      <a:pt x="74" y="4"/>
                    </a:lnTo>
                    <a:lnTo>
                      <a:pt x="74" y="7"/>
                    </a:lnTo>
                    <a:lnTo>
                      <a:pt x="72" y="8"/>
                    </a:lnTo>
                    <a:lnTo>
                      <a:pt x="71" y="8"/>
                    </a:lnTo>
                    <a:lnTo>
                      <a:pt x="67" y="8"/>
                    </a:lnTo>
                    <a:lnTo>
                      <a:pt x="63" y="7"/>
                    </a:lnTo>
                    <a:lnTo>
                      <a:pt x="61" y="4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9" y="4"/>
                    </a:lnTo>
                    <a:lnTo>
                      <a:pt x="61" y="7"/>
                    </a:lnTo>
                    <a:lnTo>
                      <a:pt x="59" y="8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5" y="8"/>
                    </a:lnTo>
                    <a:lnTo>
                      <a:pt x="55" y="11"/>
                    </a:lnTo>
                    <a:lnTo>
                      <a:pt x="53" y="12"/>
                    </a:lnTo>
                    <a:lnTo>
                      <a:pt x="51" y="13"/>
                    </a:lnTo>
                    <a:lnTo>
                      <a:pt x="48" y="16"/>
                    </a:lnTo>
                    <a:lnTo>
                      <a:pt x="47" y="17"/>
                    </a:lnTo>
                    <a:lnTo>
                      <a:pt x="48" y="17"/>
                    </a:lnTo>
                    <a:lnTo>
                      <a:pt x="48" y="20"/>
                    </a:lnTo>
                    <a:lnTo>
                      <a:pt x="48" y="21"/>
                    </a:lnTo>
                    <a:lnTo>
                      <a:pt x="49" y="24"/>
                    </a:lnTo>
                    <a:lnTo>
                      <a:pt x="49" y="25"/>
                    </a:lnTo>
                    <a:lnTo>
                      <a:pt x="49" y="27"/>
                    </a:lnTo>
                    <a:lnTo>
                      <a:pt x="48" y="27"/>
                    </a:lnTo>
                    <a:lnTo>
                      <a:pt x="45" y="25"/>
                    </a:lnTo>
                    <a:lnTo>
                      <a:pt x="45" y="24"/>
                    </a:lnTo>
                    <a:lnTo>
                      <a:pt x="44" y="25"/>
                    </a:lnTo>
                    <a:lnTo>
                      <a:pt x="43" y="25"/>
                    </a:lnTo>
                    <a:lnTo>
                      <a:pt x="41" y="25"/>
                    </a:lnTo>
                    <a:lnTo>
                      <a:pt x="37" y="24"/>
                    </a:lnTo>
                    <a:lnTo>
                      <a:pt x="37" y="25"/>
                    </a:lnTo>
                    <a:lnTo>
                      <a:pt x="32" y="25"/>
                    </a:lnTo>
                    <a:lnTo>
                      <a:pt x="28" y="27"/>
                    </a:lnTo>
                    <a:lnTo>
                      <a:pt x="25" y="28"/>
                    </a:lnTo>
                    <a:lnTo>
                      <a:pt x="24" y="29"/>
                    </a:lnTo>
                    <a:lnTo>
                      <a:pt x="23" y="29"/>
                    </a:lnTo>
                    <a:lnTo>
                      <a:pt x="20" y="27"/>
                    </a:lnTo>
                    <a:lnTo>
                      <a:pt x="19" y="27"/>
                    </a:lnTo>
                    <a:lnTo>
                      <a:pt x="17" y="27"/>
                    </a:lnTo>
                    <a:lnTo>
                      <a:pt x="13" y="25"/>
                    </a:lnTo>
                    <a:lnTo>
                      <a:pt x="11" y="29"/>
                    </a:lnTo>
                    <a:lnTo>
                      <a:pt x="11" y="31"/>
                    </a:lnTo>
                    <a:lnTo>
                      <a:pt x="9" y="31"/>
                    </a:lnTo>
                    <a:lnTo>
                      <a:pt x="9" y="29"/>
                    </a:lnTo>
                    <a:lnTo>
                      <a:pt x="5" y="27"/>
                    </a:lnTo>
                    <a:lnTo>
                      <a:pt x="4" y="27"/>
                    </a:lnTo>
                    <a:lnTo>
                      <a:pt x="1" y="27"/>
                    </a:lnTo>
                    <a:lnTo>
                      <a:pt x="0" y="27"/>
                    </a:lnTo>
                    <a:lnTo>
                      <a:pt x="1" y="29"/>
                    </a:lnTo>
                    <a:lnTo>
                      <a:pt x="0" y="31"/>
                    </a:lnTo>
                    <a:lnTo>
                      <a:pt x="1" y="33"/>
                    </a:lnTo>
                    <a:lnTo>
                      <a:pt x="0" y="34"/>
                    </a:lnTo>
                    <a:lnTo>
                      <a:pt x="4" y="37"/>
                    </a:lnTo>
                    <a:lnTo>
                      <a:pt x="7" y="38"/>
                    </a:lnTo>
                    <a:lnTo>
                      <a:pt x="9" y="38"/>
                    </a:lnTo>
                    <a:lnTo>
                      <a:pt x="11" y="37"/>
                    </a:lnTo>
                    <a:lnTo>
                      <a:pt x="13" y="37"/>
                    </a:lnTo>
                    <a:lnTo>
                      <a:pt x="15" y="38"/>
                    </a:lnTo>
                    <a:lnTo>
                      <a:pt x="19" y="40"/>
                    </a:lnTo>
                    <a:lnTo>
                      <a:pt x="23" y="38"/>
                    </a:lnTo>
                    <a:lnTo>
                      <a:pt x="24" y="37"/>
                    </a:lnTo>
                    <a:lnTo>
                      <a:pt x="24" y="37"/>
                    </a:lnTo>
                    <a:lnTo>
                      <a:pt x="24" y="37"/>
                    </a:lnTo>
                    <a:lnTo>
                      <a:pt x="24" y="37"/>
                    </a:lnTo>
                    <a:lnTo>
                      <a:pt x="24" y="37"/>
                    </a:lnTo>
                    <a:lnTo>
                      <a:pt x="24" y="37"/>
                    </a:lnTo>
                    <a:lnTo>
                      <a:pt x="24" y="37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Freeform 98">
                <a:extLst>
                  <a:ext uri="{FF2B5EF4-FFF2-40B4-BE49-F238E27FC236}">
                    <a16:creationId xmlns:a16="http://schemas.microsoft.com/office/drawing/2014/main" id="{8C417777-4776-4EF3-824A-94B56C409B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825" y="2408238"/>
                <a:ext cx="150813" cy="69850"/>
              </a:xfrm>
              <a:custGeom>
                <a:avLst/>
                <a:gdLst>
                  <a:gd name="T0" fmla="*/ 88 w 95"/>
                  <a:gd name="T1" fmla="*/ 21 h 44"/>
                  <a:gd name="T2" fmla="*/ 83 w 95"/>
                  <a:gd name="T3" fmla="*/ 19 h 44"/>
                  <a:gd name="T4" fmla="*/ 77 w 95"/>
                  <a:gd name="T5" fmla="*/ 19 h 44"/>
                  <a:gd name="T6" fmla="*/ 77 w 95"/>
                  <a:gd name="T7" fmla="*/ 13 h 44"/>
                  <a:gd name="T8" fmla="*/ 71 w 95"/>
                  <a:gd name="T9" fmla="*/ 13 h 44"/>
                  <a:gd name="T10" fmla="*/ 68 w 95"/>
                  <a:gd name="T11" fmla="*/ 13 h 44"/>
                  <a:gd name="T12" fmla="*/ 61 w 95"/>
                  <a:gd name="T13" fmla="*/ 17 h 44"/>
                  <a:gd name="T14" fmla="*/ 57 w 95"/>
                  <a:gd name="T15" fmla="*/ 13 h 44"/>
                  <a:gd name="T16" fmla="*/ 57 w 95"/>
                  <a:gd name="T17" fmla="*/ 9 h 44"/>
                  <a:gd name="T18" fmla="*/ 56 w 95"/>
                  <a:gd name="T19" fmla="*/ 8 h 44"/>
                  <a:gd name="T20" fmla="*/ 52 w 95"/>
                  <a:gd name="T21" fmla="*/ 5 h 44"/>
                  <a:gd name="T22" fmla="*/ 44 w 95"/>
                  <a:gd name="T23" fmla="*/ 5 h 44"/>
                  <a:gd name="T24" fmla="*/ 43 w 95"/>
                  <a:gd name="T25" fmla="*/ 3 h 44"/>
                  <a:gd name="T26" fmla="*/ 39 w 95"/>
                  <a:gd name="T27" fmla="*/ 3 h 44"/>
                  <a:gd name="T28" fmla="*/ 35 w 95"/>
                  <a:gd name="T29" fmla="*/ 4 h 44"/>
                  <a:gd name="T30" fmla="*/ 34 w 95"/>
                  <a:gd name="T31" fmla="*/ 3 h 44"/>
                  <a:gd name="T32" fmla="*/ 31 w 95"/>
                  <a:gd name="T33" fmla="*/ 0 h 44"/>
                  <a:gd name="T34" fmla="*/ 28 w 95"/>
                  <a:gd name="T35" fmla="*/ 3 h 44"/>
                  <a:gd name="T36" fmla="*/ 18 w 95"/>
                  <a:gd name="T37" fmla="*/ 8 h 44"/>
                  <a:gd name="T38" fmla="*/ 7 w 95"/>
                  <a:gd name="T39" fmla="*/ 12 h 44"/>
                  <a:gd name="T40" fmla="*/ 2 w 95"/>
                  <a:gd name="T41" fmla="*/ 15 h 44"/>
                  <a:gd name="T42" fmla="*/ 2 w 95"/>
                  <a:gd name="T43" fmla="*/ 16 h 44"/>
                  <a:gd name="T44" fmla="*/ 4 w 95"/>
                  <a:gd name="T45" fmla="*/ 21 h 44"/>
                  <a:gd name="T46" fmla="*/ 7 w 95"/>
                  <a:gd name="T47" fmla="*/ 27 h 44"/>
                  <a:gd name="T48" fmla="*/ 18 w 95"/>
                  <a:gd name="T49" fmla="*/ 36 h 44"/>
                  <a:gd name="T50" fmla="*/ 22 w 95"/>
                  <a:gd name="T51" fmla="*/ 39 h 44"/>
                  <a:gd name="T52" fmla="*/ 24 w 95"/>
                  <a:gd name="T53" fmla="*/ 40 h 44"/>
                  <a:gd name="T54" fmla="*/ 30 w 95"/>
                  <a:gd name="T55" fmla="*/ 44 h 44"/>
                  <a:gd name="T56" fmla="*/ 35 w 95"/>
                  <a:gd name="T57" fmla="*/ 44 h 44"/>
                  <a:gd name="T58" fmla="*/ 37 w 95"/>
                  <a:gd name="T59" fmla="*/ 40 h 44"/>
                  <a:gd name="T60" fmla="*/ 39 w 95"/>
                  <a:gd name="T61" fmla="*/ 36 h 44"/>
                  <a:gd name="T62" fmla="*/ 48 w 95"/>
                  <a:gd name="T63" fmla="*/ 39 h 44"/>
                  <a:gd name="T64" fmla="*/ 56 w 95"/>
                  <a:gd name="T65" fmla="*/ 40 h 44"/>
                  <a:gd name="T66" fmla="*/ 61 w 95"/>
                  <a:gd name="T67" fmla="*/ 40 h 44"/>
                  <a:gd name="T68" fmla="*/ 64 w 95"/>
                  <a:gd name="T69" fmla="*/ 41 h 44"/>
                  <a:gd name="T70" fmla="*/ 68 w 95"/>
                  <a:gd name="T71" fmla="*/ 44 h 44"/>
                  <a:gd name="T72" fmla="*/ 73 w 95"/>
                  <a:gd name="T73" fmla="*/ 40 h 44"/>
                  <a:gd name="T74" fmla="*/ 81 w 95"/>
                  <a:gd name="T75" fmla="*/ 36 h 44"/>
                  <a:gd name="T76" fmla="*/ 84 w 95"/>
                  <a:gd name="T77" fmla="*/ 32 h 44"/>
                  <a:gd name="T78" fmla="*/ 91 w 95"/>
                  <a:gd name="T79" fmla="*/ 29 h 44"/>
                  <a:gd name="T80" fmla="*/ 91 w 95"/>
                  <a:gd name="T81" fmla="*/ 23 h 44"/>
                  <a:gd name="T82" fmla="*/ 91 w 95"/>
                  <a:gd name="T83" fmla="*/ 23 h 44"/>
                  <a:gd name="T84" fmla="*/ 91 w 95"/>
                  <a:gd name="T85" fmla="*/ 23 h 44"/>
                  <a:gd name="T86" fmla="*/ 91 w 95"/>
                  <a:gd name="T87" fmla="*/ 2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5" h="44">
                    <a:moveTo>
                      <a:pt x="91" y="23"/>
                    </a:moveTo>
                    <a:lnTo>
                      <a:pt x="88" y="21"/>
                    </a:lnTo>
                    <a:lnTo>
                      <a:pt x="84" y="19"/>
                    </a:lnTo>
                    <a:lnTo>
                      <a:pt x="83" y="19"/>
                    </a:lnTo>
                    <a:lnTo>
                      <a:pt x="79" y="19"/>
                    </a:lnTo>
                    <a:lnTo>
                      <a:pt x="77" y="19"/>
                    </a:lnTo>
                    <a:lnTo>
                      <a:pt x="77" y="17"/>
                    </a:lnTo>
                    <a:lnTo>
                      <a:pt x="77" y="13"/>
                    </a:lnTo>
                    <a:lnTo>
                      <a:pt x="73" y="13"/>
                    </a:lnTo>
                    <a:lnTo>
                      <a:pt x="71" y="13"/>
                    </a:lnTo>
                    <a:lnTo>
                      <a:pt x="65" y="12"/>
                    </a:lnTo>
                    <a:lnTo>
                      <a:pt x="68" y="13"/>
                    </a:lnTo>
                    <a:lnTo>
                      <a:pt x="64" y="17"/>
                    </a:lnTo>
                    <a:lnTo>
                      <a:pt x="61" y="17"/>
                    </a:lnTo>
                    <a:lnTo>
                      <a:pt x="60" y="16"/>
                    </a:lnTo>
                    <a:lnTo>
                      <a:pt x="57" y="13"/>
                    </a:lnTo>
                    <a:lnTo>
                      <a:pt x="56" y="12"/>
                    </a:lnTo>
                    <a:lnTo>
                      <a:pt x="57" y="9"/>
                    </a:lnTo>
                    <a:lnTo>
                      <a:pt x="57" y="8"/>
                    </a:lnTo>
                    <a:lnTo>
                      <a:pt x="56" y="8"/>
                    </a:lnTo>
                    <a:lnTo>
                      <a:pt x="52" y="8"/>
                    </a:lnTo>
                    <a:lnTo>
                      <a:pt x="52" y="5"/>
                    </a:lnTo>
                    <a:lnTo>
                      <a:pt x="48" y="5"/>
                    </a:lnTo>
                    <a:lnTo>
                      <a:pt x="44" y="5"/>
                    </a:lnTo>
                    <a:lnTo>
                      <a:pt x="43" y="4"/>
                    </a:lnTo>
                    <a:lnTo>
                      <a:pt x="43" y="3"/>
                    </a:lnTo>
                    <a:lnTo>
                      <a:pt x="40" y="3"/>
                    </a:lnTo>
                    <a:lnTo>
                      <a:pt x="39" y="3"/>
                    </a:lnTo>
                    <a:lnTo>
                      <a:pt x="37" y="4"/>
                    </a:lnTo>
                    <a:lnTo>
                      <a:pt x="35" y="4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0" y="3"/>
                    </a:lnTo>
                    <a:lnTo>
                      <a:pt x="28" y="3"/>
                    </a:lnTo>
                    <a:lnTo>
                      <a:pt x="22" y="5"/>
                    </a:lnTo>
                    <a:lnTo>
                      <a:pt x="18" y="8"/>
                    </a:lnTo>
                    <a:lnTo>
                      <a:pt x="12" y="9"/>
                    </a:lnTo>
                    <a:lnTo>
                      <a:pt x="7" y="12"/>
                    </a:lnTo>
                    <a:lnTo>
                      <a:pt x="3" y="13"/>
                    </a:lnTo>
                    <a:lnTo>
                      <a:pt x="2" y="15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3" y="23"/>
                    </a:lnTo>
                    <a:lnTo>
                      <a:pt x="7" y="27"/>
                    </a:lnTo>
                    <a:lnTo>
                      <a:pt x="11" y="31"/>
                    </a:lnTo>
                    <a:lnTo>
                      <a:pt x="18" y="36"/>
                    </a:lnTo>
                    <a:lnTo>
                      <a:pt x="22" y="40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4" y="40"/>
                    </a:lnTo>
                    <a:lnTo>
                      <a:pt x="26" y="43"/>
                    </a:lnTo>
                    <a:lnTo>
                      <a:pt x="30" y="44"/>
                    </a:lnTo>
                    <a:lnTo>
                      <a:pt x="34" y="44"/>
                    </a:lnTo>
                    <a:lnTo>
                      <a:pt x="35" y="44"/>
                    </a:lnTo>
                    <a:lnTo>
                      <a:pt x="37" y="43"/>
                    </a:lnTo>
                    <a:lnTo>
                      <a:pt x="37" y="40"/>
                    </a:lnTo>
                    <a:lnTo>
                      <a:pt x="39" y="39"/>
                    </a:lnTo>
                    <a:lnTo>
                      <a:pt x="39" y="36"/>
                    </a:lnTo>
                    <a:lnTo>
                      <a:pt x="44" y="36"/>
                    </a:lnTo>
                    <a:lnTo>
                      <a:pt x="48" y="39"/>
                    </a:lnTo>
                    <a:lnTo>
                      <a:pt x="52" y="40"/>
                    </a:lnTo>
                    <a:lnTo>
                      <a:pt x="56" y="40"/>
                    </a:lnTo>
                    <a:lnTo>
                      <a:pt x="57" y="40"/>
                    </a:lnTo>
                    <a:lnTo>
                      <a:pt x="61" y="40"/>
                    </a:lnTo>
                    <a:lnTo>
                      <a:pt x="64" y="40"/>
                    </a:lnTo>
                    <a:lnTo>
                      <a:pt x="64" y="41"/>
                    </a:lnTo>
                    <a:lnTo>
                      <a:pt x="65" y="43"/>
                    </a:lnTo>
                    <a:lnTo>
                      <a:pt x="68" y="44"/>
                    </a:lnTo>
                    <a:lnTo>
                      <a:pt x="69" y="40"/>
                    </a:lnTo>
                    <a:lnTo>
                      <a:pt x="73" y="40"/>
                    </a:lnTo>
                    <a:lnTo>
                      <a:pt x="79" y="39"/>
                    </a:lnTo>
                    <a:lnTo>
                      <a:pt x="81" y="36"/>
                    </a:lnTo>
                    <a:lnTo>
                      <a:pt x="83" y="35"/>
                    </a:lnTo>
                    <a:lnTo>
                      <a:pt x="84" y="32"/>
                    </a:lnTo>
                    <a:lnTo>
                      <a:pt x="84" y="31"/>
                    </a:lnTo>
                    <a:lnTo>
                      <a:pt x="91" y="29"/>
                    </a:lnTo>
                    <a:lnTo>
                      <a:pt x="95" y="29"/>
                    </a:lnTo>
                    <a:lnTo>
                      <a:pt x="91" y="23"/>
                    </a:lnTo>
                    <a:lnTo>
                      <a:pt x="91" y="23"/>
                    </a:lnTo>
                    <a:lnTo>
                      <a:pt x="91" y="23"/>
                    </a:lnTo>
                    <a:lnTo>
                      <a:pt x="91" y="23"/>
                    </a:lnTo>
                    <a:lnTo>
                      <a:pt x="91" y="23"/>
                    </a:lnTo>
                    <a:lnTo>
                      <a:pt x="91" y="23"/>
                    </a:lnTo>
                    <a:lnTo>
                      <a:pt x="91" y="23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Freeform 99">
                <a:extLst>
                  <a:ext uri="{FF2B5EF4-FFF2-40B4-BE49-F238E27FC236}">
                    <a16:creationId xmlns:a16="http://schemas.microsoft.com/office/drawing/2014/main" id="{6659D6D5-A880-49BF-B2EA-BADC5BEB21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263" y="2176463"/>
                <a:ext cx="127000" cy="63500"/>
              </a:xfrm>
              <a:custGeom>
                <a:avLst/>
                <a:gdLst>
                  <a:gd name="T0" fmla="*/ 5 w 80"/>
                  <a:gd name="T1" fmla="*/ 17 h 40"/>
                  <a:gd name="T2" fmla="*/ 1 w 80"/>
                  <a:gd name="T3" fmla="*/ 19 h 40"/>
                  <a:gd name="T4" fmla="*/ 0 w 80"/>
                  <a:gd name="T5" fmla="*/ 21 h 40"/>
                  <a:gd name="T6" fmla="*/ 1 w 80"/>
                  <a:gd name="T7" fmla="*/ 27 h 40"/>
                  <a:gd name="T8" fmla="*/ 3 w 80"/>
                  <a:gd name="T9" fmla="*/ 27 h 40"/>
                  <a:gd name="T10" fmla="*/ 7 w 80"/>
                  <a:gd name="T11" fmla="*/ 24 h 40"/>
                  <a:gd name="T12" fmla="*/ 11 w 80"/>
                  <a:gd name="T13" fmla="*/ 24 h 40"/>
                  <a:gd name="T14" fmla="*/ 15 w 80"/>
                  <a:gd name="T15" fmla="*/ 21 h 40"/>
                  <a:gd name="T16" fmla="*/ 13 w 80"/>
                  <a:gd name="T17" fmla="*/ 19 h 40"/>
                  <a:gd name="T18" fmla="*/ 9 w 80"/>
                  <a:gd name="T19" fmla="*/ 17 h 40"/>
                  <a:gd name="T20" fmla="*/ 9 w 80"/>
                  <a:gd name="T21" fmla="*/ 17 h 40"/>
                  <a:gd name="T22" fmla="*/ 9 w 80"/>
                  <a:gd name="T23" fmla="*/ 17 h 40"/>
                  <a:gd name="T24" fmla="*/ 5 w 80"/>
                  <a:gd name="T25" fmla="*/ 15 h 40"/>
                  <a:gd name="T26" fmla="*/ 9 w 80"/>
                  <a:gd name="T27" fmla="*/ 15 h 40"/>
                  <a:gd name="T28" fmla="*/ 13 w 80"/>
                  <a:gd name="T29" fmla="*/ 11 h 40"/>
                  <a:gd name="T30" fmla="*/ 7 w 80"/>
                  <a:gd name="T31" fmla="*/ 9 h 40"/>
                  <a:gd name="T32" fmla="*/ 0 w 80"/>
                  <a:gd name="T33" fmla="*/ 11 h 40"/>
                  <a:gd name="T34" fmla="*/ 5 w 80"/>
                  <a:gd name="T35" fmla="*/ 15 h 40"/>
                  <a:gd name="T36" fmla="*/ 5 w 80"/>
                  <a:gd name="T37" fmla="*/ 15 h 40"/>
                  <a:gd name="T38" fmla="*/ 5 w 80"/>
                  <a:gd name="T39" fmla="*/ 15 h 40"/>
                  <a:gd name="T40" fmla="*/ 5 w 80"/>
                  <a:gd name="T41" fmla="*/ 15 h 40"/>
                  <a:gd name="T42" fmla="*/ 76 w 80"/>
                  <a:gd name="T43" fmla="*/ 5 h 40"/>
                  <a:gd name="T44" fmla="*/ 80 w 80"/>
                  <a:gd name="T45" fmla="*/ 5 h 40"/>
                  <a:gd name="T46" fmla="*/ 72 w 80"/>
                  <a:gd name="T47" fmla="*/ 4 h 40"/>
                  <a:gd name="T48" fmla="*/ 55 w 80"/>
                  <a:gd name="T49" fmla="*/ 1 h 40"/>
                  <a:gd name="T50" fmla="*/ 43 w 80"/>
                  <a:gd name="T51" fmla="*/ 0 h 40"/>
                  <a:gd name="T52" fmla="*/ 40 w 80"/>
                  <a:gd name="T53" fmla="*/ 1 h 40"/>
                  <a:gd name="T54" fmla="*/ 33 w 80"/>
                  <a:gd name="T55" fmla="*/ 4 h 40"/>
                  <a:gd name="T56" fmla="*/ 28 w 80"/>
                  <a:gd name="T57" fmla="*/ 4 h 40"/>
                  <a:gd name="T58" fmla="*/ 27 w 80"/>
                  <a:gd name="T59" fmla="*/ 5 h 40"/>
                  <a:gd name="T60" fmla="*/ 19 w 80"/>
                  <a:gd name="T61" fmla="*/ 7 h 40"/>
                  <a:gd name="T62" fmla="*/ 20 w 80"/>
                  <a:gd name="T63" fmla="*/ 9 h 40"/>
                  <a:gd name="T64" fmla="*/ 19 w 80"/>
                  <a:gd name="T65" fmla="*/ 15 h 40"/>
                  <a:gd name="T66" fmla="*/ 20 w 80"/>
                  <a:gd name="T67" fmla="*/ 17 h 40"/>
                  <a:gd name="T68" fmla="*/ 24 w 80"/>
                  <a:gd name="T69" fmla="*/ 23 h 40"/>
                  <a:gd name="T70" fmla="*/ 29 w 80"/>
                  <a:gd name="T71" fmla="*/ 23 h 40"/>
                  <a:gd name="T72" fmla="*/ 33 w 80"/>
                  <a:gd name="T73" fmla="*/ 23 h 40"/>
                  <a:gd name="T74" fmla="*/ 33 w 80"/>
                  <a:gd name="T75" fmla="*/ 24 h 40"/>
                  <a:gd name="T76" fmla="*/ 32 w 80"/>
                  <a:gd name="T77" fmla="*/ 31 h 40"/>
                  <a:gd name="T78" fmla="*/ 40 w 80"/>
                  <a:gd name="T79" fmla="*/ 27 h 40"/>
                  <a:gd name="T80" fmla="*/ 49 w 80"/>
                  <a:gd name="T81" fmla="*/ 28 h 40"/>
                  <a:gd name="T82" fmla="*/ 60 w 80"/>
                  <a:gd name="T83" fmla="*/ 35 h 40"/>
                  <a:gd name="T84" fmla="*/ 68 w 80"/>
                  <a:gd name="T85" fmla="*/ 35 h 40"/>
                  <a:gd name="T86" fmla="*/ 76 w 80"/>
                  <a:gd name="T87" fmla="*/ 37 h 40"/>
                  <a:gd name="T88" fmla="*/ 77 w 80"/>
                  <a:gd name="T89" fmla="*/ 37 h 40"/>
                  <a:gd name="T90" fmla="*/ 72 w 80"/>
                  <a:gd name="T91" fmla="*/ 35 h 40"/>
                  <a:gd name="T92" fmla="*/ 73 w 80"/>
                  <a:gd name="T93" fmla="*/ 27 h 40"/>
                  <a:gd name="T94" fmla="*/ 72 w 80"/>
                  <a:gd name="T95" fmla="*/ 23 h 40"/>
                  <a:gd name="T96" fmla="*/ 72 w 80"/>
                  <a:gd name="T97" fmla="*/ 17 h 40"/>
                  <a:gd name="T98" fmla="*/ 72 w 80"/>
                  <a:gd name="T99" fmla="*/ 11 h 40"/>
                  <a:gd name="T100" fmla="*/ 73 w 80"/>
                  <a:gd name="T101" fmla="*/ 9 h 40"/>
                  <a:gd name="T102" fmla="*/ 73 w 80"/>
                  <a:gd name="T103" fmla="*/ 9 h 40"/>
                  <a:gd name="T104" fmla="*/ 73 w 80"/>
                  <a:gd name="T105" fmla="*/ 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0" h="40">
                    <a:moveTo>
                      <a:pt x="9" y="17"/>
                    </a:moveTo>
                    <a:lnTo>
                      <a:pt x="5" y="17"/>
                    </a:lnTo>
                    <a:lnTo>
                      <a:pt x="3" y="19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1" y="24"/>
                    </a:lnTo>
                    <a:lnTo>
                      <a:pt x="1" y="27"/>
                    </a:lnTo>
                    <a:lnTo>
                      <a:pt x="1" y="28"/>
                    </a:lnTo>
                    <a:lnTo>
                      <a:pt x="3" y="27"/>
                    </a:lnTo>
                    <a:lnTo>
                      <a:pt x="5" y="24"/>
                    </a:lnTo>
                    <a:lnTo>
                      <a:pt x="7" y="24"/>
                    </a:lnTo>
                    <a:lnTo>
                      <a:pt x="9" y="23"/>
                    </a:lnTo>
                    <a:lnTo>
                      <a:pt x="11" y="24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6" y="21"/>
                    </a:lnTo>
                    <a:lnTo>
                      <a:pt x="13" y="19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close/>
                    <a:moveTo>
                      <a:pt x="5" y="15"/>
                    </a:moveTo>
                    <a:lnTo>
                      <a:pt x="7" y="15"/>
                    </a:lnTo>
                    <a:lnTo>
                      <a:pt x="9" y="15"/>
                    </a:lnTo>
                    <a:lnTo>
                      <a:pt x="11" y="13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7" y="9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5" y="15"/>
                    </a:lnTo>
                    <a:close/>
                    <a:moveTo>
                      <a:pt x="73" y="9"/>
                    </a:moveTo>
                    <a:lnTo>
                      <a:pt x="76" y="5"/>
                    </a:lnTo>
                    <a:lnTo>
                      <a:pt x="77" y="5"/>
                    </a:lnTo>
                    <a:lnTo>
                      <a:pt x="80" y="5"/>
                    </a:lnTo>
                    <a:lnTo>
                      <a:pt x="76" y="4"/>
                    </a:lnTo>
                    <a:lnTo>
                      <a:pt x="72" y="4"/>
                    </a:lnTo>
                    <a:lnTo>
                      <a:pt x="64" y="4"/>
                    </a:lnTo>
                    <a:lnTo>
                      <a:pt x="55" y="1"/>
                    </a:lnTo>
                    <a:lnTo>
                      <a:pt x="49" y="1"/>
                    </a:lnTo>
                    <a:lnTo>
                      <a:pt x="43" y="0"/>
                    </a:lnTo>
                    <a:lnTo>
                      <a:pt x="43" y="1"/>
                    </a:lnTo>
                    <a:lnTo>
                      <a:pt x="40" y="1"/>
                    </a:lnTo>
                    <a:lnTo>
                      <a:pt x="33" y="1"/>
                    </a:lnTo>
                    <a:lnTo>
                      <a:pt x="33" y="4"/>
                    </a:lnTo>
                    <a:lnTo>
                      <a:pt x="29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27" y="5"/>
                    </a:lnTo>
                    <a:lnTo>
                      <a:pt x="23" y="5"/>
                    </a:lnTo>
                    <a:lnTo>
                      <a:pt x="19" y="7"/>
                    </a:lnTo>
                    <a:lnTo>
                      <a:pt x="19" y="11"/>
                    </a:lnTo>
                    <a:lnTo>
                      <a:pt x="20" y="9"/>
                    </a:lnTo>
                    <a:lnTo>
                      <a:pt x="19" y="13"/>
                    </a:lnTo>
                    <a:lnTo>
                      <a:pt x="19" y="15"/>
                    </a:lnTo>
                    <a:lnTo>
                      <a:pt x="20" y="15"/>
                    </a:lnTo>
                    <a:lnTo>
                      <a:pt x="20" y="17"/>
                    </a:lnTo>
                    <a:lnTo>
                      <a:pt x="20" y="19"/>
                    </a:lnTo>
                    <a:lnTo>
                      <a:pt x="24" y="23"/>
                    </a:lnTo>
                    <a:lnTo>
                      <a:pt x="28" y="23"/>
                    </a:lnTo>
                    <a:lnTo>
                      <a:pt x="29" y="23"/>
                    </a:lnTo>
                    <a:lnTo>
                      <a:pt x="32" y="21"/>
                    </a:lnTo>
                    <a:lnTo>
                      <a:pt x="33" y="23"/>
                    </a:lnTo>
                    <a:lnTo>
                      <a:pt x="33" y="24"/>
                    </a:lnTo>
                    <a:lnTo>
                      <a:pt x="33" y="24"/>
                    </a:lnTo>
                    <a:lnTo>
                      <a:pt x="33" y="24"/>
                    </a:lnTo>
                    <a:lnTo>
                      <a:pt x="32" y="31"/>
                    </a:lnTo>
                    <a:lnTo>
                      <a:pt x="36" y="28"/>
                    </a:lnTo>
                    <a:lnTo>
                      <a:pt x="40" y="27"/>
                    </a:lnTo>
                    <a:lnTo>
                      <a:pt x="43" y="27"/>
                    </a:lnTo>
                    <a:lnTo>
                      <a:pt x="49" y="28"/>
                    </a:lnTo>
                    <a:lnTo>
                      <a:pt x="57" y="32"/>
                    </a:lnTo>
                    <a:lnTo>
                      <a:pt x="60" y="35"/>
                    </a:lnTo>
                    <a:lnTo>
                      <a:pt x="63" y="35"/>
                    </a:lnTo>
                    <a:lnTo>
                      <a:pt x="68" y="35"/>
                    </a:lnTo>
                    <a:lnTo>
                      <a:pt x="72" y="36"/>
                    </a:lnTo>
                    <a:lnTo>
                      <a:pt x="76" y="37"/>
                    </a:lnTo>
                    <a:lnTo>
                      <a:pt x="77" y="40"/>
                    </a:lnTo>
                    <a:lnTo>
                      <a:pt x="77" y="37"/>
                    </a:lnTo>
                    <a:lnTo>
                      <a:pt x="73" y="36"/>
                    </a:lnTo>
                    <a:lnTo>
                      <a:pt x="72" y="35"/>
                    </a:lnTo>
                    <a:lnTo>
                      <a:pt x="77" y="31"/>
                    </a:lnTo>
                    <a:lnTo>
                      <a:pt x="73" y="27"/>
                    </a:lnTo>
                    <a:lnTo>
                      <a:pt x="72" y="24"/>
                    </a:lnTo>
                    <a:lnTo>
                      <a:pt x="72" y="23"/>
                    </a:lnTo>
                    <a:lnTo>
                      <a:pt x="72" y="21"/>
                    </a:lnTo>
                    <a:lnTo>
                      <a:pt x="72" y="17"/>
                    </a:lnTo>
                    <a:lnTo>
                      <a:pt x="71" y="15"/>
                    </a:lnTo>
                    <a:lnTo>
                      <a:pt x="72" y="11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Freeform 100">
                <a:extLst>
                  <a:ext uri="{FF2B5EF4-FFF2-40B4-BE49-F238E27FC236}">
                    <a16:creationId xmlns:a16="http://schemas.microsoft.com/office/drawing/2014/main" id="{D2B0A156-4E03-4B48-9F61-6160169B6F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51338" y="2227263"/>
                <a:ext cx="96838" cy="84138"/>
              </a:xfrm>
              <a:custGeom>
                <a:avLst/>
                <a:gdLst>
                  <a:gd name="T0" fmla="*/ 29 w 61"/>
                  <a:gd name="T1" fmla="*/ 21 h 53"/>
                  <a:gd name="T2" fmla="*/ 29 w 61"/>
                  <a:gd name="T3" fmla="*/ 12 h 53"/>
                  <a:gd name="T4" fmla="*/ 33 w 61"/>
                  <a:gd name="T5" fmla="*/ 3 h 53"/>
                  <a:gd name="T6" fmla="*/ 21 w 61"/>
                  <a:gd name="T7" fmla="*/ 8 h 53"/>
                  <a:gd name="T8" fmla="*/ 4 w 61"/>
                  <a:gd name="T9" fmla="*/ 13 h 53"/>
                  <a:gd name="T10" fmla="*/ 8 w 61"/>
                  <a:gd name="T11" fmla="*/ 13 h 53"/>
                  <a:gd name="T12" fmla="*/ 16 w 61"/>
                  <a:gd name="T13" fmla="*/ 13 h 53"/>
                  <a:gd name="T14" fmla="*/ 17 w 61"/>
                  <a:gd name="T15" fmla="*/ 21 h 53"/>
                  <a:gd name="T16" fmla="*/ 13 w 61"/>
                  <a:gd name="T17" fmla="*/ 17 h 53"/>
                  <a:gd name="T18" fmla="*/ 8 w 61"/>
                  <a:gd name="T19" fmla="*/ 19 h 53"/>
                  <a:gd name="T20" fmla="*/ 0 w 61"/>
                  <a:gd name="T21" fmla="*/ 25 h 53"/>
                  <a:gd name="T22" fmla="*/ 3 w 61"/>
                  <a:gd name="T23" fmla="*/ 33 h 53"/>
                  <a:gd name="T24" fmla="*/ 4 w 61"/>
                  <a:gd name="T25" fmla="*/ 36 h 53"/>
                  <a:gd name="T26" fmla="*/ 8 w 61"/>
                  <a:gd name="T27" fmla="*/ 44 h 53"/>
                  <a:gd name="T28" fmla="*/ 17 w 61"/>
                  <a:gd name="T29" fmla="*/ 49 h 53"/>
                  <a:gd name="T30" fmla="*/ 21 w 61"/>
                  <a:gd name="T31" fmla="*/ 46 h 53"/>
                  <a:gd name="T32" fmla="*/ 21 w 61"/>
                  <a:gd name="T33" fmla="*/ 42 h 53"/>
                  <a:gd name="T34" fmla="*/ 21 w 61"/>
                  <a:gd name="T35" fmla="*/ 34 h 53"/>
                  <a:gd name="T36" fmla="*/ 25 w 61"/>
                  <a:gd name="T37" fmla="*/ 33 h 53"/>
                  <a:gd name="T38" fmla="*/ 33 w 61"/>
                  <a:gd name="T39" fmla="*/ 25 h 53"/>
                  <a:gd name="T40" fmla="*/ 39 w 61"/>
                  <a:gd name="T41" fmla="*/ 25 h 53"/>
                  <a:gd name="T42" fmla="*/ 39 w 61"/>
                  <a:gd name="T43" fmla="*/ 21 h 53"/>
                  <a:gd name="T44" fmla="*/ 35 w 61"/>
                  <a:gd name="T45" fmla="*/ 36 h 53"/>
                  <a:gd name="T46" fmla="*/ 29 w 61"/>
                  <a:gd name="T47" fmla="*/ 36 h 53"/>
                  <a:gd name="T48" fmla="*/ 29 w 61"/>
                  <a:gd name="T49" fmla="*/ 44 h 53"/>
                  <a:gd name="T50" fmla="*/ 37 w 61"/>
                  <a:gd name="T51" fmla="*/ 42 h 53"/>
                  <a:gd name="T52" fmla="*/ 35 w 61"/>
                  <a:gd name="T53" fmla="*/ 36 h 53"/>
                  <a:gd name="T54" fmla="*/ 35 w 61"/>
                  <a:gd name="T55" fmla="*/ 36 h 53"/>
                  <a:gd name="T56" fmla="*/ 61 w 61"/>
                  <a:gd name="T57" fmla="*/ 29 h 53"/>
                  <a:gd name="T58" fmla="*/ 53 w 61"/>
                  <a:gd name="T59" fmla="*/ 33 h 53"/>
                  <a:gd name="T60" fmla="*/ 52 w 61"/>
                  <a:gd name="T61" fmla="*/ 31 h 53"/>
                  <a:gd name="T62" fmla="*/ 51 w 61"/>
                  <a:gd name="T63" fmla="*/ 31 h 53"/>
                  <a:gd name="T64" fmla="*/ 43 w 61"/>
                  <a:gd name="T65" fmla="*/ 33 h 53"/>
                  <a:gd name="T66" fmla="*/ 40 w 61"/>
                  <a:gd name="T67" fmla="*/ 40 h 53"/>
                  <a:gd name="T68" fmla="*/ 51 w 61"/>
                  <a:gd name="T69" fmla="*/ 44 h 53"/>
                  <a:gd name="T70" fmla="*/ 53 w 61"/>
                  <a:gd name="T71" fmla="*/ 44 h 53"/>
                  <a:gd name="T72" fmla="*/ 57 w 61"/>
                  <a:gd name="T73" fmla="*/ 40 h 53"/>
                  <a:gd name="T74" fmla="*/ 61 w 61"/>
                  <a:gd name="T75" fmla="*/ 34 h 53"/>
                  <a:gd name="T76" fmla="*/ 60 w 61"/>
                  <a:gd name="T77" fmla="*/ 31 h 53"/>
                  <a:gd name="T78" fmla="*/ 60 w 61"/>
                  <a:gd name="T79" fmla="*/ 31 h 53"/>
                  <a:gd name="T80" fmla="*/ 44 w 61"/>
                  <a:gd name="T81" fmla="*/ 48 h 53"/>
                  <a:gd name="T82" fmla="*/ 44 w 61"/>
                  <a:gd name="T83" fmla="*/ 52 h 53"/>
                  <a:gd name="T84" fmla="*/ 52 w 61"/>
                  <a:gd name="T85" fmla="*/ 53 h 53"/>
                  <a:gd name="T86" fmla="*/ 51 w 61"/>
                  <a:gd name="T87" fmla="*/ 48 h 53"/>
                  <a:gd name="T88" fmla="*/ 51 w 61"/>
                  <a:gd name="T89" fmla="*/ 49 h 53"/>
                  <a:gd name="T90" fmla="*/ 4 w 61"/>
                  <a:gd name="T91" fmla="*/ 49 h 53"/>
                  <a:gd name="T92" fmla="*/ 4 w 61"/>
                  <a:gd name="T93" fmla="*/ 49 h 53"/>
                  <a:gd name="T94" fmla="*/ 4 w 61"/>
                  <a:gd name="T95" fmla="*/ 4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1" h="53">
                    <a:moveTo>
                      <a:pt x="39" y="21"/>
                    </a:moveTo>
                    <a:lnTo>
                      <a:pt x="33" y="19"/>
                    </a:lnTo>
                    <a:lnTo>
                      <a:pt x="31" y="19"/>
                    </a:lnTo>
                    <a:lnTo>
                      <a:pt x="29" y="21"/>
                    </a:lnTo>
                    <a:lnTo>
                      <a:pt x="29" y="19"/>
                    </a:lnTo>
                    <a:lnTo>
                      <a:pt x="31" y="17"/>
                    </a:lnTo>
                    <a:lnTo>
                      <a:pt x="29" y="13"/>
                    </a:lnTo>
                    <a:lnTo>
                      <a:pt x="29" y="12"/>
                    </a:lnTo>
                    <a:lnTo>
                      <a:pt x="33" y="8"/>
                    </a:lnTo>
                    <a:lnTo>
                      <a:pt x="33" y="5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5" y="0"/>
                    </a:lnTo>
                    <a:lnTo>
                      <a:pt x="29" y="3"/>
                    </a:lnTo>
                    <a:lnTo>
                      <a:pt x="24" y="4"/>
                    </a:lnTo>
                    <a:lnTo>
                      <a:pt x="21" y="8"/>
                    </a:lnTo>
                    <a:lnTo>
                      <a:pt x="17" y="9"/>
                    </a:lnTo>
                    <a:lnTo>
                      <a:pt x="12" y="9"/>
                    </a:lnTo>
                    <a:lnTo>
                      <a:pt x="7" y="12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7" y="17"/>
                    </a:lnTo>
                    <a:lnTo>
                      <a:pt x="8" y="16"/>
                    </a:lnTo>
                    <a:lnTo>
                      <a:pt x="8" y="13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20" y="12"/>
                    </a:lnTo>
                    <a:lnTo>
                      <a:pt x="16" y="13"/>
                    </a:lnTo>
                    <a:lnTo>
                      <a:pt x="16" y="16"/>
                    </a:lnTo>
                    <a:lnTo>
                      <a:pt x="16" y="17"/>
                    </a:lnTo>
                    <a:lnTo>
                      <a:pt x="17" y="19"/>
                    </a:lnTo>
                    <a:lnTo>
                      <a:pt x="17" y="21"/>
                    </a:lnTo>
                    <a:lnTo>
                      <a:pt x="16" y="19"/>
                    </a:lnTo>
                    <a:lnTo>
                      <a:pt x="13" y="19"/>
                    </a:lnTo>
                    <a:lnTo>
                      <a:pt x="16" y="17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1" y="19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4" y="19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3" y="29"/>
                    </a:lnTo>
                    <a:lnTo>
                      <a:pt x="4" y="31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3" y="34"/>
                    </a:lnTo>
                    <a:lnTo>
                      <a:pt x="3" y="38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8" y="40"/>
                    </a:lnTo>
                    <a:lnTo>
                      <a:pt x="8" y="42"/>
                    </a:lnTo>
                    <a:lnTo>
                      <a:pt x="7" y="44"/>
                    </a:lnTo>
                    <a:lnTo>
                      <a:pt x="8" y="44"/>
                    </a:lnTo>
                    <a:lnTo>
                      <a:pt x="8" y="48"/>
                    </a:lnTo>
                    <a:lnTo>
                      <a:pt x="11" y="48"/>
                    </a:lnTo>
                    <a:lnTo>
                      <a:pt x="16" y="49"/>
                    </a:lnTo>
                    <a:lnTo>
                      <a:pt x="17" y="49"/>
                    </a:lnTo>
                    <a:lnTo>
                      <a:pt x="20" y="48"/>
                    </a:lnTo>
                    <a:lnTo>
                      <a:pt x="21" y="48"/>
                    </a:lnTo>
                    <a:lnTo>
                      <a:pt x="24" y="49"/>
                    </a:lnTo>
                    <a:lnTo>
                      <a:pt x="21" y="46"/>
                    </a:lnTo>
                    <a:lnTo>
                      <a:pt x="20" y="46"/>
                    </a:lnTo>
                    <a:lnTo>
                      <a:pt x="20" y="44"/>
                    </a:lnTo>
                    <a:lnTo>
                      <a:pt x="21" y="44"/>
                    </a:lnTo>
                    <a:lnTo>
                      <a:pt x="21" y="42"/>
                    </a:lnTo>
                    <a:lnTo>
                      <a:pt x="21" y="40"/>
                    </a:lnTo>
                    <a:lnTo>
                      <a:pt x="21" y="38"/>
                    </a:lnTo>
                    <a:lnTo>
                      <a:pt x="24" y="36"/>
                    </a:lnTo>
                    <a:lnTo>
                      <a:pt x="21" y="34"/>
                    </a:lnTo>
                    <a:lnTo>
                      <a:pt x="24" y="34"/>
                    </a:lnTo>
                    <a:lnTo>
                      <a:pt x="27" y="34"/>
                    </a:lnTo>
                    <a:lnTo>
                      <a:pt x="27" y="33"/>
                    </a:lnTo>
                    <a:lnTo>
                      <a:pt x="25" y="33"/>
                    </a:lnTo>
                    <a:lnTo>
                      <a:pt x="29" y="31"/>
                    </a:lnTo>
                    <a:lnTo>
                      <a:pt x="29" y="29"/>
                    </a:lnTo>
                    <a:lnTo>
                      <a:pt x="31" y="25"/>
                    </a:lnTo>
                    <a:lnTo>
                      <a:pt x="33" y="25"/>
                    </a:lnTo>
                    <a:lnTo>
                      <a:pt x="33" y="27"/>
                    </a:lnTo>
                    <a:lnTo>
                      <a:pt x="35" y="27"/>
                    </a:lnTo>
                    <a:lnTo>
                      <a:pt x="37" y="27"/>
                    </a:lnTo>
                    <a:lnTo>
                      <a:pt x="39" y="25"/>
                    </a:lnTo>
                    <a:lnTo>
                      <a:pt x="39" y="21"/>
                    </a:lnTo>
                    <a:lnTo>
                      <a:pt x="39" y="21"/>
                    </a:lnTo>
                    <a:lnTo>
                      <a:pt x="39" y="21"/>
                    </a:lnTo>
                    <a:lnTo>
                      <a:pt x="39" y="21"/>
                    </a:lnTo>
                    <a:lnTo>
                      <a:pt x="39" y="21"/>
                    </a:lnTo>
                    <a:lnTo>
                      <a:pt x="39" y="21"/>
                    </a:lnTo>
                    <a:lnTo>
                      <a:pt x="39" y="21"/>
                    </a:lnTo>
                    <a:close/>
                    <a:moveTo>
                      <a:pt x="35" y="36"/>
                    </a:moveTo>
                    <a:lnTo>
                      <a:pt x="33" y="38"/>
                    </a:lnTo>
                    <a:lnTo>
                      <a:pt x="31" y="38"/>
                    </a:lnTo>
                    <a:lnTo>
                      <a:pt x="31" y="36"/>
                    </a:lnTo>
                    <a:lnTo>
                      <a:pt x="29" y="36"/>
                    </a:lnTo>
                    <a:lnTo>
                      <a:pt x="24" y="38"/>
                    </a:lnTo>
                    <a:lnTo>
                      <a:pt x="25" y="40"/>
                    </a:lnTo>
                    <a:lnTo>
                      <a:pt x="27" y="44"/>
                    </a:lnTo>
                    <a:lnTo>
                      <a:pt x="29" y="44"/>
                    </a:lnTo>
                    <a:lnTo>
                      <a:pt x="31" y="46"/>
                    </a:lnTo>
                    <a:lnTo>
                      <a:pt x="35" y="46"/>
                    </a:lnTo>
                    <a:lnTo>
                      <a:pt x="37" y="44"/>
                    </a:lnTo>
                    <a:lnTo>
                      <a:pt x="37" y="42"/>
                    </a:lnTo>
                    <a:lnTo>
                      <a:pt x="37" y="40"/>
                    </a:lnTo>
                    <a:lnTo>
                      <a:pt x="35" y="38"/>
                    </a:lnTo>
                    <a:lnTo>
                      <a:pt x="37" y="38"/>
                    </a:lnTo>
                    <a:lnTo>
                      <a:pt x="35" y="36"/>
                    </a:lnTo>
                    <a:lnTo>
                      <a:pt x="35" y="36"/>
                    </a:lnTo>
                    <a:lnTo>
                      <a:pt x="35" y="36"/>
                    </a:lnTo>
                    <a:lnTo>
                      <a:pt x="35" y="36"/>
                    </a:lnTo>
                    <a:lnTo>
                      <a:pt x="35" y="36"/>
                    </a:lnTo>
                    <a:lnTo>
                      <a:pt x="35" y="36"/>
                    </a:lnTo>
                    <a:lnTo>
                      <a:pt x="35" y="36"/>
                    </a:lnTo>
                    <a:close/>
                    <a:moveTo>
                      <a:pt x="60" y="31"/>
                    </a:moveTo>
                    <a:lnTo>
                      <a:pt x="61" y="29"/>
                    </a:lnTo>
                    <a:lnTo>
                      <a:pt x="60" y="27"/>
                    </a:lnTo>
                    <a:lnTo>
                      <a:pt x="56" y="27"/>
                    </a:lnTo>
                    <a:lnTo>
                      <a:pt x="52" y="29"/>
                    </a:lnTo>
                    <a:lnTo>
                      <a:pt x="53" y="33"/>
                    </a:lnTo>
                    <a:lnTo>
                      <a:pt x="53" y="34"/>
                    </a:lnTo>
                    <a:lnTo>
                      <a:pt x="52" y="34"/>
                    </a:lnTo>
                    <a:lnTo>
                      <a:pt x="53" y="33"/>
                    </a:lnTo>
                    <a:lnTo>
                      <a:pt x="52" y="31"/>
                    </a:lnTo>
                    <a:lnTo>
                      <a:pt x="52" y="33"/>
                    </a:lnTo>
                    <a:lnTo>
                      <a:pt x="51" y="34"/>
                    </a:lnTo>
                    <a:lnTo>
                      <a:pt x="48" y="33"/>
                    </a:lnTo>
                    <a:lnTo>
                      <a:pt x="51" y="31"/>
                    </a:lnTo>
                    <a:lnTo>
                      <a:pt x="48" y="31"/>
                    </a:lnTo>
                    <a:lnTo>
                      <a:pt x="47" y="31"/>
                    </a:lnTo>
                    <a:lnTo>
                      <a:pt x="44" y="33"/>
                    </a:lnTo>
                    <a:lnTo>
                      <a:pt x="43" y="33"/>
                    </a:lnTo>
                    <a:lnTo>
                      <a:pt x="39" y="34"/>
                    </a:lnTo>
                    <a:lnTo>
                      <a:pt x="43" y="38"/>
                    </a:lnTo>
                    <a:lnTo>
                      <a:pt x="43" y="40"/>
                    </a:lnTo>
                    <a:lnTo>
                      <a:pt x="40" y="40"/>
                    </a:lnTo>
                    <a:lnTo>
                      <a:pt x="44" y="42"/>
                    </a:lnTo>
                    <a:lnTo>
                      <a:pt x="48" y="42"/>
                    </a:lnTo>
                    <a:lnTo>
                      <a:pt x="48" y="44"/>
                    </a:lnTo>
                    <a:lnTo>
                      <a:pt x="51" y="44"/>
                    </a:lnTo>
                    <a:lnTo>
                      <a:pt x="51" y="46"/>
                    </a:lnTo>
                    <a:lnTo>
                      <a:pt x="52" y="46"/>
                    </a:lnTo>
                    <a:lnTo>
                      <a:pt x="56" y="46"/>
                    </a:lnTo>
                    <a:lnTo>
                      <a:pt x="53" y="44"/>
                    </a:lnTo>
                    <a:lnTo>
                      <a:pt x="56" y="44"/>
                    </a:lnTo>
                    <a:lnTo>
                      <a:pt x="57" y="42"/>
                    </a:lnTo>
                    <a:lnTo>
                      <a:pt x="60" y="42"/>
                    </a:lnTo>
                    <a:lnTo>
                      <a:pt x="57" y="40"/>
                    </a:lnTo>
                    <a:lnTo>
                      <a:pt x="56" y="38"/>
                    </a:lnTo>
                    <a:lnTo>
                      <a:pt x="57" y="36"/>
                    </a:lnTo>
                    <a:lnTo>
                      <a:pt x="60" y="34"/>
                    </a:lnTo>
                    <a:lnTo>
                      <a:pt x="61" y="34"/>
                    </a:lnTo>
                    <a:lnTo>
                      <a:pt x="60" y="33"/>
                    </a:lnTo>
                    <a:lnTo>
                      <a:pt x="60" y="31"/>
                    </a:lnTo>
                    <a:lnTo>
                      <a:pt x="60" y="31"/>
                    </a:lnTo>
                    <a:lnTo>
                      <a:pt x="60" y="31"/>
                    </a:lnTo>
                    <a:lnTo>
                      <a:pt x="60" y="31"/>
                    </a:lnTo>
                    <a:lnTo>
                      <a:pt x="60" y="31"/>
                    </a:lnTo>
                    <a:lnTo>
                      <a:pt x="60" y="31"/>
                    </a:lnTo>
                    <a:lnTo>
                      <a:pt x="60" y="31"/>
                    </a:lnTo>
                    <a:close/>
                    <a:moveTo>
                      <a:pt x="51" y="49"/>
                    </a:moveTo>
                    <a:lnTo>
                      <a:pt x="51" y="49"/>
                    </a:lnTo>
                    <a:lnTo>
                      <a:pt x="48" y="49"/>
                    </a:lnTo>
                    <a:lnTo>
                      <a:pt x="44" y="48"/>
                    </a:lnTo>
                    <a:lnTo>
                      <a:pt x="43" y="48"/>
                    </a:lnTo>
                    <a:lnTo>
                      <a:pt x="40" y="48"/>
                    </a:lnTo>
                    <a:lnTo>
                      <a:pt x="40" y="49"/>
                    </a:lnTo>
                    <a:lnTo>
                      <a:pt x="44" y="52"/>
                    </a:lnTo>
                    <a:lnTo>
                      <a:pt x="48" y="53"/>
                    </a:lnTo>
                    <a:lnTo>
                      <a:pt x="51" y="52"/>
                    </a:lnTo>
                    <a:lnTo>
                      <a:pt x="51" y="50"/>
                    </a:lnTo>
                    <a:lnTo>
                      <a:pt x="52" y="53"/>
                    </a:lnTo>
                    <a:lnTo>
                      <a:pt x="53" y="49"/>
                    </a:lnTo>
                    <a:lnTo>
                      <a:pt x="53" y="48"/>
                    </a:lnTo>
                    <a:lnTo>
                      <a:pt x="52" y="46"/>
                    </a:lnTo>
                    <a:lnTo>
                      <a:pt x="51" y="48"/>
                    </a:lnTo>
                    <a:lnTo>
                      <a:pt x="51" y="49"/>
                    </a:lnTo>
                    <a:lnTo>
                      <a:pt x="51" y="49"/>
                    </a:lnTo>
                    <a:lnTo>
                      <a:pt x="51" y="49"/>
                    </a:lnTo>
                    <a:lnTo>
                      <a:pt x="51" y="49"/>
                    </a:lnTo>
                    <a:lnTo>
                      <a:pt x="51" y="49"/>
                    </a:lnTo>
                    <a:lnTo>
                      <a:pt x="51" y="49"/>
                    </a:lnTo>
                    <a:lnTo>
                      <a:pt x="51" y="49"/>
                    </a:lnTo>
                    <a:close/>
                    <a:moveTo>
                      <a:pt x="4" y="49"/>
                    </a:moveTo>
                    <a:lnTo>
                      <a:pt x="7" y="48"/>
                    </a:lnTo>
                    <a:lnTo>
                      <a:pt x="4" y="48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4" y="49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Freeform 101">
                <a:extLst>
                  <a:ext uri="{FF2B5EF4-FFF2-40B4-BE49-F238E27FC236}">
                    <a16:creationId xmlns:a16="http://schemas.microsoft.com/office/drawing/2014/main" id="{AB11CF80-2976-4ECB-8619-35735804B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4225" y="2544763"/>
                <a:ext cx="98425" cy="122238"/>
              </a:xfrm>
              <a:custGeom>
                <a:avLst/>
                <a:gdLst>
                  <a:gd name="T0" fmla="*/ 41 w 47"/>
                  <a:gd name="T1" fmla="*/ 34 h 58"/>
                  <a:gd name="T2" fmla="*/ 40 w 47"/>
                  <a:gd name="T3" fmla="*/ 31 h 58"/>
                  <a:gd name="T4" fmla="*/ 40 w 47"/>
                  <a:gd name="T5" fmla="*/ 30 h 58"/>
                  <a:gd name="T6" fmla="*/ 40 w 47"/>
                  <a:gd name="T7" fmla="*/ 24 h 58"/>
                  <a:gd name="T8" fmla="*/ 43 w 47"/>
                  <a:gd name="T9" fmla="*/ 23 h 58"/>
                  <a:gd name="T10" fmla="*/ 39 w 47"/>
                  <a:gd name="T11" fmla="*/ 21 h 58"/>
                  <a:gd name="T12" fmla="*/ 34 w 47"/>
                  <a:gd name="T13" fmla="*/ 21 h 58"/>
                  <a:gd name="T14" fmla="*/ 27 w 47"/>
                  <a:gd name="T15" fmla="*/ 18 h 58"/>
                  <a:gd name="T16" fmla="*/ 27 w 47"/>
                  <a:gd name="T17" fmla="*/ 15 h 58"/>
                  <a:gd name="T18" fmla="*/ 29 w 47"/>
                  <a:gd name="T19" fmla="*/ 14 h 58"/>
                  <a:gd name="T20" fmla="*/ 20 w 47"/>
                  <a:gd name="T21" fmla="*/ 10 h 58"/>
                  <a:gd name="T22" fmla="*/ 20 w 47"/>
                  <a:gd name="T23" fmla="*/ 5 h 58"/>
                  <a:gd name="T24" fmla="*/ 17 w 47"/>
                  <a:gd name="T25" fmla="*/ 3 h 58"/>
                  <a:gd name="T26" fmla="*/ 15 w 47"/>
                  <a:gd name="T27" fmla="*/ 1 h 58"/>
                  <a:gd name="T28" fmla="*/ 11 w 47"/>
                  <a:gd name="T29" fmla="*/ 1 h 58"/>
                  <a:gd name="T30" fmla="*/ 7 w 47"/>
                  <a:gd name="T31" fmla="*/ 1 h 58"/>
                  <a:gd name="T32" fmla="*/ 4 w 47"/>
                  <a:gd name="T33" fmla="*/ 3 h 58"/>
                  <a:gd name="T34" fmla="*/ 0 w 47"/>
                  <a:gd name="T35" fmla="*/ 4 h 58"/>
                  <a:gd name="T36" fmla="*/ 1 w 47"/>
                  <a:gd name="T37" fmla="*/ 8 h 58"/>
                  <a:gd name="T38" fmla="*/ 1 w 47"/>
                  <a:gd name="T39" fmla="*/ 10 h 58"/>
                  <a:gd name="T40" fmla="*/ 3 w 47"/>
                  <a:gd name="T41" fmla="*/ 11 h 58"/>
                  <a:gd name="T42" fmla="*/ 3 w 47"/>
                  <a:gd name="T43" fmla="*/ 14 h 58"/>
                  <a:gd name="T44" fmla="*/ 3 w 47"/>
                  <a:gd name="T45" fmla="*/ 17 h 58"/>
                  <a:gd name="T46" fmla="*/ 6 w 47"/>
                  <a:gd name="T47" fmla="*/ 17 h 58"/>
                  <a:gd name="T48" fmla="*/ 6 w 47"/>
                  <a:gd name="T49" fmla="*/ 18 h 58"/>
                  <a:gd name="T50" fmla="*/ 4 w 47"/>
                  <a:gd name="T51" fmla="*/ 23 h 58"/>
                  <a:gd name="T52" fmla="*/ 4 w 47"/>
                  <a:gd name="T53" fmla="*/ 25 h 58"/>
                  <a:gd name="T54" fmla="*/ 9 w 47"/>
                  <a:gd name="T55" fmla="*/ 30 h 58"/>
                  <a:gd name="T56" fmla="*/ 7 w 47"/>
                  <a:gd name="T57" fmla="*/ 33 h 58"/>
                  <a:gd name="T58" fmla="*/ 4 w 47"/>
                  <a:gd name="T59" fmla="*/ 35 h 58"/>
                  <a:gd name="T60" fmla="*/ 4 w 47"/>
                  <a:gd name="T61" fmla="*/ 37 h 58"/>
                  <a:gd name="T62" fmla="*/ 9 w 47"/>
                  <a:gd name="T63" fmla="*/ 41 h 58"/>
                  <a:gd name="T64" fmla="*/ 14 w 47"/>
                  <a:gd name="T65" fmla="*/ 44 h 58"/>
                  <a:gd name="T66" fmla="*/ 16 w 47"/>
                  <a:gd name="T67" fmla="*/ 46 h 58"/>
                  <a:gd name="T68" fmla="*/ 16 w 47"/>
                  <a:gd name="T69" fmla="*/ 48 h 58"/>
                  <a:gd name="T70" fmla="*/ 17 w 47"/>
                  <a:gd name="T71" fmla="*/ 49 h 58"/>
                  <a:gd name="T72" fmla="*/ 17 w 47"/>
                  <a:gd name="T73" fmla="*/ 51 h 58"/>
                  <a:gd name="T74" fmla="*/ 20 w 47"/>
                  <a:gd name="T75" fmla="*/ 53 h 58"/>
                  <a:gd name="T76" fmla="*/ 22 w 47"/>
                  <a:gd name="T77" fmla="*/ 56 h 58"/>
                  <a:gd name="T78" fmla="*/ 22 w 47"/>
                  <a:gd name="T79" fmla="*/ 58 h 58"/>
                  <a:gd name="T80" fmla="*/ 24 w 47"/>
                  <a:gd name="T81" fmla="*/ 56 h 58"/>
                  <a:gd name="T82" fmla="*/ 27 w 47"/>
                  <a:gd name="T83" fmla="*/ 54 h 58"/>
                  <a:gd name="T84" fmla="*/ 30 w 47"/>
                  <a:gd name="T85" fmla="*/ 54 h 58"/>
                  <a:gd name="T86" fmla="*/ 33 w 47"/>
                  <a:gd name="T87" fmla="*/ 53 h 58"/>
                  <a:gd name="T88" fmla="*/ 37 w 47"/>
                  <a:gd name="T89" fmla="*/ 53 h 58"/>
                  <a:gd name="T90" fmla="*/ 40 w 47"/>
                  <a:gd name="T91" fmla="*/ 51 h 58"/>
                  <a:gd name="T92" fmla="*/ 42 w 47"/>
                  <a:gd name="T93" fmla="*/ 50 h 58"/>
                  <a:gd name="T94" fmla="*/ 42 w 47"/>
                  <a:gd name="T95" fmla="*/ 46 h 58"/>
                  <a:gd name="T96" fmla="*/ 44 w 47"/>
                  <a:gd name="T97" fmla="*/ 44 h 58"/>
                  <a:gd name="T98" fmla="*/ 43 w 47"/>
                  <a:gd name="T99" fmla="*/ 3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7" h="58">
                    <a:moveTo>
                      <a:pt x="43" y="37"/>
                    </a:moveTo>
                    <a:cubicBezTo>
                      <a:pt x="41" y="34"/>
                      <a:pt x="41" y="34"/>
                      <a:pt x="41" y="34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39" y="21"/>
                      <a:pt x="39" y="21"/>
                      <a:pt x="39" y="21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2" y="46"/>
                      <a:pt x="42" y="46"/>
                      <a:pt x="42" y="46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7" y="40"/>
                      <a:pt x="47" y="40"/>
                      <a:pt x="47" y="40"/>
                    </a:cubicBezTo>
                    <a:lnTo>
                      <a:pt x="43" y="37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Freeform 102">
                <a:extLst>
                  <a:ext uri="{FF2B5EF4-FFF2-40B4-BE49-F238E27FC236}">
                    <a16:creationId xmlns:a16="http://schemas.microsoft.com/office/drawing/2014/main" id="{45857EEA-7C00-4DF3-8103-69E5E7F5F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375" y="2573338"/>
                <a:ext cx="103188" cy="96838"/>
              </a:xfrm>
              <a:custGeom>
                <a:avLst/>
                <a:gdLst>
                  <a:gd name="T0" fmla="*/ 43 w 49"/>
                  <a:gd name="T1" fmla="*/ 35 h 46"/>
                  <a:gd name="T2" fmla="*/ 44 w 49"/>
                  <a:gd name="T3" fmla="*/ 37 h 46"/>
                  <a:gd name="T4" fmla="*/ 47 w 49"/>
                  <a:gd name="T5" fmla="*/ 37 h 46"/>
                  <a:gd name="T6" fmla="*/ 49 w 49"/>
                  <a:gd name="T7" fmla="*/ 35 h 46"/>
                  <a:gd name="T8" fmla="*/ 49 w 49"/>
                  <a:gd name="T9" fmla="*/ 33 h 46"/>
                  <a:gd name="T10" fmla="*/ 47 w 49"/>
                  <a:gd name="T11" fmla="*/ 31 h 46"/>
                  <a:gd name="T12" fmla="*/ 42 w 49"/>
                  <a:gd name="T13" fmla="*/ 28 h 46"/>
                  <a:gd name="T14" fmla="*/ 37 w 49"/>
                  <a:gd name="T15" fmla="*/ 24 h 46"/>
                  <a:gd name="T16" fmla="*/ 37 w 49"/>
                  <a:gd name="T17" fmla="*/ 22 h 46"/>
                  <a:gd name="T18" fmla="*/ 40 w 49"/>
                  <a:gd name="T19" fmla="*/ 20 h 46"/>
                  <a:gd name="T20" fmla="*/ 42 w 49"/>
                  <a:gd name="T21" fmla="*/ 17 h 46"/>
                  <a:gd name="T22" fmla="*/ 37 w 49"/>
                  <a:gd name="T23" fmla="*/ 12 h 46"/>
                  <a:gd name="T24" fmla="*/ 37 w 49"/>
                  <a:gd name="T25" fmla="*/ 10 h 46"/>
                  <a:gd name="T26" fmla="*/ 39 w 49"/>
                  <a:gd name="T27" fmla="*/ 5 h 46"/>
                  <a:gd name="T28" fmla="*/ 39 w 49"/>
                  <a:gd name="T29" fmla="*/ 4 h 46"/>
                  <a:gd name="T30" fmla="*/ 36 w 49"/>
                  <a:gd name="T31" fmla="*/ 4 h 46"/>
                  <a:gd name="T32" fmla="*/ 33 w 49"/>
                  <a:gd name="T33" fmla="*/ 4 h 46"/>
                  <a:gd name="T34" fmla="*/ 29 w 49"/>
                  <a:gd name="T35" fmla="*/ 1 h 46"/>
                  <a:gd name="T36" fmla="*/ 24 w 49"/>
                  <a:gd name="T37" fmla="*/ 1 h 46"/>
                  <a:gd name="T38" fmla="*/ 22 w 49"/>
                  <a:gd name="T39" fmla="*/ 2 h 46"/>
                  <a:gd name="T40" fmla="*/ 16 w 49"/>
                  <a:gd name="T41" fmla="*/ 1 h 46"/>
                  <a:gd name="T42" fmla="*/ 12 w 49"/>
                  <a:gd name="T43" fmla="*/ 1 h 46"/>
                  <a:gd name="T44" fmla="*/ 9 w 49"/>
                  <a:gd name="T45" fmla="*/ 0 h 46"/>
                  <a:gd name="T46" fmla="*/ 7 w 49"/>
                  <a:gd name="T47" fmla="*/ 2 h 46"/>
                  <a:gd name="T48" fmla="*/ 1 w 49"/>
                  <a:gd name="T49" fmla="*/ 0 h 46"/>
                  <a:gd name="T50" fmla="*/ 0 w 49"/>
                  <a:gd name="T51" fmla="*/ 2 h 46"/>
                  <a:gd name="T52" fmla="*/ 0 w 49"/>
                  <a:gd name="T53" fmla="*/ 7 h 46"/>
                  <a:gd name="T54" fmla="*/ 6 w 49"/>
                  <a:gd name="T55" fmla="*/ 12 h 46"/>
                  <a:gd name="T56" fmla="*/ 10 w 49"/>
                  <a:gd name="T57" fmla="*/ 18 h 46"/>
                  <a:gd name="T58" fmla="*/ 20 w 49"/>
                  <a:gd name="T59" fmla="*/ 28 h 46"/>
                  <a:gd name="T60" fmla="*/ 22 w 49"/>
                  <a:gd name="T61" fmla="*/ 30 h 46"/>
                  <a:gd name="T62" fmla="*/ 22 w 49"/>
                  <a:gd name="T63" fmla="*/ 31 h 46"/>
                  <a:gd name="T64" fmla="*/ 24 w 49"/>
                  <a:gd name="T65" fmla="*/ 33 h 46"/>
                  <a:gd name="T66" fmla="*/ 28 w 49"/>
                  <a:gd name="T67" fmla="*/ 34 h 46"/>
                  <a:gd name="T68" fmla="*/ 33 w 49"/>
                  <a:gd name="T69" fmla="*/ 45 h 46"/>
                  <a:gd name="T70" fmla="*/ 40 w 49"/>
                  <a:gd name="T71" fmla="*/ 4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9" h="46">
                    <a:moveTo>
                      <a:pt x="41" y="38"/>
                    </a:moveTo>
                    <a:cubicBezTo>
                      <a:pt x="43" y="35"/>
                      <a:pt x="43" y="35"/>
                      <a:pt x="43" y="35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2" y="15"/>
                      <a:pt x="42" y="15"/>
                      <a:pt x="42" y="15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6"/>
                      <a:pt x="30" y="37"/>
                      <a:pt x="30" y="37"/>
                    </a:cubicBezTo>
                    <a:cubicBezTo>
                      <a:pt x="31" y="38"/>
                      <a:pt x="32" y="45"/>
                      <a:pt x="33" y="45"/>
                    </a:cubicBezTo>
                    <a:cubicBezTo>
                      <a:pt x="34" y="46"/>
                      <a:pt x="42" y="45"/>
                      <a:pt x="42" y="45"/>
                    </a:cubicBezTo>
                    <a:cubicBezTo>
                      <a:pt x="40" y="41"/>
                      <a:pt x="40" y="41"/>
                      <a:pt x="40" y="41"/>
                    </a:cubicBezTo>
                    <a:lnTo>
                      <a:pt x="41" y="38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Freeform 103">
                <a:extLst>
                  <a:ext uri="{FF2B5EF4-FFF2-40B4-BE49-F238E27FC236}">
                    <a16:creationId xmlns:a16="http://schemas.microsoft.com/office/drawing/2014/main" id="{58E6695F-061A-4AC3-BD72-1A571F853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3575" y="2535238"/>
                <a:ext cx="133350" cy="103188"/>
              </a:xfrm>
              <a:custGeom>
                <a:avLst/>
                <a:gdLst>
                  <a:gd name="T0" fmla="*/ 44 w 63"/>
                  <a:gd name="T1" fmla="*/ 46 h 49"/>
                  <a:gd name="T2" fmla="*/ 34 w 63"/>
                  <a:gd name="T3" fmla="*/ 36 h 49"/>
                  <a:gd name="T4" fmla="*/ 30 w 63"/>
                  <a:gd name="T5" fmla="*/ 30 h 49"/>
                  <a:gd name="T6" fmla="*/ 24 w 63"/>
                  <a:gd name="T7" fmla="*/ 25 h 49"/>
                  <a:gd name="T8" fmla="*/ 24 w 63"/>
                  <a:gd name="T9" fmla="*/ 20 h 49"/>
                  <a:gd name="T10" fmla="*/ 25 w 63"/>
                  <a:gd name="T11" fmla="*/ 18 h 49"/>
                  <a:gd name="T12" fmla="*/ 31 w 63"/>
                  <a:gd name="T13" fmla="*/ 20 h 49"/>
                  <a:gd name="T14" fmla="*/ 33 w 63"/>
                  <a:gd name="T15" fmla="*/ 18 h 49"/>
                  <a:gd name="T16" fmla="*/ 36 w 63"/>
                  <a:gd name="T17" fmla="*/ 19 h 49"/>
                  <a:gd name="T18" fmla="*/ 40 w 63"/>
                  <a:gd name="T19" fmla="*/ 19 h 49"/>
                  <a:gd name="T20" fmla="*/ 46 w 63"/>
                  <a:gd name="T21" fmla="*/ 20 h 49"/>
                  <a:gd name="T22" fmla="*/ 48 w 63"/>
                  <a:gd name="T23" fmla="*/ 19 h 49"/>
                  <a:gd name="T24" fmla="*/ 53 w 63"/>
                  <a:gd name="T25" fmla="*/ 19 h 49"/>
                  <a:gd name="T26" fmla="*/ 57 w 63"/>
                  <a:gd name="T27" fmla="*/ 22 h 49"/>
                  <a:gd name="T28" fmla="*/ 60 w 63"/>
                  <a:gd name="T29" fmla="*/ 22 h 49"/>
                  <a:gd name="T30" fmla="*/ 60 w 63"/>
                  <a:gd name="T31" fmla="*/ 19 h 49"/>
                  <a:gd name="T32" fmla="*/ 60 w 63"/>
                  <a:gd name="T33" fmla="*/ 16 h 49"/>
                  <a:gd name="T34" fmla="*/ 58 w 63"/>
                  <a:gd name="T35" fmla="*/ 15 h 49"/>
                  <a:gd name="T36" fmla="*/ 58 w 63"/>
                  <a:gd name="T37" fmla="*/ 13 h 49"/>
                  <a:gd name="T38" fmla="*/ 57 w 63"/>
                  <a:gd name="T39" fmla="*/ 9 h 49"/>
                  <a:gd name="T40" fmla="*/ 54 w 63"/>
                  <a:gd name="T41" fmla="*/ 10 h 49"/>
                  <a:gd name="T42" fmla="*/ 48 w 63"/>
                  <a:gd name="T43" fmla="*/ 10 h 49"/>
                  <a:gd name="T44" fmla="*/ 43 w 63"/>
                  <a:gd name="T45" fmla="*/ 9 h 49"/>
                  <a:gd name="T46" fmla="*/ 33 w 63"/>
                  <a:gd name="T47" fmla="*/ 2 h 49"/>
                  <a:gd name="T48" fmla="*/ 29 w 63"/>
                  <a:gd name="T49" fmla="*/ 1 h 49"/>
                  <a:gd name="T50" fmla="*/ 28 w 63"/>
                  <a:gd name="T51" fmla="*/ 2 h 49"/>
                  <a:gd name="T52" fmla="*/ 25 w 63"/>
                  <a:gd name="T53" fmla="*/ 5 h 49"/>
                  <a:gd name="T54" fmla="*/ 23 w 63"/>
                  <a:gd name="T55" fmla="*/ 6 h 49"/>
                  <a:gd name="T56" fmla="*/ 21 w 63"/>
                  <a:gd name="T57" fmla="*/ 10 h 49"/>
                  <a:gd name="T58" fmla="*/ 21 w 63"/>
                  <a:gd name="T59" fmla="*/ 11 h 49"/>
                  <a:gd name="T60" fmla="*/ 20 w 63"/>
                  <a:gd name="T61" fmla="*/ 12 h 49"/>
                  <a:gd name="T62" fmla="*/ 20 w 63"/>
                  <a:gd name="T63" fmla="*/ 15 h 49"/>
                  <a:gd name="T64" fmla="*/ 18 w 63"/>
                  <a:gd name="T65" fmla="*/ 15 h 49"/>
                  <a:gd name="T66" fmla="*/ 17 w 63"/>
                  <a:gd name="T67" fmla="*/ 15 h 49"/>
                  <a:gd name="T68" fmla="*/ 14 w 63"/>
                  <a:gd name="T69" fmla="*/ 13 h 49"/>
                  <a:gd name="T70" fmla="*/ 8 w 63"/>
                  <a:gd name="T71" fmla="*/ 15 h 49"/>
                  <a:gd name="T72" fmla="*/ 5 w 63"/>
                  <a:gd name="T73" fmla="*/ 15 h 49"/>
                  <a:gd name="T74" fmla="*/ 3 w 63"/>
                  <a:gd name="T75" fmla="*/ 15 h 49"/>
                  <a:gd name="T76" fmla="*/ 1 w 63"/>
                  <a:gd name="T77" fmla="*/ 15 h 49"/>
                  <a:gd name="T78" fmla="*/ 0 w 63"/>
                  <a:gd name="T79" fmla="*/ 18 h 49"/>
                  <a:gd name="T80" fmla="*/ 3 w 63"/>
                  <a:gd name="T81" fmla="*/ 19 h 49"/>
                  <a:gd name="T82" fmla="*/ 3 w 63"/>
                  <a:gd name="T83" fmla="*/ 22 h 49"/>
                  <a:gd name="T84" fmla="*/ 5 w 63"/>
                  <a:gd name="T85" fmla="*/ 20 h 49"/>
                  <a:gd name="T86" fmla="*/ 7 w 63"/>
                  <a:gd name="T87" fmla="*/ 18 h 49"/>
                  <a:gd name="T88" fmla="*/ 10 w 63"/>
                  <a:gd name="T89" fmla="*/ 16 h 49"/>
                  <a:gd name="T90" fmla="*/ 14 w 63"/>
                  <a:gd name="T91" fmla="*/ 20 h 49"/>
                  <a:gd name="T92" fmla="*/ 15 w 63"/>
                  <a:gd name="T93" fmla="*/ 26 h 49"/>
                  <a:gd name="T94" fmla="*/ 21 w 63"/>
                  <a:gd name="T95" fmla="*/ 30 h 49"/>
                  <a:gd name="T96" fmla="*/ 20 w 63"/>
                  <a:gd name="T97" fmla="*/ 35 h 49"/>
                  <a:gd name="T98" fmla="*/ 25 w 63"/>
                  <a:gd name="T99" fmla="*/ 39 h 49"/>
                  <a:gd name="T100" fmla="*/ 28 w 63"/>
                  <a:gd name="T101" fmla="*/ 40 h 49"/>
                  <a:gd name="T102" fmla="*/ 37 w 63"/>
                  <a:gd name="T103" fmla="*/ 42 h 49"/>
                  <a:gd name="T104" fmla="*/ 44 w 63"/>
                  <a:gd name="T105" fmla="*/ 49 h 49"/>
                  <a:gd name="T106" fmla="*/ 45 w 63"/>
                  <a:gd name="T107" fmla="*/ 4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3" h="49">
                    <a:moveTo>
                      <a:pt x="45" y="47"/>
                    </a:moveTo>
                    <a:cubicBezTo>
                      <a:pt x="44" y="46"/>
                      <a:pt x="44" y="46"/>
                      <a:pt x="44" y="46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60" y="22"/>
                      <a:pt x="60" y="22"/>
                      <a:pt x="60" y="22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5"/>
                      <a:pt x="18" y="15"/>
                      <a:pt x="17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17" y="30"/>
                      <a:pt x="17" y="30"/>
                      <a:pt x="17" y="30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6" y="48"/>
                      <a:pt x="46" y="48"/>
                      <a:pt x="46" y="48"/>
                    </a:cubicBezTo>
                    <a:lnTo>
                      <a:pt x="45" y="47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Freeform 104">
                <a:extLst>
                  <a:ext uri="{FF2B5EF4-FFF2-40B4-BE49-F238E27FC236}">
                    <a16:creationId xmlns:a16="http://schemas.microsoft.com/office/drawing/2014/main" id="{3AAEF3FC-7DCD-45BC-A4F7-B19691CC9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7563" y="2263775"/>
                <a:ext cx="120650" cy="66675"/>
              </a:xfrm>
              <a:custGeom>
                <a:avLst/>
                <a:gdLst>
                  <a:gd name="T0" fmla="*/ 73 w 76"/>
                  <a:gd name="T1" fmla="*/ 15 h 42"/>
                  <a:gd name="T2" fmla="*/ 68 w 76"/>
                  <a:gd name="T3" fmla="*/ 10 h 42"/>
                  <a:gd name="T4" fmla="*/ 61 w 76"/>
                  <a:gd name="T5" fmla="*/ 6 h 42"/>
                  <a:gd name="T6" fmla="*/ 55 w 76"/>
                  <a:gd name="T7" fmla="*/ 4 h 42"/>
                  <a:gd name="T8" fmla="*/ 49 w 76"/>
                  <a:gd name="T9" fmla="*/ 0 h 42"/>
                  <a:gd name="T10" fmla="*/ 45 w 76"/>
                  <a:gd name="T11" fmla="*/ 0 h 42"/>
                  <a:gd name="T12" fmla="*/ 32 w 76"/>
                  <a:gd name="T13" fmla="*/ 0 h 42"/>
                  <a:gd name="T14" fmla="*/ 24 w 76"/>
                  <a:gd name="T15" fmla="*/ 0 h 42"/>
                  <a:gd name="T16" fmla="*/ 9 w 76"/>
                  <a:gd name="T17" fmla="*/ 0 h 42"/>
                  <a:gd name="T18" fmla="*/ 2 w 76"/>
                  <a:gd name="T19" fmla="*/ 4 h 42"/>
                  <a:gd name="T20" fmla="*/ 0 w 76"/>
                  <a:gd name="T21" fmla="*/ 6 h 42"/>
                  <a:gd name="T22" fmla="*/ 4 w 76"/>
                  <a:gd name="T23" fmla="*/ 15 h 42"/>
                  <a:gd name="T24" fmla="*/ 8 w 76"/>
                  <a:gd name="T25" fmla="*/ 19 h 42"/>
                  <a:gd name="T26" fmla="*/ 13 w 76"/>
                  <a:gd name="T27" fmla="*/ 21 h 42"/>
                  <a:gd name="T28" fmla="*/ 27 w 76"/>
                  <a:gd name="T29" fmla="*/ 23 h 42"/>
                  <a:gd name="T30" fmla="*/ 28 w 76"/>
                  <a:gd name="T31" fmla="*/ 29 h 42"/>
                  <a:gd name="T32" fmla="*/ 32 w 76"/>
                  <a:gd name="T33" fmla="*/ 38 h 42"/>
                  <a:gd name="T34" fmla="*/ 35 w 76"/>
                  <a:gd name="T35" fmla="*/ 42 h 42"/>
                  <a:gd name="T36" fmla="*/ 37 w 76"/>
                  <a:gd name="T37" fmla="*/ 42 h 42"/>
                  <a:gd name="T38" fmla="*/ 40 w 76"/>
                  <a:gd name="T39" fmla="*/ 42 h 42"/>
                  <a:gd name="T40" fmla="*/ 45 w 76"/>
                  <a:gd name="T41" fmla="*/ 42 h 42"/>
                  <a:gd name="T42" fmla="*/ 49 w 76"/>
                  <a:gd name="T43" fmla="*/ 42 h 42"/>
                  <a:gd name="T44" fmla="*/ 53 w 76"/>
                  <a:gd name="T45" fmla="*/ 38 h 42"/>
                  <a:gd name="T46" fmla="*/ 57 w 76"/>
                  <a:gd name="T47" fmla="*/ 38 h 42"/>
                  <a:gd name="T48" fmla="*/ 61 w 76"/>
                  <a:gd name="T49" fmla="*/ 37 h 42"/>
                  <a:gd name="T50" fmla="*/ 63 w 76"/>
                  <a:gd name="T51" fmla="*/ 38 h 42"/>
                  <a:gd name="T52" fmla="*/ 65 w 76"/>
                  <a:gd name="T53" fmla="*/ 37 h 42"/>
                  <a:gd name="T54" fmla="*/ 61 w 76"/>
                  <a:gd name="T55" fmla="*/ 34 h 42"/>
                  <a:gd name="T56" fmla="*/ 65 w 76"/>
                  <a:gd name="T57" fmla="*/ 29 h 42"/>
                  <a:gd name="T58" fmla="*/ 65 w 76"/>
                  <a:gd name="T59" fmla="*/ 26 h 42"/>
                  <a:gd name="T60" fmla="*/ 71 w 76"/>
                  <a:gd name="T61" fmla="*/ 23 h 42"/>
                  <a:gd name="T62" fmla="*/ 75 w 76"/>
                  <a:gd name="T63" fmla="*/ 21 h 42"/>
                  <a:gd name="T64" fmla="*/ 72 w 76"/>
                  <a:gd name="T65" fmla="*/ 17 h 42"/>
                  <a:gd name="T66" fmla="*/ 72 w 76"/>
                  <a:gd name="T67" fmla="*/ 17 h 42"/>
                  <a:gd name="T68" fmla="*/ 72 w 76"/>
                  <a:gd name="T69" fmla="*/ 17 h 42"/>
                  <a:gd name="T70" fmla="*/ 72 w 76"/>
                  <a:gd name="T71" fmla="*/ 1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42">
                    <a:moveTo>
                      <a:pt x="72" y="17"/>
                    </a:moveTo>
                    <a:lnTo>
                      <a:pt x="73" y="15"/>
                    </a:lnTo>
                    <a:lnTo>
                      <a:pt x="75" y="11"/>
                    </a:lnTo>
                    <a:lnTo>
                      <a:pt x="68" y="10"/>
                    </a:lnTo>
                    <a:lnTo>
                      <a:pt x="65" y="8"/>
                    </a:lnTo>
                    <a:lnTo>
                      <a:pt x="61" y="6"/>
                    </a:lnTo>
                    <a:lnTo>
                      <a:pt x="59" y="4"/>
                    </a:lnTo>
                    <a:lnTo>
                      <a:pt x="55" y="4"/>
                    </a:lnTo>
                    <a:lnTo>
                      <a:pt x="53" y="2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5" y="0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13"/>
                    </a:lnTo>
                    <a:lnTo>
                      <a:pt x="4" y="15"/>
                    </a:lnTo>
                    <a:lnTo>
                      <a:pt x="5" y="19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13" y="21"/>
                    </a:lnTo>
                    <a:lnTo>
                      <a:pt x="21" y="23"/>
                    </a:lnTo>
                    <a:lnTo>
                      <a:pt x="27" y="23"/>
                    </a:lnTo>
                    <a:lnTo>
                      <a:pt x="31" y="26"/>
                    </a:lnTo>
                    <a:lnTo>
                      <a:pt x="28" y="29"/>
                    </a:lnTo>
                    <a:lnTo>
                      <a:pt x="31" y="37"/>
                    </a:lnTo>
                    <a:lnTo>
                      <a:pt x="32" y="38"/>
                    </a:lnTo>
                    <a:lnTo>
                      <a:pt x="35" y="42"/>
                    </a:lnTo>
                    <a:lnTo>
                      <a:pt x="35" y="42"/>
                    </a:lnTo>
                    <a:lnTo>
                      <a:pt x="36" y="42"/>
                    </a:lnTo>
                    <a:lnTo>
                      <a:pt x="37" y="42"/>
                    </a:lnTo>
                    <a:lnTo>
                      <a:pt x="39" y="42"/>
                    </a:lnTo>
                    <a:lnTo>
                      <a:pt x="40" y="42"/>
                    </a:lnTo>
                    <a:lnTo>
                      <a:pt x="44" y="42"/>
                    </a:lnTo>
                    <a:lnTo>
                      <a:pt x="45" y="42"/>
                    </a:lnTo>
                    <a:lnTo>
                      <a:pt x="48" y="42"/>
                    </a:lnTo>
                    <a:lnTo>
                      <a:pt x="49" y="42"/>
                    </a:lnTo>
                    <a:lnTo>
                      <a:pt x="51" y="39"/>
                    </a:lnTo>
                    <a:lnTo>
                      <a:pt x="53" y="38"/>
                    </a:lnTo>
                    <a:lnTo>
                      <a:pt x="55" y="38"/>
                    </a:lnTo>
                    <a:lnTo>
                      <a:pt x="57" y="38"/>
                    </a:lnTo>
                    <a:lnTo>
                      <a:pt x="59" y="37"/>
                    </a:lnTo>
                    <a:lnTo>
                      <a:pt x="61" y="37"/>
                    </a:lnTo>
                    <a:lnTo>
                      <a:pt x="63" y="37"/>
                    </a:lnTo>
                    <a:lnTo>
                      <a:pt x="63" y="38"/>
                    </a:lnTo>
                    <a:lnTo>
                      <a:pt x="65" y="38"/>
                    </a:lnTo>
                    <a:lnTo>
                      <a:pt x="65" y="37"/>
                    </a:lnTo>
                    <a:lnTo>
                      <a:pt x="63" y="34"/>
                    </a:lnTo>
                    <a:lnTo>
                      <a:pt x="61" y="34"/>
                    </a:lnTo>
                    <a:lnTo>
                      <a:pt x="63" y="33"/>
                    </a:lnTo>
                    <a:lnTo>
                      <a:pt x="65" y="29"/>
                    </a:lnTo>
                    <a:lnTo>
                      <a:pt x="65" y="27"/>
                    </a:lnTo>
                    <a:lnTo>
                      <a:pt x="65" y="26"/>
                    </a:lnTo>
                    <a:lnTo>
                      <a:pt x="68" y="25"/>
                    </a:lnTo>
                    <a:lnTo>
                      <a:pt x="71" y="23"/>
                    </a:lnTo>
                    <a:lnTo>
                      <a:pt x="72" y="21"/>
                    </a:lnTo>
                    <a:lnTo>
                      <a:pt x="75" y="21"/>
                    </a:lnTo>
                    <a:lnTo>
                      <a:pt x="76" y="19"/>
                    </a:lnTo>
                    <a:lnTo>
                      <a:pt x="72" y="17"/>
                    </a:lnTo>
                    <a:lnTo>
                      <a:pt x="72" y="17"/>
                    </a:lnTo>
                    <a:lnTo>
                      <a:pt x="72" y="17"/>
                    </a:lnTo>
                    <a:lnTo>
                      <a:pt x="72" y="17"/>
                    </a:lnTo>
                    <a:lnTo>
                      <a:pt x="72" y="17"/>
                    </a:lnTo>
                    <a:lnTo>
                      <a:pt x="72" y="17"/>
                    </a:lnTo>
                    <a:lnTo>
                      <a:pt x="72" y="17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Freeform 105">
                <a:extLst>
                  <a:ext uri="{FF2B5EF4-FFF2-40B4-BE49-F238E27FC236}">
                    <a16:creationId xmlns:a16="http://schemas.microsoft.com/office/drawing/2014/main" id="{51248CB1-601F-47FD-9C3B-31ABA1227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388" y="2219325"/>
                <a:ext cx="152400" cy="61913"/>
              </a:xfrm>
              <a:custGeom>
                <a:avLst/>
                <a:gdLst>
                  <a:gd name="T0" fmla="*/ 6 w 96"/>
                  <a:gd name="T1" fmla="*/ 30 h 39"/>
                  <a:gd name="T2" fmla="*/ 19 w 96"/>
                  <a:gd name="T3" fmla="*/ 28 h 39"/>
                  <a:gd name="T4" fmla="*/ 30 w 96"/>
                  <a:gd name="T5" fmla="*/ 28 h 39"/>
                  <a:gd name="T6" fmla="*/ 42 w 96"/>
                  <a:gd name="T7" fmla="*/ 30 h 39"/>
                  <a:gd name="T8" fmla="*/ 50 w 96"/>
                  <a:gd name="T9" fmla="*/ 28 h 39"/>
                  <a:gd name="T10" fmla="*/ 55 w 96"/>
                  <a:gd name="T11" fmla="*/ 30 h 39"/>
                  <a:gd name="T12" fmla="*/ 61 w 96"/>
                  <a:gd name="T13" fmla="*/ 32 h 39"/>
                  <a:gd name="T14" fmla="*/ 67 w 96"/>
                  <a:gd name="T15" fmla="*/ 36 h 39"/>
                  <a:gd name="T16" fmla="*/ 77 w 96"/>
                  <a:gd name="T17" fmla="*/ 39 h 39"/>
                  <a:gd name="T18" fmla="*/ 86 w 96"/>
                  <a:gd name="T19" fmla="*/ 38 h 39"/>
                  <a:gd name="T20" fmla="*/ 90 w 96"/>
                  <a:gd name="T21" fmla="*/ 36 h 39"/>
                  <a:gd name="T22" fmla="*/ 95 w 96"/>
                  <a:gd name="T23" fmla="*/ 32 h 39"/>
                  <a:gd name="T24" fmla="*/ 96 w 96"/>
                  <a:gd name="T25" fmla="*/ 32 h 39"/>
                  <a:gd name="T26" fmla="*/ 95 w 96"/>
                  <a:gd name="T27" fmla="*/ 26 h 39"/>
                  <a:gd name="T28" fmla="*/ 90 w 96"/>
                  <a:gd name="T29" fmla="*/ 21 h 39"/>
                  <a:gd name="T30" fmla="*/ 87 w 96"/>
                  <a:gd name="T31" fmla="*/ 18 h 39"/>
                  <a:gd name="T32" fmla="*/ 87 w 96"/>
                  <a:gd name="T33" fmla="*/ 13 h 39"/>
                  <a:gd name="T34" fmla="*/ 82 w 96"/>
                  <a:gd name="T35" fmla="*/ 9 h 39"/>
                  <a:gd name="T36" fmla="*/ 73 w 96"/>
                  <a:gd name="T37" fmla="*/ 8 h 39"/>
                  <a:gd name="T38" fmla="*/ 67 w 96"/>
                  <a:gd name="T39" fmla="*/ 5 h 39"/>
                  <a:gd name="T40" fmla="*/ 53 w 96"/>
                  <a:gd name="T41" fmla="*/ 0 h 39"/>
                  <a:gd name="T42" fmla="*/ 46 w 96"/>
                  <a:gd name="T43" fmla="*/ 1 h 39"/>
                  <a:gd name="T44" fmla="*/ 42 w 96"/>
                  <a:gd name="T45" fmla="*/ 8 h 39"/>
                  <a:gd name="T46" fmla="*/ 42 w 96"/>
                  <a:gd name="T47" fmla="*/ 13 h 39"/>
                  <a:gd name="T48" fmla="*/ 37 w 96"/>
                  <a:gd name="T49" fmla="*/ 17 h 39"/>
                  <a:gd name="T50" fmla="*/ 29 w 96"/>
                  <a:gd name="T51" fmla="*/ 14 h 39"/>
                  <a:gd name="T52" fmla="*/ 19 w 96"/>
                  <a:gd name="T53" fmla="*/ 5 h 39"/>
                  <a:gd name="T54" fmla="*/ 15 w 96"/>
                  <a:gd name="T55" fmla="*/ 5 h 39"/>
                  <a:gd name="T56" fmla="*/ 7 w 96"/>
                  <a:gd name="T57" fmla="*/ 9 h 39"/>
                  <a:gd name="T58" fmla="*/ 4 w 96"/>
                  <a:gd name="T59" fmla="*/ 17 h 39"/>
                  <a:gd name="T60" fmla="*/ 0 w 96"/>
                  <a:gd name="T61" fmla="*/ 22 h 39"/>
                  <a:gd name="T62" fmla="*/ 0 w 96"/>
                  <a:gd name="T63" fmla="*/ 28 h 39"/>
                  <a:gd name="T64" fmla="*/ 0 w 96"/>
                  <a:gd name="T65" fmla="*/ 32 h 39"/>
                  <a:gd name="T66" fmla="*/ 2 w 96"/>
                  <a:gd name="T67" fmla="*/ 33 h 39"/>
                  <a:gd name="T68" fmla="*/ 4 w 96"/>
                  <a:gd name="T69" fmla="*/ 32 h 39"/>
                  <a:gd name="T70" fmla="*/ 4 w 96"/>
                  <a:gd name="T71" fmla="*/ 32 h 39"/>
                  <a:gd name="T72" fmla="*/ 4 w 96"/>
                  <a:gd name="T73" fmla="*/ 3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6" h="39">
                    <a:moveTo>
                      <a:pt x="4" y="32"/>
                    </a:moveTo>
                    <a:lnTo>
                      <a:pt x="6" y="30"/>
                    </a:lnTo>
                    <a:lnTo>
                      <a:pt x="11" y="28"/>
                    </a:lnTo>
                    <a:lnTo>
                      <a:pt x="19" y="28"/>
                    </a:lnTo>
                    <a:lnTo>
                      <a:pt x="26" y="28"/>
                    </a:lnTo>
                    <a:lnTo>
                      <a:pt x="30" y="28"/>
                    </a:lnTo>
                    <a:lnTo>
                      <a:pt x="34" y="28"/>
                    </a:lnTo>
                    <a:lnTo>
                      <a:pt x="42" y="30"/>
                    </a:lnTo>
                    <a:lnTo>
                      <a:pt x="47" y="28"/>
                    </a:lnTo>
                    <a:lnTo>
                      <a:pt x="50" y="28"/>
                    </a:lnTo>
                    <a:lnTo>
                      <a:pt x="51" y="28"/>
                    </a:lnTo>
                    <a:lnTo>
                      <a:pt x="55" y="30"/>
                    </a:lnTo>
                    <a:lnTo>
                      <a:pt x="57" y="32"/>
                    </a:lnTo>
                    <a:lnTo>
                      <a:pt x="61" y="32"/>
                    </a:lnTo>
                    <a:lnTo>
                      <a:pt x="63" y="34"/>
                    </a:lnTo>
                    <a:lnTo>
                      <a:pt x="67" y="36"/>
                    </a:lnTo>
                    <a:lnTo>
                      <a:pt x="70" y="38"/>
                    </a:lnTo>
                    <a:lnTo>
                      <a:pt x="77" y="39"/>
                    </a:lnTo>
                    <a:lnTo>
                      <a:pt x="81" y="38"/>
                    </a:lnTo>
                    <a:lnTo>
                      <a:pt x="86" y="38"/>
                    </a:lnTo>
                    <a:lnTo>
                      <a:pt x="87" y="38"/>
                    </a:lnTo>
                    <a:lnTo>
                      <a:pt x="90" y="36"/>
                    </a:lnTo>
                    <a:lnTo>
                      <a:pt x="94" y="32"/>
                    </a:lnTo>
                    <a:lnTo>
                      <a:pt x="95" y="32"/>
                    </a:lnTo>
                    <a:lnTo>
                      <a:pt x="96" y="33"/>
                    </a:lnTo>
                    <a:lnTo>
                      <a:pt x="96" y="32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1" y="22"/>
                    </a:lnTo>
                    <a:lnTo>
                      <a:pt x="90" y="21"/>
                    </a:lnTo>
                    <a:lnTo>
                      <a:pt x="87" y="21"/>
                    </a:lnTo>
                    <a:lnTo>
                      <a:pt x="87" y="18"/>
                    </a:lnTo>
                    <a:lnTo>
                      <a:pt x="87" y="14"/>
                    </a:lnTo>
                    <a:lnTo>
                      <a:pt x="87" y="13"/>
                    </a:lnTo>
                    <a:lnTo>
                      <a:pt x="86" y="10"/>
                    </a:lnTo>
                    <a:lnTo>
                      <a:pt x="82" y="9"/>
                    </a:lnTo>
                    <a:lnTo>
                      <a:pt x="78" y="8"/>
                    </a:lnTo>
                    <a:lnTo>
                      <a:pt x="73" y="8"/>
                    </a:lnTo>
                    <a:lnTo>
                      <a:pt x="70" y="8"/>
                    </a:lnTo>
                    <a:lnTo>
                      <a:pt x="67" y="5"/>
                    </a:lnTo>
                    <a:lnTo>
                      <a:pt x="59" y="1"/>
                    </a:lnTo>
                    <a:lnTo>
                      <a:pt x="53" y="0"/>
                    </a:lnTo>
                    <a:lnTo>
                      <a:pt x="50" y="0"/>
                    </a:lnTo>
                    <a:lnTo>
                      <a:pt x="46" y="1"/>
                    </a:lnTo>
                    <a:lnTo>
                      <a:pt x="42" y="4"/>
                    </a:lnTo>
                    <a:lnTo>
                      <a:pt x="42" y="8"/>
                    </a:lnTo>
                    <a:lnTo>
                      <a:pt x="43" y="10"/>
                    </a:lnTo>
                    <a:lnTo>
                      <a:pt x="42" y="13"/>
                    </a:lnTo>
                    <a:lnTo>
                      <a:pt x="39" y="14"/>
                    </a:lnTo>
                    <a:lnTo>
                      <a:pt x="37" y="17"/>
                    </a:lnTo>
                    <a:lnTo>
                      <a:pt x="33" y="17"/>
                    </a:lnTo>
                    <a:lnTo>
                      <a:pt x="29" y="14"/>
                    </a:lnTo>
                    <a:lnTo>
                      <a:pt x="25" y="10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1" y="8"/>
                    </a:lnTo>
                    <a:lnTo>
                      <a:pt x="7" y="9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2" y="33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Freeform 106">
                <a:extLst>
                  <a:ext uri="{FF2B5EF4-FFF2-40B4-BE49-F238E27FC236}">
                    <a16:creationId xmlns:a16="http://schemas.microsoft.com/office/drawing/2014/main" id="{0580253E-1E31-4A86-BCEF-2D3F14E831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06925" y="2290763"/>
                <a:ext cx="69850" cy="31750"/>
              </a:xfrm>
              <a:custGeom>
                <a:avLst/>
                <a:gdLst>
                  <a:gd name="T0" fmla="*/ 13 w 44"/>
                  <a:gd name="T1" fmla="*/ 2 h 20"/>
                  <a:gd name="T2" fmla="*/ 11 w 44"/>
                  <a:gd name="T3" fmla="*/ 6 h 20"/>
                  <a:gd name="T4" fmla="*/ 17 w 44"/>
                  <a:gd name="T5" fmla="*/ 0 h 20"/>
                  <a:gd name="T6" fmla="*/ 13 w 44"/>
                  <a:gd name="T7" fmla="*/ 2 h 20"/>
                  <a:gd name="T8" fmla="*/ 13 w 44"/>
                  <a:gd name="T9" fmla="*/ 2 h 20"/>
                  <a:gd name="T10" fmla="*/ 13 w 44"/>
                  <a:gd name="T11" fmla="*/ 2 h 20"/>
                  <a:gd name="T12" fmla="*/ 13 w 44"/>
                  <a:gd name="T13" fmla="*/ 2 h 20"/>
                  <a:gd name="T14" fmla="*/ 13 w 44"/>
                  <a:gd name="T15" fmla="*/ 2 h 20"/>
                  <a:gd name="T16" fmla="*/ 13 w 44"/>
                  <a:gd name="T17" fmla="*/ 2 h 20"/>
                  <a:gd name="T18" fmla="*/ 13 w 44"/>
                  <a:gd name="T19" fmla="*/ 2 h 20"/>
                  <a:gd name="T20" fmla="*/ 44 w 44"/>
                  <a:gd name="T21" fmla="*/ 9 h 20"/>
                  <a:gd name="T22" fmla="*/ 40 w 44"/>
                  <a:gd name="T23" fmla="*/ 6 h 20"/>
                  <a:gd name="T24" fmla="*/ 34 w 44"/>
                  <a:gd name="T25" fmla="*/ 6 h 20"/>
                  <a:gd name="T26" fmla="*/ 26 w 44"/>
                  <a:gd name="T27" fmla="*/ 4 h 20"/>
                  <a:gd name="T28" fmla="*/ 22 w 44"/>
                  <a:gd name="T29" fmla="*/ 2 h 20"/>
                  <a:gd name="T30" fmla="*/ 21 w 44"/>
                  <a:gd name="T31" fmla="*/ 2 h 20"/>
                  <a:gd name="T32" fmla="*/ 18 w 44"/>
                  <a:gd name="T33" fmla="*/ 4 h 20"/>
                  <a:gd name="T34" fmla="*/ 18 w 44"/>
                  <a:gd name="T35" fmla="*/ 8 h 20"/>
                  <a:gd name="T36" fmla="*/ 17 w 44"/>
                  <a:gd name="T37" fmla="*/ 8 h 20"/>
                  <a:gd name="T38" fmla="*/ 9 w 44"/>
                  <a:gd name="T39" fmla="*/ 8 h 20"/>
                  <a:gd name="T40" fmla="*/ 11 w 44"/>
                  <a:gd name="T41" fmla="*/ 6 h 20"/>
                  <a:gd name="T42" fmla="*/ 7 w 44"/>
                  <a:gd name="T43" fmla="*/ 8 h 20"/>
                  <a:gd name="T44" fmla="*/ 4 w 44"/>
                  <a:gd name="T45" fmla="*/ 8 h 20"/>
                  <a:gd name="T46" fmla="*/ 1 w 44"/>
                  <a:gd name="T47" fmla="*/ 8 h 20"/>
                  <a:gd name="T48" fmla="*/ 1 w 44"/>
                  <a:gd name="T49" fmla="*/ 9 h 20"/>
                  <a:gd name="T50" fmla="*/ 0 w 44"/>
                  <a:gd name="T51" fmla="*/ 13 h 20"/>
                  <a:gd name="T52" fmla="*/ 1 w 44"/>
                  <a:gd name="T53" fmla="*/ 12 h 20"/>
                  <a:gd name="T54" fmla="*/ 7 w 44"/>
                  <a:gd name="T55" fmla="*/ 12 h 20"/>
                  <a:gd name="T56" fmla="*/ 5 w 44"/>
                  <a:gd name="T57" fmla="*/ 13 h 20"/>
                  <a:gd name="T58" fmla="*/ 4 w 44"/>
                  <a:gd name="T59" fmla="*/ 13 h 20"/>
                  <a:gd name="T60" fmla="*/ 0 w 44"/>
                  <a:gd name="T61" fmla="*/ 17 h 20"/>
                  <a:gd name="T62" fmla="*/ 1 w 44"/>
                  <a:gd name="T63" fmla="*/ 17 h 20"/>
                  <a:gd name="T64" fmla="*/ 11 w 44"/>
                  <a:gd name="T65" fmla="*/ 17 h 20"/>
                  <a:gd name="T66" fmla="*/ 24 w 44"/>
                  <a:gd name="T67" fmla="*/ 20 h 20"/>
                  <a:gd name="T68" fmla="*/ 40 w 44"/>
                  <a:gd name="T69" fmla="*/ 20 h 20"/>
                  <a:gd name="T70" fmla="*/ 44 w 44"/>
                  <a:gd name="T71" fmla="*/ 20 h 20"/>
                  <a:gd name="T72" fmla="*/ 41 w 44"/>
                  <a:gd name="T73" fmla="*/ 12 h 20"/>
                  <a:gd name="T74" fmla="*/ 44 w 44"/>
                  <a:gd name="T75" fmla="*/ 9 h 20"/>
                  <a:gd name="T76" fmla="*/ 44 w 44"/>
                  <a:gd name="T77" fmla="*/ 9 h 20"/>
                  <a:gd name="T78" fmla="*/ 44 w 44"/>
                  <a:gd name="T79" fmla="*/ 9 h 20"/>
                  <a:gd name="T80" fmla="*/ 44 w 44"/>
                  <a:gd name="T81" fmla="*/ 9 h 20"/>
                  <a:gd name="T82" fmla="*/ 44 w 44"/>
                  <a:gd name="T83" fmla="*/ 9 h 20"/>
                  <a:gd name="T84" fmla="*/ 44 w 44"/>
                  <a:gd name="T85" fmla="*/ 9 h 20"/>
                  <a:gd name="T86" fmla="*/ 44 w 44"/>
                  <a:gd name="T87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4" h="20">
                    <a:moveTo>
                      <a:pt x="13" y="2"/>
                    </a:moveTo>
                    <a:lnTo>
                      <a:pt x="11" y="6"/>
                    </a:lnTo>
                    <a:lnTo>
                      <a:pt x="17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close/>
                    <a:moveTo>
                      <a:pt x="44" y="9"/>
                    </a:moveTo>
                    <a:lnTo>
                      <a:pt x="40" y="6"/>
                    </a:lnTo>
                    <a:lnTo>
                      <a:pt x="34" y="6"/>
                    </a:lnTo>
                    <a:lnTo>
                      <a:pt x="26" y="4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18" y="4"/>
                    </a:lnTo>
                    <a:lnTo>
                      <a:pt x="18" y="8"/>
                    </a:lnTo>
                    <a:lnTo>
                      <a:pt x="17" y="8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7" y="8"/>
                    </a:lnTo>
                    <a:lnTo>
                      <a:pt x="4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7" y="12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11" y="17"/>
                    </a:lnTo>
                    <a:lnTo>
                      <a:pt x="24" y="20"/>
                    </a:lnTo>
                    <a:lnTo>
                      <a:pt x="40" y="20"/>
                    </a:lnTo>
                    <a:lnTo>
                      <a:pt x="44" y="20"/>
                    </a:lnTo>
                    <a:lnTo>
                      <a:pt x="41" y="12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4" y="9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Freeform 107">
                <a:extLst>
                  <a:ext uri="{FF2B5EF4-FFF2-40B4-BE49-F238E27FC236}">
                    <a16:creationId xmlns:a16="http://schemas.microsoft.com/office/drawing/2014/main" id="{09873B15-3A0D-42C3-A472-03C636CDD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3100" y="2305050"/>
                <a:ext cx="220663" cy="160338"/>
              </a:xfrm>
              <a:custGeom>
                <a:avLst/>
                <a:gdLst>
                  <a:gd name="T0" fmla="*/ 136 w 139"/>
                  <a:gd name="T1" fmla="*/ 66 h 101"/>
                  <a:gd name="T2" fmla="*/ 131 w 139"/>
                  <a:gd name="T3" fmla="*/ 57 h 101"/>
                  <a:gd name="T4" fmla="*/ 131 w 139"/>
                  <a:gd name="T5" fmla="*/ 53 h 101"/>
                  <a:gd name="T6" fmla="*/ 127 w 139"/>
                  <a:gd name="T7" fmla="*/ 47 h 101"/>
                  <a:gd name="T8" fmla="*/ 127 w 139"/>
                  <a:gd name="T9" fmla="*/ 41 h 101"/>
                  <a:gd name="T10" fmla="*/ 132 w 139"/>
                  <a:gd name="T11" fmla="*/ 37 h 101"/>
                  <a:gd name="T12" fmla="*/ 128 w 139"/>
                  <a:gd name="T13" fmla="*/ 21 h 101"/>
                  <a:gd name="T14" fmla="*/ 126 w 139"/>
                  <a:gd name="T15" fmla="*/ 16 h 101"/>
                  <a:gd name="T16" fmla="*/ 122 w 139"/>
                  <a:gd name="T17" fmla="*/ 11 h 101"/>
                  <a:gd name="T18" fmla="*/ 89 w 139"/>
                  <a:gd name="T19" fmla="*/ 8 h 101"/>
                  <a:gd name="T20" fmla="*/ 75 w 139"/>
                  <a:gd name="T21" fmla="*/ 8 h 101"/>
                  <a:gd name="T22" fmla="*/ 69 w 139"/>
                  <a:gd name="T23" fmla="*/ 11 h 101"/>
                  <a:gd name="T24" fmla="*/ 58 w 139"/>
                  <a:gd name="T25" fmla="*/ 7 h 101"/>
                  <a:gd name="T26" fmla="*/ 61 w 139"/>
                  <a:gd name="T27" fmla="*/ 3 h 101"/>
                  <a:gd name="T28" fmla="*/ 43 w 139"/>
                  <a:gd name="T29" fmla="*/ 3 h 101"/>
                  <a:gd name="T30" fmla="*/ 27 w 139"/>
                  <a:gd name="T31" fmla="*/ 8 h 101"/>
                  <a:gd name="T32" fmla="*/ 13 w 139"/>
                  <a:gd name="T33" fmla="*/ 12 h 101"/>
                  <a:gd name="T34" fmla="*/ 5 w 139"/>
                  <a:gd name="T35" fmla="*/ 17 h 101"/>
                  <a:gd name="T36" fmla="*/ 1 w 139"/>
                  <a:gd name="T37" fmla="*/ 20 h 101"/>
                  <a:gd name="T38" fmla="*/ 4 w 139"/>
                  <a:gd name="T39" fmla="*/ 27 h 101"/>
                  <a:gd name="T40" fmla="*/ 1 w 139"/>
                  <a:gd name="T41" fmla="*/ 35 h 101"/>
                  <a:gd name="T42" fmla="*/ 8 w 139"/>
                  <a:gd name="T43" fmla="*/ 41 h 101"/>
                  <a:gd name="T44" fmla="*/ 9 w 139"/>
                  <a:gd name="T45" fmla="*/ 47 h 101"/>
                  <a:gd name="T46" fmla="*/ 8 w 139"/>
                  <a:gd name="T47" fmla="*/ 55 h 101"/>
                  <a:gd name="T48" fmla="*/ 11 w 139"/>
                  <a:gd name="T49" fmla="*/ 57 h 101"/>
                  <a:gd name="T50" fmla="*/ 13 w 139"/>
                  <a:gd name="T51" fmla="*/ 68 h 101"/>
                  <a:gd name="T52" fmla="*/ 17 w 139"/>
                  <a:gd name="T53" fmla="*/ 69 h 101"/>
                  <a:gd name="T54" fmla="*/ 26 w 139"/>
                  <a:gd name="T55" fmla="*/ 70 h 101"/>
                  <a:gd name="T56" fmla="*/ 31 w 139"/>
                  <a:gd name="T57" fmla="*/ 73 h 101"/>
                  <a:gd name="T58" fmla="*/ 31 w 139"/>
                  <a:gd name="T59" fmla="*/ 78 h 101"/>
                  <a:gd name="T60" fmla="*/ 38 w 139"/>
                  <a:gd name="T61" fmla="*/ 82 h 101"/>
                  <a:gd name="T62" fmla="*/ 45 w 139"/>
                  <a:gd name="T63" fmla="*/ 78 h 101"/>
                  <a:gd name="T64" fmla="*/ 51 w 139"/>
                  <a:gd name="T65" fmla="*/ 82 h 101"/>
                  <a:gd name="T66" fmla="*/ 57 w 139"/>
                  <a:gd name="T67" fmla="*/ 84 h 101"/>
                  <a:gd name="T68" fmla="*/ 65 w 139"/>
                  <a:gd name="T69" fmla="*/ 88 h 101"/>
                  <a:gd name="T70" fmla="*/ 75 w 139"/>
                  <a:gd name="T71" fmla="*/ 92 h 101"/>
                  <a:gd name="T72" fmla="*/ 83 w 139"/>
                  <a:gd name="T73" fmla="*/ 98 h 101"/>
                  <a:gd name="T74" fmla="*/ 91 w 139"/>
                  <a:gd name="T75" fmla="*/ 94 h 101"/>
                  <a:gd name="T76" fmla="*/ 108 w 139"/>
                  <a:gd name="T77" fmla="*/ 94 h 101"/>
                  <a:gd name="T78" fmla="*/ 115 w 139"/>
                  <a:gd name="T79" fmla="*/ 100 h 101"/>
                  <a:gd name="T80" fmla="*/ 123 w 139"/>
                  <a:gd name="T81" fmla="*/ 101 h 101"/>
                  <a:gd name="T82" fmla="*/ 122 w 139"/>
                  <a:gd name="T83" fmla="*/ 98 h 101"/>
                  <a:gd name="T84" fmla="*/ 122 w 139"/>
                  <a:gd name="T85" fmla="*/ 93 h 101"/>
                  <a:gd name="T86" fmla="*/ 126 w 139"/>
                  <a:gd name="T87" fmla="*/ 84 h 101"/>
                  <a:gd name="T88" fmla="*/ 139 w 139"/>
                  <a:gd name="T89" fmla="*/ 73 h 101"/>
                  <a:gd name="T90" fmla="*/ 139 w 139"/>
                  <a:gd name="T91" fmla="*/ 69 h 101"/>
                  <a:gd name="T92" fmla="*/ 139 w 139"/>
                  <a:gd name="T93" fmla="*/ 6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9" h="101">
                    <a:moveTo>
                      <a:pt x="139" y="69"/>
                    </a:moveTo>
                    <a:lnTo>
                      <a:pt x="136" y="68"/>
                    </a:lnTo>
                    <a:lnTo>
                      <a:pt x="136" y="66"/>
                    </a:lnTo>
                    <a:lnTo>
                      <a:pt x="132" y="64"/>
                    </a:lnTo>
                    <a:lnTo>
                      <a:pt x="131" y="60"/>
                    </a:lnTo>
                    <a:lnTo>
                      <a:pt x="131" y="57"/>
                    </a:lnTo>
                    <a:lnTo>
                      <a:pt x="131" y="56"/>
                    </a:lnTo>
                    <a:lnTo>
                      <a:pt x="131" y="55"/>
                    </a:lnTo>
                    <a:lnTo>
                      <a:pt x="131" y="53"/>
                    </a:lnTo>
                    <a:lnTo>
                      <a:pt x="131" y="52"/>
                    </a:lnTo>
                    <a:lnTo>
                      <a:pt x="131" y="48"/>
                    </a:lnTo>
                    <a:lnTo>
                      <a:pt x="127" y="47"/>
                    </a:lnTo>
                    <a:lnTo>
                      <a:pt x="126" y="47"/>
                    </a:lnTo>
                    <a:lnTo>
                      <a:pt x="126" y="44"/>
                    </a:lnTo>
                    <a:lnTo>
                      <a:pt x="127" y="41"/>
                    </a:lnTo>
                    <a:lnTo>
                      <a:pt x="131" y="39"/>
                    </a:lnTo>
                    <a:lnTo>
                      <a:pt x="132" y="39"/>
                    </a:lnTo>
                    <a:lnTo>
                      <a:pt x="132" y="37"/>
                    </a:lnTo>
                    <a:lnTo>
                      <a:pt x="132" y="31"/>
                    </a:lnTo>
                    <a:lnTo>
                      <a:pt x="131" y="27"/>
                    </a:lnTo>
                    <a:lnTo>
                      <a:pt x="128" y="21"/>
                    </a:lnTo>
                    <a:lnTo>
                      <a:pt x="128" y="21"/>
                    </a:lnTo>
                    <a:lnTo>
                      <a:pt x="127" y="17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3" y="12"/>
                    </a:lnTo>
                    <a:lnTo>
                      <a:pt x="122" y="11"/>
                    </a:lnTo>
                    <a:lnTo>
                      <a:pt x="118" y="11"/>
                    </a:lnTo>
                    <a:lnTo>
                      <a:pt x="102" y="11"/>
                    </a:lnTo>
                    <a:lnTo>
                      <a:pt x="89" y="8"/>
                    </a:lnTo>
                    <a:lnTo>
                      <a:pt x="79" y="8"/>
                    </a:lnTo>
                    <a:lnTo>
                      <a:pt x="78" y="8"/>
                    </a:lnTo>
                    <a:lnTo>
                      <a:pt x="75" y="8"/>
                    </a:lnTo>
                    <a:lnTo>
                      <a:pt x="71" y="8"/>
                    </a:lnTo>
                    <a:lnTo>
                      <a:pt x="70" y="11"/>
                    </a:lnTo>
                    <a:lnTo>
                      <a:pt x="69" y="11"/>
                    </a:lnTo>
                    <a:lnTo>
                      <a:pt x="69" y="8"/>
                    </a:lnTo>
                    <a:lnTo>
                      <a:pt x="62" y="8"/>
                    </a:lnTo>
                    <a:lnTo>
                      <a:pt x="58" y="7"/>
                    </a:lnTo>
                    <a:lnTo>
                      <a:pt x="57" y="3"/>
                    </a:lnTo>
                    <a:lnTo>
                      <a:pt x="58" y="3"/>
                    </a:lnTo>
                    <a:lnTo>
                      <a:pt x="61" y="3"/>
                    </a:lnTo>
                    <a:lnTo>
                      <a:pt x="57" y="0"/>
                    </a:lnTo>
                    <a:lnTo>
                      <a:pt x="53" y="0"/>
                    </a:lnTo>
                    <a:lnTo>
                      <a:pt x="43" y="3"/>
                    </a:lnTo>
                    <a:lnTo>
                      <a:pt x="34" y="4"/>
                    </a:lnTo>
                    <a:lnTo>
                      <a:pt x="30" y="7"/>
                    </a:lnTo>
                    <a:lnTo>
                      <a:pt x="27" y="8"/>
                    </a:lnTo>
                    <a:lnTo>
                      <a:pt x="25" y="11"/>
                    </a:lnTo>
                    <a:lnTo>
                      <a:pt x="21" y="12"/>
                    </a:lnTo>
                    <a:lnTo>
                      <a:pt x="13" y="12"/>
                    </a:lnTo>
                    <a:lnTo>
                      <a:pt x="8" y="16"/>
                    </a:lnTo>
                    <a:lnTo>
                      <a:pt x="4" y="16"/>
                    </a:lnTo>
                    <a:lnTo>
                      <a:pt x="5" y="17"/>
                    </a:lnTo>
                    <a:lnTo>
                      <a:pt x="5" y="20"/>
                    </a:lnTo>
                    <a:lnTo>
                      <a:pt x="4" y="20"/>
                    </a:lnTo>
                    <a:lnTo>
                      <a:pt x="1" y="20"/>
                    </a:lnTo>
                    <a:lnTo>
                      <a:pt x="1" y="21"/>
                    </a:lnTo>
                    <a:lnTo>
                      <a:pt x="4" y="25"/>
                    </a:lnTo>
                    <a:lnTo>
                      <a:pt x="4" y="27"/>
                    </a:lnTo>
                    <a:lnTo>
                      <a:pt x="4" y="29"/>
                    </a:lnTo>
                    <a:lnTo>
                      <a:pt x="0" y="33"/>
                    </a:lnTo>
                    <a:lnTo>
                      <a:pt x="1" y="35"/>
                    </a:lnTo>
                    <a:lnTo>
                      <a:pt x="5" y="37"/>
                    </a:lnTo>
                    <a:lnTo>
                      <a:pt x="8" y="39"/>
                    </a:lnTo>
                    <a:lnTo>
                      <a:pt x="8" y="41"/>
                    </a:lnTo>
                    <a:lnTo>
                      <a:pt x="8" y="43"/>
                    </a:lnTo>
                    <a:lnTo>
                      <a:pt x="8" y="44"/>
                    </a:lnTo>
                    <a:lnTo>
                      <a:pt x="9" y="47"/>
                    </a:lnTo>
                    <a:lnTo>
                      <a:pt x="9" y="51"/>
                    </a:lnTo>
                    <a:lnTo>
                      <a:pt x="8" y="52"/>
                    </a:lnTo>
                    <a:lnTo>
                      <a:pt x="8" y="55"/>
                    </a:lnTo>
                    <a:lnTo>
                      <a:pt x="9" y="55"/>
                    </a:lnTo>
                    <a:lnTo>
                      <a:pt x="9" y="57"/>
                    </a:lnTo>
                    <a:lnTo>
                      <a:pt x="11" y="57"/>
                    </a:lnTo>
                    <a:lnTo>
                      <a:pt x="13" y="60"/>
                    </a:lnTo>
                    <a:lnTo>
                      <a:pt x="13" y="64"/>
                    </a:lnTo>
                    <a:lnTo>
                      <a:pt x="13" y="68"/>
                    </a:lnTo>
                    <a:lnTo>
                      <a:pt x="14" y="68"/>
                    </a:lnTo>
                    <a:lnTo>
                      <a:pt x="17" y="68"/>
                    </a:lnTo>
                    <a:lnTo>
                      <a:pt x="17" y="69"/>
                    </a:lnTo>
                    <a:lnTo>
                      <a:pt x="18" y="70"/>
                    </a:lnTo>
                    <a:lnTo>
                      <a:pt x="22" y="70"/>
                    </a:lnTo>
                    <a:lnTo>
                      <a:pt x="26" y="70"/>
                    </a:lnTo>
                    <a:lnTo>
                      <a:pt x="26" y="73"/>
                    </a:lnTo>
                    <a:lnTo>
                      <a:pt x="30" y="73"/>
                    </a:lnTo>
                    <a:lnTo>
                      <a:pt x="31" y="73"/>
                    </a:lnTo>
                    <a:lnTo>
                      <a:pt x="31" y="74"/>
                    </a:lnTo>
                    <a:lnTo>
                      <a:pt x="30" y="77"/>
                    </a:lnTo>
                    <a:lnTo>
                      <a:pt x="31" y="78"/>
                    </a:lnTo>
                    <a:lnTo>
                      <a:pt x="34" y="81"/>
                    </a:lnTo>
                    <a:lnTo>
                      <a:pt x="35" y="82"/>
                    </a:lnTo>
                    <a:lnTo>
                      <a:pt x="38" y="82"/>
                    </a:lnTo>
                    <a:lnTo>
                      <a:pt x="42" y="78"/>
                    </a:lnTo>
                    <a:lnTo>
                      <a:pt x="39" y="77"/>
                    </a:lnTo>
                    <a:lnTo>
                      <a:pt x="45" y="78"/>
                    </a:lnTo>
                    <a:lnTo>
                      <a:pt x="47" y="78"/>
                    </a:lnTo>
                    <a:lnTo>
                      <a:pt x="51" y="78"/>
                    </a:lnTo>
                    <a:lnTo>
                      <a:pt x="51" y="82"/>
                    </a:lnTo>
                    <a:lnTo>
                      <a:pt x="51" y="84"/>
                    </a:lnTo>
                    <a:lnTo>
                      <a:pt x="53" y="84"/>
                    </a:lnTo>
                    <a:lnTo>
                      <a:pt x="57" y="84"/>
                    </a:lnTo>
                    <a:lnTo>
                      <a:pt x="58" y="84"/>
                    </a:lnTo>
                    <a:lnTo>
                      <a:pt x="62" y="86"/>
                    </a:lnTo>
                    <a:lnTo>
                      <a:pt x="65" y="88"/>
                    </a:lnTo>
                    <a:lnTo>
                      <a:pt x="69" y="94"/>
                    </a:lnTo>
                    <a:lnTo>
                      <a:pt x="71" y="92"/>
                    </a:lnTo>
                    <a:lnTo>
                      <a:pt x="75" y="92"/>
                    </a:lnTo>
                    <a:lnTo>
                      <a:pt x="79" y="94"/>
                    </a:lnTo>
                    <a:lnTo>
                      <a:pt x="82" y="98"/>
                    </a:lnTo>
                    <a:lnTo>
                      <a:pt x="83" y="98"/>
                    </a:lnTo>
                    <a:lnTo>
                      <a:pt x="87" y="96"/>
                    </a:lnTo>
                    <a:lnTo>
                      <a:pt x="89" y="94"/>
                    </a:lnTo>
                    <a:lnTo>
                      <a:pt x="91" y="94"/>
                    </a:lnTo>
                    <a:lnTo>
                      <a:pt x="96" y="96"/>
                    </a:lnTo>
                    <a:lnTo>
                      <a:pt x="102" y="94"/>
                    </a:lnTo>
                    <a:lnTo>
                      <a:pt x="108" y="94"/>
                    </a:lnTo>
                    <a:lnTo>
                      <a:pt x="111" y="97"/>
                    </a:lnTo>
                    <a:lnTo>
                      <a:pt x="112" y="98"/>
                    </a:lnTo>
                    <a:lnTo>
                      <a:pt x="115" y="100"/>
                    </a:lnTo>
                    <a:lnTo>
                      <a:pt x="119" y="100"/>
                    </a:lnTo>
                    <a:lnTo>
                      <a:pt x="122" y="100"/>
                    </a:lnTo>
                    <a:lnTo>
                      <a:pt x="123" y="101"/>
                    </a:lnTo>
                    <a:lnTo>
                      <a:pt x="123" y="101"/>
                    </a:lnTo>
                    <a:lnTo>
                      <a:pt x="123" y="100"/>
                    </a:lnTo>
                    <a:lnTo>
                      <a:pt x="122" y="98"/>
                    </a:lnTo>
                    <a:lnTo>
                      <a:pt x="122" y="96"/>
                    </a:lnTo>
                    <a:lnTo>
                      <a:pt x="122" y="94"/>
                    </a:lnTo>
                    <a:lnTo>
                      <a:pt x="122" y="93"/>
                    </a:lnTo>
                    <a:lnTo>
                      <a:pt x="122" y="92"/>
                    </a:lnTo>
                    <a:lnTo>
                      <a:pt x="122" y="90"/>
                    </a:lnTo>
                    <a:lnTo>
                      <a:pt x="126" y="84"/>
                    </a:lnTo>
                    <a:lnTo>
                      <a:pt x="132" y="77"/>
                    </a:lnTo>
                    <a:lnTo>
                      <a:pt x="139" y="74"/>
                    </a:lnTo>
                    <a:lnTo>
                      <a:pt x="139" y="73"/>
                    </a:lnTo>
                    <a:lnTo>
                      <a:pt x="136" y="70"/>
                    </a:lnTo>
                    <a:lnTo>
                      <a:pt x="139" y="69"/>
                    </a:lnTo>
                    <a:lnTo>
                      <a:pt x="139" y="69"/>
                    </a:lnTo>
                    <a:lnTo>
                      <a:pt x="139" y="69"/>
                    </a:lnTo>
                    <a:lnTo>
                      <a:pt x="139" y="69"/>
                    </a:lnTo>
                    <a:lnTo>
                      <a:pt x="139" y="69"/>
                    </a:lnTo>
                    <a:lnTo>
                      <a:pt x="139" y="69"/>
                    </a:lnTo>
                    <a:lnTo>
                      <a:pt x="139" y="69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Freeform 108">
                <a:extLst>
                  <a:ext uri="{FF2B5EF4-FFF2-40B4-BE49-F238E27FC236}">
                    <a16:creationId xmlns:a16="http://schemas.microsoft.com/office/drawing/2014/main" id="{A4E883A7-E39D-4B0B-B9F9-AE1A93DA4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9775" y="2451100"/>
                <a:ext cx="122238" cy="52388"/>
              </a:xfrm>
              <a:custGeom>
                <a:avLst/>
                <a:gdLst>
                  <a:gd name="T0" fmla="*/ 69 w 77"/>
                  <a:gd name="T1" fmla="*/ 5 h 33"/>
                  <a:gd name="T2" fmla="*/ 60 w 77"/>
                  <a:gd name="T3" fmla="*/ 2 h 33"/>
                  <a:gd name="T4" fmla="*/ 49 w 77"/>
                  <a:gd name="T5" fmla="*/ 2 h 33"/>
                  <a:gd name="T6" fmla="*/ 45 w 77"/>
                  <a:gd name="T7" fmla="*/ 4 h 33"/>
                  <a:gd name="T8" fmla="*/ 40 w 77"/>
                  <a:gd name="T9" fmla="*/ 6 h 33"/>
                  <a:gd name="T10" fmla="*/ 33 w 77"/>
                  <a:gd name="T11" fmla="*/ 0 h 33"/>
                  <a:gd name="T12" fmla="*/ 27 w 77"/>
                  <a:gd name="T13" fmla="*/ 2 h 33"/>
                  <a:gd name="T14" fmla="*/ 16 w 77"/>
                  <a:gd name="T15" fmla="*/ 4 h 33"/>
                  <a:gd name="T16" fmla="*/ 15 w 77"/>
                  <a:gd name="T17" fmla="*/ 8 h 33"/>
                  <a:gd name="T18" fmla="*/ 11 w 77"/>
                  <a:gd name="T19" fmla="*/ 12 h 33"/>
                  <a:gd name="T20" fmla="*/ 1 w 77"/>
                  <a:gd name="T21" fmla="*/ 13 h 33"/>
                  <a:gd name="T22" fmla="*/ 0 w 77"/>
                  <a:gd name="T23" fmla="*/ 20 h 33"/>
                  <a:gd name="T24" fmla="*/ 0 w 77"/>
                  <a:gd name="T25" fmla="*/ 25 h 33"/>
                  <a:gd name="T26" fmla="*/ 7 w 77"/>
                  <a:gd name="T27" fmla="*/ 29 h 33"/>
                  <a:gd name="T28" fmla="*/ 11 w 77"/>
                  <a:gd name="T29" fmla="*/ 33 h 33"/>
                  <a:gd name="T30" fmla="*/ 27 w 77"/>
                  <a:gd name="T31" fmla="*/ 30 h 33"/>
                  <a:gd name="T32" fmla="*/ 28 w 77"/>
                  <a:gd name="T33" fmla="*/ 26 h 33"/>
                  <a:gd name="T34" fmla="*/ 33 w 77"/>
                  <a:gd name="T35" fmla="*/ 26 h 33"/>
                  <a:gd name="T36" fmla="*/ 40 w 77"/>
                  <a:gd name="T37" fmla="*/ 25 h 33"/>
                  <a:gd name="T38" fmla="*/ 45 w 77"/>
                  <a:gd name="T39" fmla="*/ 25 h 33"/>
                  <a:gd name="T40" fmla="*/ 49 w 77"/>
                  <a:gd name="T41" fmla="*/ 21 h 33"/>
                  <a:gd name="T42" fmla="*/ 54 w 77"/>
                  <a:gd name="T43" fmla="*/ 17 h 33"/>
                  <a:gd name="T44" fmla="*/ 60 w 77"/>
                  <a:gd name="T45" fmla="*/ 18 h 33"/>
                  <a:gd name="T46" fmla="*/ 64 w 77"/>
                  <a:gd name="T47" fmla="*/ 20 h 33"/>
                  <a:gd name="T48" fmla="*/ 68 w 77"/>
                  <a:gd name="T49" fmla="*/ 21 h 33"/>
                  <a:gd name="T50" fmla="*/ 72 w 77"/>
                  <a:gd name="T51" fmla="*/ 21 h 33"/>
                  <a:gd name="T52" fmla="*/ 72 w 77"/>
                  <a:gd name="T53" fmla="*/ 20 h 33"/>
                  <a:gd name="T54" fmla="*/ 76 w 77"/>
                  <a:gd name="T55" fmla="*/ 12 h 33"/>
                  <a:gd name="T56" fmla="*/ 73 w 77"/>
                  <a:gd name="T57" fmla="*/ 8 h 33"/>
                  <a:gd name="T58" fmla="*/ 70 w 77"/>
                  <a:gd name="T59" fmla="*/ 6 h 33"/>
                  <a:gd name="T60" fmla="*/ 70 w 77"/>
                  <a:gd name="T61" fmla="*/ 6 h 33"/>
                  <a:gd name="T62" fmla="*/ 70 w 77"/>
                  <a:gd name="T63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7" h="33">
                    <a:moveTo>
                      <a:pt x="70" y="6"/>
                    </a:moveTo>
                    <a:lnTo>
                      <a:pt x="69" y="5"/>
                    </a:lnTo>
                    <a:lnTo>
                      <a:pt x="66" y="2"/>
                    </a:lnTo>
                    <a:lnTo>
                      <a:pt x="60" y="2"/>
                    </a:lnTo>
                    <a:lnTo>
                      <a:pt x="54" y="4"/>
                    </a:lnTo>
                    <a:lnTo>
                      <a:pt x="49" y="2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1" y="6"/>
                    </a:lnTo>
                    <a:lnTo>
                      <a:pt x="40" y="6"/>
                    </a:lnTo>
                    <a:lnTo>
                      <a:pt x="37" y="2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16" y="4"/>
                    </a:lnTo>
                    <a:lnTo>
                      <a:pt x="16" y="5"/>
                    </a:lnTo>
                    <a:lnTo>
                      <a:pt x="15" y="8"/>
                    </a:lnTo>
                    <a:lnTo>
                      <a:pt x="13" y="9"/>
                    </a:lnTo>
                    <a:lnTo>
                      <a:pt x="11" y="12"/>
                    </a:lnTo>
                    <a:lnTo>
                      <a:pt x="5" y="13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3" y="26"/>
                    </a:lnTo>
                    <a:lnTo>
                      <a:pt x="7" y="29"/>
                    </a:lnTo>
                    <a:lnTo>
                      <a:pt x="8" y="29"/>
                    </a:lnTo>
                    <a:lnTo>
                      <a:pt x="11" y="33"/>
                    </a:lnTo>
                    <a:lnTo>
                      <a:pt x="16" y="33"/>
                    </a:lnTo>
                    <a:lnTo>
                      <a:pt x="27" y="30"/>
                    </a:lnTo>
                    <a:lnTo>
                      <a:pt x="27" y="29"/>
                    </a:lnTo>
                    <a:lnTo>
                      <a:pt x="28" y="26"/>
                    </a:lnTo>
                    <a:lnTo>
                      <a:pt x="29" y="26"/>
                    </a:lnTo>
                    <a:lnTo>
                      <a:pt x="33" y="26"/>
                    </a:lnTo>
                    <a:lnTo>
                      <a:pt x="36" y="22"/>
                    </a:lnTo>
                    <a:lnTo>
                      <a:pt x="40" y="25"/>
                    </a:lnTo>
                    <a:lnTo>
                      <a:pt x="43" y="25"/>
                    </a:lnTo>
                    <a:lnTo>
                      <a:pt x="45" y="25"/>
                    </a:lnTo>
                    <a:lnTo>
                      <a:pt x="47" y="22"/>
                    </a:lnTo>
                    <a:lnTo>
                      <a:pt x="49" y="21"/>
                    </a:lnTo>
                    <a:lnTo>
                      <a:pt x="49" y="17"/>
                    </a:lnTo>
                    <a:lnTo>
                      <a:pt x="54" y="17"/>
                    </a:lnTo>
                    <a:lnTo>
                      <a:pt x="58" y="20"/>
                    </a:lnTo>
                    <a:lnTo>
                      <a:pt x="60" y="18"/>
                    </a:lnTo>
                    <a:lnTo>
                      <a:pt x="62" y="17"/>
                    </a:lnTo>
                    <a:lnTo>
                      <a:pt x="64" y="20"/>
                    </a:lnTo>
                    <a:lnTo>
                      <a:pt x="66" y="21"/>
                    </a:lnTo>
                    <a:lnTo>
                      <a:pt x="68" y="21"/>
                    </a:lnTo>
                    <a:lnTo>
                      <a:pt x="70" y="21"/>
                    </a:lnTo>
                    <a:lnTo>
                      <a:pt x="72" y="21"/>
                    </a:lnTo>
                    <a:lnTo>
                      <a:pt x="72" y="21"/>
                    </a:lnTo>
                    <a:lnTo>
                      <a:pt x="72" y="20"/>
                    </a:lnTo>
                    <a:lnTo>
                      <a:pt x="73" y="16"/>
                    </a:lnTo>
                    <a:lnTo>
                      <a:pt x="76" y="12"/>
                    </a:lnTo>
                    <a:lnTo>
                      <a:pt x="77" y="8"/>
                    </a:lnTo>
                    <a:lnTo>
                      <a:pt x="73" y="8"/>
                    </a:lnTo>
                    <a:lnTo>
                      <a:pt x="70" y="6"/>
                    </a:lnTo>
                    <a:lnTo>
                      <a:pt x="70" y="6"/>
                    </a:lnTo>
                    <a:lnTo>
                      <a:pt x="70" y="6"/>
                    </a:lnTo>
                    <a:lnTo>
                      <a:pt x="70" y="6"/>
                    </a:lnTo>
                    <a:lnTo>
                      <a:pt x="70" y="6"/>
                    </a:lnTo>
                    <a:lnTo>
                      <a:pt x="70" y="6"/>
                    </a:lnTo>
                    <a:lnTo>
                      <a:pt x="70" y="6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Freeform 109">
                <a:extLst>
                  <a:ext uri="{FF2B5EF4-FFF2-40B4-BE49-F238E27FC236}">
                    <a16:creationId xmlns:a16="http://schemas.microsoft.com/office/drawing/2014/main" id="{8647BAC1-6615-4ED8-9C37-0944E6509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2313" y="2478088"/>
                <a:ext cx="150813" cy="77788"/>
              </a:xfrm>
              <a:custGeom>
                <a:avLst/>
                <a:gdLst>
                  <a:gd name="T0" fmla="*/ 87 w 95"/>
                  <a:gd name="T1" fmla="*/ 4 h 49"/>
                  <a:gd name="T2" fmla="*/ 83 w 95"/>
                  <a:gd name="T3" fmla="*/ 4 h 49"/>
                  <a:gd name="T4" fmla="*/ 81 w 95"/>
                  <a:gd name="T5" fmla="*/ 4 h 49"/>
                  <a:gd name="T6" fmla="*/ 77 w 95"/>
                  <a:gd name="T7" fmla="*/ 4 h 49"/>
                  <a:gd name="T8" fmla="*/ 73 w 95"/>
                  <a:gd name="T9" fmla="*/ 0 h 49"/>
                  <a:gd name="T10" fmla="*/ 69 w 95"/>
                  <a:gd name="T11" fmla="*/ 3 h 49"/>
                  <a:gd name="T12" fmla="*/ 60 w 95"/>
                  <a:gd name="T13" fmla="*/ 0 h 49"/>
                  <a:gd name="T14" fmla="*/ 58 w 95"/>
                  <a:gd name="T15" fmla="*/ 5 h 49"/>
                  <a:gd name="T16" fmla="*/ 54 w 95"/>
                  <a:gd name="T17" fmla="*/ 8 h 49"/>
                  <a:gd name="T18" fmla="*/ 47 w 95"/>
                  <a:gd name="T19" fmla="*/ 5 h 49"/>
                  <a:gd name="T20" fmla="*/ 40 w 95"/>
                  <a:gd name="T21" fmla="*/ 9 h 49"/>
                  <a:gd name="T22" fmla="*/ 38 w 95"/>
                  <a:gd name="T23" fmla="*/ 12 h 49"/>
                  <a:gd name="T24" fmla="*/ 27 w 95"/>
                  <a:gd name="T25" fmla="*/ 16 h 49"/>
                  <a:gd name="T26" fmla="*/ 19 w 95"/>
                  <a:gd name="T27" fmla="*/ 12 h 49"/>
                  <a:gd name="T28" fmla="*/ 14 w 95"/>
                  <a:gd name="T29" fmla="*/ 9 h 49"/>
                  <a:gd name="T30" fmla="*/ 11 w 95"/>
                  <a:gd name="T31" fmla="*/ 16 h 49"/>
                  <a:gd name="T32" fmla="*/ 8 w 95"/>
                  <a:gd name="T33" fmla="*/ 16 h 49"/>
                  <a:gd name="T34" fmla="*/ 4 w 95"/>
                  <a:gd name="T35" fmla="*/ 16 h 49"/>
                  <a:gd name="T36" fmla="*/ 7 w 95"/>
                  <a:gd name="T37" fmla="*/ 19 h 49"/>
                  <a:gd name="T38" fmla="*/ 4 w 95"/>
                  <a:gd name="T39" fmla="*/ 23 h 49"/>
                  <a:gd name="T40" fmla="*/ 0 w 95"/>
                  <a:gd name="T41" fmla="*/ 30 h 49"/>
                  <a:gd name="T42" fmla="*/ 14 w 95"/>
                  <a:gd name="T43" fmla="*/ 44 h 49"/>
                  <a:gd name="T44" fmla="*/ 24 w 95"/>
                  <a:gd name="T45" fmla="*/ 49 h 49"/>
                  <a:gd name="T46" fmla="*/ 34 w 95"/>
                  <a:gd name="T47" fmla="*/ 49 h 49"/>
                  <a:gd name="T48" fmla="*/ 35 w 95"/>
                  <a:gd name="T49" fmla="*/ 48 h 49"/>
                  <a:gd name="T50" fmla="*/ 42 w 95"/>
                  <a:gd name="T51" fmla="*/ 46 h 49"/>
                  <a:gd name="T52" fmla="*/ 47 w 95"/>
                  <a:gd name="T53" fmla="*/ 46 h 49"/>
                  <a:gd name="T54" fmla="*/ 51 w 95"/>
                  <a:gd name="T55" fmla="*/ 42 h 49"/>
                  <a:gd name="T56" fmla="*/ 58 w 95"/>
                  <a:gd name="T57" fmla="*/ 44 h 49"/>
                  <a:gd name="T58" fmla="*/ 62 w 95"/>
                  <a:gd name="T59" fmla="*/ 42 h 49"/>
                  <a:gd name="T60" fmla="*/ 65 w 95"/>
                  <a:gd name="T61" fmla="*/ 42 h 49"/>
                  <a:gd name="T62" fmla="*/ 69 w 95"/>
                  <a:gd name="T63" fmla="*/ 40 h 49"/>
                  <a:gd name="T64" fmla="*/ 73 w 95"/>
                  <a:gd name="T65" fmla="*/ 38 h 49"/>
                  <a:gd name="T66" fmla="*/ 77 w 95"/>
                  <a:gd name="T67" fmla="*/ 32 h 49"/>
                  <a:gd name="T68" fmla="*/ 83 w 95"/>
                  <a:gd name="T69" fmla="*/ 21 h 49"/>
                  <a:gd name="T70" fmla="*/ 83 w 95"/>
                  <a:gd name="T71" fmla="*/ 17 h 49"/>
                  <a:gd name="T72" fmla="*/ 88 w 95"/>
                  <a:gd name="T73" fmla="*/ 16 h 49"/>
                  <a:gd name="T74" fmla="*/ 93 w 95"/>
                  <a:gd name="T75" fmla="*/ 12 h 49"/>
                  <a:gd name="T76" fmla="*/ 95 w 95"/>
                  <a:gd name="T77" fmla="*/ 9 h 49"/>
                  <a:gd name="T78" fmla="*/ 92 w 95"/>
                  <a:gd name="T79" fmla="*/ 8 h 49"/>
                  <a:gd name="T80" fmla="*/ 92 w 95"/>
                  <a:gd name="T81" fmla="*/ 8 h 49"/>
                  <a:gd name="T82" fmla="*/ 92 w 95"/>
                  <a:gd name="T83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49">
                    <a:moveTo>
                      <a:pt x="92" y="8"/>
                    </a:moveTo>
                    <a:lnTo>
                      <a:pt x="87" y="4"/>
                    </a:lnTo>
                    <a:lnTo>
                      <a:pt x="84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1" y="4"/>
                    </a:lnTo>
                    <a:lnTo>
                      <a:pt x="79" y="4"/>
                    </a:lnTo>
                    <a:lnTo>
                      <a:pt x="77" y="4"/>
                    </a:lnTo>
                    <a:lnTo>
                      <a:pt x="75" y="3"/>
                    </a:lnTo>
                    <a:lnTo>
                      <a:pt x="73" y="0"/>
                    </a:lnTo>
                    <a:lnTo>
                      <a:pt x="71" y="1"/>
                    </a:lnTo>
                    <a:lnTo>
                      <a:pt x="69" y="3"/>
                    </a:lnTo>
                    <a:lnTo>
                      <a:pt x="65" y="0"/>
                    </a:lnTo>
                    <a:lnTo>
                      <a:pt x="60" y="0"/>
                    </a:lnTo>
                    <a:lnTo>
                      <a:pt x="60" y="4"/>
                    </a:lnTo>
                    <a:lnTo>
                      <a:pt x="58" y="5"/>
                    </a:lnTo>
                    <a:lnTo>
                      <a:pt x="56" y="8"/>
                    </a:lnTo>
                    <a:lnTo>
                      <a:pt x="54" y="8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4" y="9"/>
                    </a:lnTo>
                    <a:lnTo>
                      <a:pt x="40" y="9"/>
                    </a:lnTo>
                    <a:lnTo>
                      <a:pt x="39" y="9"/>
                    </a:lnTo>
                    <a:lnTo>
                      <a:pt x="38" y="12"/>
                    </a:lnTo>
                    <a:lnTo>
                      <a:pt x="38" y="13"/>
                    </a:lnTo>
                    <a:lnTo>
                      <a:pt x="27" y="16"/>
                    </a:lnTo>
                    <a:lnTo>
                      <a:pt x="22" y="16"/>
                    </a:lnTo>
                    <a:lnTo>
                      <a:pt x="19" y="12"/>
                    </a:lnTo>
                    <a:lnTo>
                      <a:pt x="18" y="12"/>
                    </a:lnTo>
                    <a:lnTo>
                      <a:pt x="14" y="9"/>
                    </a:lnTo>
                    <a:lnTo>
                      <a:pt x="12" y="12"/>
                    </a:lnTo>
                    <a:lnTo>
                      <a:pt x="11" y="16"/>
                    </a:lnTo>
                    <a:lnTo>
                      <a:pt x="11" y="17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4" y="16"/>
                    </a:lnTo>
                    <a:lnTo>
                      <a:pt x="7" y="17"/>
                    </a:lnTo>
                    <a:lnTo>
                      <a:pt x="7" y="19"/>
                    </a:lnTo>
                    <a:lnTo>
                      <a:pt x="4" y="21"/>
                    </a:lnTo>
                    <a:lnTo>
                      <a:pt x="4" y="23"/>
                    </a:lnTo>
                    <a:lnTo>
                      <a:pt x="4" y="29"/>
                    </a:lnTo>
                    <a:lnTo>
                      <a:pt x="0" y="30"/>
                    </a:lnTo>
                    <a:lnTo>
                      <a:pt x="7" y="38"/>
                    </a:lnTo>
                    <a:lnTo>
                      <a:pt x="14" y="44"/>
                    </a:lnTo>
                    <a:lnTo>
                      <a:pt x="20" y="48"/>
                    </a:lnTo>
                    <a:lnTo>
                      <a:pt x="24" y="49"/>
                    </a:lnTo>
                    <a:lnTo>
                      <a:pt x="27" y="49"/>
                    </a:lnTo>
                    <a:lnTo>
                      <a:pt x="34" y="49"/>
                    </a:lnTo>
                    <a:lnTo>
                      <a:pt x="35" y="49"/>
                    </a:lnTo>
                    <a:lnTo>
                      <a:pt x="35" y="48"/>
                    </a:lnTo>
                    <a:lnTo>
                      <a:pt x="39" y="48"/>
                    </a:lnTo>
                    <a:lnTo>
                      <a:pt x="42" y="46"/>
                    </a:lnTo>
                    <a:lnTo>
                      <a:pt x="44" y="46"/>
                    </a:lnTo>
                    <a:lnTo>
                      <a:pt x="47" y="46"/>
                    </a:lnTo>
                    <a:lnTo>
                      <a:pt x="48" y="44"/>
                    </a:lnTo>
                    <a:lnTo>
                      <a:pt x="51" y="42"/>
                    </a:lnTo>
                    <a:lnTo>
                      <a:pt x="54" y="44"/>
                    </a:lnTo>
                    <a:lnTo>
                      <a:pt x="58" y="44"/>
                    </a:lnTo>
                    <a:lnTo>
                      <a:pt x="59" y="44"/>
                    </a:lnTo>
                    <a:lnTo>
                      <a:pt x="62" y="42"/>
                    </a:lnTo>
                    <a:lnTo>
                      <a:pt x="64" y="44"/>
                    </a:lnTo>
                    <a:lnTo>
                      <a:pt x="65" y="42"/>
                    </a:lnTo>
                    <a:lnTo>
                      <a:pt x="65" y="40"/>
                    </a:lnTo>
                    <a:lnTo>
                      <a:pt x="69" y="40"/>
                    </a:lnTo>
                    <a:lnTo>
                      <a:pt x="71" y="40"/>
                    </a:lnTo>
                    <a:lnTo>
                      <a:pt x="73" y="38"/>
                    </a:lnTo>
                    <a:lnTo>
                      <a:pt x="73" y="36"/>
                    </a:lnTo>
                    <a:lnTo>
                      <a:pt x="77" y="32"/>
                    </a:lnTo>
                    <a:lnTo>
                      <a:pt x="79" y="26"/>
                    </a:lnTo>
                    <a:lnTo>
                      <a:pt x="83" y="21"/>
                    </a:lnTo>
                    <a:lnTo>
                      <a:pt x="83" y="19"/>
                    </a:lnTo>
                    <a:lnTo>
                      <a:pt x="83" y="17"/>
                    </a:lnTo>
                    <a:lnTo>
                      <a:pt x="87" y="16"/>
                    </a:lnTo>
                    <a:lnTo>
                      <a:pt x="88" y="16"/>
                    </a:lnTo>
                    <a:lnTo>
                      <a:pt x="92" y="13"/>
                    </a:lnTo>
                    <a:lnTo>
                      <a:pt x="93" y="12"/>
                    </a:lnTo>
                    <a:lnTo>
                      <a:pt x="95" y="12"/>
                    </a:lnTo>
                    <a:lnTo>
                      <a:pt x="95" y="9"/>
                    </a:lnTo>
                    <a:lnTo>
                      <a:pt x="92" y="8"/>
                    </a:lnTo>
                    <a:lnTo>
                      <a:pt x="92" y="8"/>
                    </a:lnTo>
                    <a:lnTo>
                      <a:pt x="92" y="8"/>
                    </a:lnTo>
                    <a:lnTo>
                      <a:pt x="92" y="8"/>
                    </a:lnTo>
                    <a:lnTo>
                      <a:pt x="92" y="8"/>
                    </a:lnTo>
                    <a:lnTo>
                      <a:pt x="92" y="8"/>
                    </a:lnTo>
                    <a:lnTo>
                      <a:pt x="92" y="8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Freeform 110">
                <a:extLst>
                  <a:ext uri="{FF2B5EF4-FFF2-40B4-BE49-F238E27FC236}">
                    <a16:creationId xmlns:a16="http://schemas.microsoft.com/office/drawing/2014/main" id="{AE906835-68F5-402B-9A4C-35753E0BDB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16413" y="2519363"/>
                <a:ext cx="276225" cy="298450"/>
              </a:xfrm>
              <a:custGeom>
                <a:avLst/>
                <a:gdLst>
                  <a:gd name="T0" fmla="*/ 114 w 174"/>
                  <a:gd name="T1" fmla="*/ 162 h 188"/>
                  <a:gd name="T2" fmla="*/ 95 w 174"/>
                  <a:gd name="T3" fmla="*/ 161 h 188"/>
                  <a:gd name="T4" fmla="*/ 86 w 174"/>
                  <a:gd name="T5" fmla="*/ 168 h 188"/>
                  <a:gd name="T6" fmla="*/ 113 w 174"/>
                  <a:gd name="T7" fmla="*/ 180 h 188"/>
                  <a:gd name="T8" fmla="*/ 127 w 174"/>
                  <a:gd name="T9" fmla="*/ 181 h 188"/>
                  <a:gd name="T10" fmla="*/ 132 w 174"/>
                  <a:gd name="T11" fmla="*/ 158 h 188"/>
                  <a:gd name="T12" fmla="*/ 126 w 174"/>
                  <a:gd name="T13" fmla="*/ 161 h 188"/>
                  <a:gd name="T14" fmla="*/ 170 w 174"/>
                  <a:gd name="T15" fmla="*/ 119 h 188"/>
                  <a:gd name="T16" fmla="*/ 140 w 174"/>
                  <a:gd name="T17" fmla="*/ 104 h 188"/>
                  <a:gd name="T18" fmla="*/ 135 w 174"/>
                  <a:gd name="T19" fmla="*/ 92 h 188"/>
                  <a:gd name="T20" fmla="*/ 109 w 174"/>
                  <a:gd name="T21" fmla="*/ 80 h 188"/>
                  <a:gd name="T22" fmla="*/ 93 w 174"/>
                  <a:gd name="T23" fmla="*/ 60 h 188"/>
                  <a:gd name="T24" fmla="*/ 82 w 174"/>
                  <a:gd name="T25" fmla="*/ 40 h 188"/>
                  <a:gd name="T26" fmla="*/ 79 w 174"/>
                  <a:gd name="T27" fmla="*/ 31 h 188"/>
                  <a:gd name="T28" fmla="*/ 87 w 174"/>
                  <a:gd name="T29" fmla="*/ 27 h 188"/>
                  <a:gd name="T30" fmla="*/ 98 w 174"/>
                  <a:gd name="T31" fmla="*/ 24 h 188"/>
                  <a:gd name="T32" fmla="*/ 97 w 174"/>
                  <a:gd name="T33" fmla="*/ 14 h 188"/>
                  <a:gd name="T34" fmla="*/ 86 w 174"/>
                  <a:gd name="T35" fmla="*/ 8 h 188"/>
                  <a:gd name="T36" fmla="*/ 74 w 174"/>
                  <a:gd name="T37" fmla="*/ 3 h 188"/>
                  <a:gd name="T38" fmla="*/ 61 w 174"/>
                  <a:gd name="T39" fmla="*/ 6 h 188"/>
                  <a:gd name="T40" fmla="*/ 51 w 174"/>
                  <a:gd name="T41" fmla="*/ 8 h 188"/>
                  <a:gd name="T42" fmla="*/ 47 w 174"/>
                  <a:gd name="T43" fmla="*/ 14 h 188"/>
                  <a:gd name="T44" fmla="*/ 39 w 174"/>
                  <a:gd name="T45" fmla="*/ 10 h 188"/>
                  <a:gd name="T46" fmla="*/ 35 w 174"/>
                  <a:gd name="T47" fmla="*/ 18 h 188"/>
                  <a:gd name="T48" fmla="*/ 26 w 174"/>
                  <a:gd name="T49" fmla="*/ 14 h 188"/>
                  <a:gd name="T50" fmla="*/ 18 w 174"/>
                  <a:gd name="T51" fmla="*/ 20 h 188"/>
                  <a:gd name="T52" fmla="*/ 5 w 174"/>
                  <a:gd name="T53" fmla="*/ 22 h 188"/>
                  <a:gd name="T54" fmla="*/ 4 w 174"/>
                  <a:gd name="T55" fmla="*/ 35 h 188"/>
                  <a:gd name="T56" fmla="*/ 5 w 174"/>
                  <a:gd name="T57" fmla="*/ 44 h 188"/>
                  <a:gd name="T58" fmla="*/ 13 w 174"/>
                  <a:gd name="T59" fmla="*/ 52 h 188"/>
                  <a:gd name="T60" fmla="*/ 12 w 174"/>
                  <a:gd name="T61" fmla="*/ 59 h 188"/>
                  <a:gd name="T62" fmla="*/ 25 w 174"/>
                  <a:gd name="T63" fmla="*/ 52 h 188"/>
                  <a:gd name="T64" fmla="*/ 49 w 174"/>
                  <a:gd name="T65" fmla="*/ 56 h 188"/>
                  <a:gd name="T66" fmla="*/ 62 w 174"/>
                  <a:gd name="T67" fmla="*/ 79 h 188"/>
                  <a:gd name="T68" fmla="*/ 74 w 174"/>
                  <a:gd name="T69" fmla="*/ 88 h 188"/>
                  <a:gd name="T70" fmla="*/ 93 w 174"/>
                  <a:gd name="T71" fmla="*/ 105 h 188"/>
                  <a:gd name="T72" fmla="*/ 105 w 174"/>
                  <a:gd name="T73" fmla="*/ 107 h 188"/>
                  <a:gd name="T74" fmla="*/ 113 w 174"/>
                  <a:gd name="T75" fmla="*/ 117 h 188"/>
                  <a:gd name="T76" fmla="*/ 123 w 174"/>
                  <a:gd name="T77" fmla="*/ 124 h 188"/>
                  <a:gd name="T78" fmla="*/ 132 w 174"/>
                  <a:gd name="T79" fmla="*/ 127 h 188"/>
                  <a:gd name="T80" fmla="*/ 140 w 174"/>
                  <a:gd name="T81" fmla="*/ 149 h 188"/>
                  <a:gd name="T82" fmla="*/ 132 w 174"/>
                  <a:gd name="T83" fmla="*/ 161 h 188"/>
                  <a:gd name="T84" fmla="*/ 147 w 174"/>
                  <a:gd name="T85" fmla="*/ 154 h 188"/>
                  <a:gd name="T86" fmla="*/ 154 w 174"/>
                  <a:gd name="T87" fmla="*/ 144 h 188"/>
                  <a:gd name="T88" fmla="*/ 144 w 174"/>
                  <a:gd name="T89" fmla="*/ 131 h 188"/>
                  <a:gd name="T90" fmla="*/ 160 w 174"/>
                  <a:gd name="T91" fmla="*/ 123 h 188"/>
                  <a:gd name="T92" fmla="*/ 171 w 174"/>
                  <a:gd name="T93" fmla="*/ 131 h 188"/>
                  <a:gd name="T94" fmla="*/ 171 w 174"/>
                  <a:gd name="T95" fmla="*/ 120 h 188"/>
                  <a:gd name="T96" fmla="*/ 171 w 174"/>
                  <a:gd name="T97" fmla="*/ 120 h 188"/>
                  <a:gd name="T98" fmla="*/ 25 w 174"/>
                  <a:gd name="T99" fmla="*/ 145 h 188"/>
                  <a:gd name="T100" fmla="*/ 25 w 174"/>
                  <a:gd name="T101" fmla="*/ 145 h 188"/>
                  <a:gd name="T102" fmla="*/ 39 w 174"/>
                  <a:gd name="T103" fmla="*/ 107 h 188"/>
                  <a:gd name="T104" fmla="*/ 25 w 174"/>
                  <a:gd name="T105" fmla="*/ 113 h 188"/>
                  <a:gd name="T106" fmla="*/ 25 w 174"/>
                  <a:gd name="T107" fmla="*/ 123 h 188"/>
                  <a:gd name="T108" fmla="*/ 26 w 174"/>
                  <a:gd name="T109" fmla="*/ 132 h 188"/>
                  <a:gd name="T110" fmla="*/ 30 w 174"/>
                  <a:gd name="T111" fmla="*/ 148 h 188"/>
                  <a:gd name="T112" fmla="*/ 42 w 174"/>
                  <a:gd name="T113" fmla="*/ 141 h 188"/>
                  <a:gd name="T114" fmla="*/ 43 w 174"/>
                  <a:gd name="T115" fmla="*/ 123 h 188"/>
                  <a:gd name="T116" fmla="*/ 42 w 174"/>
                  <a:gd name="T117" fmla="*/ 111 h 188"/>
                  <a:gd name="T118" fmla="*/ 42 w 174"/>
                  <a:gd name="T119" fmla="*/ 11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4" h="188">
                    <a:moveTo>
                      <a:pt x="126" y="161"/>
                    </a:moveTo>
                    <a:lnTo>
                      <a:pt x="123" y="161"/>
                    </a:lnTo>
                    <a:lnTo>
                      <a:pt x="122" y="161"/>
                    </a:lnTo>
                    <a:lnTo>
                      <a:pt x="118" y="161"/>
                    </a:lnTo>
                    <a:lnTo>
                      <a:pt x="114" y="162"/>
                    </a:lnTo>
                    <a:lnTo>
                      <a:pt x="106" y="162"/>
                    </a:lnTo>
                    <a:lnTo>
                      <a:pt x="105" y="162"/>
                    </a:lnTo>
                    <a:lnTo>
                      <a:pt x="101" y="161"/>
                    </a:lnTo>
                    <a:lnTo>
                      <a:pt x="99" y="161"/>
                    </a:lnTo>
                    <a:lnTo>
                      <a:pt x="95" y="161"/>
                    </a:lnTo>
                    <a:lnTo>
                      <a:pt x="91" y="162"/>
                    </a:lnTo>
                    <a:lnTo>
                      <a:pt x="90" y="161"/>
                    </a:lnTo>
                    <a:lnTo>
                      <a:pt x="86" y="164"/>
                    </a:lnTo>
                    <a:lnTo>
                      <a:pt x="86" y="166"/>
                    </a:lnTo>
                    <a:lnTo>
                      <a:pt x="86" y="168"/>
                    </a:lnTo>
                    <a:lnTo>
                      <a:pt x="87" y="170"/>
                    </a:lnTo>
                    <a:lnTo>
                      <a:pt x="91" y="170"/>
                    </a:lnTo>
                    <a:lnTo>
                      <a:pt x="97" y="174"/>
                    </a:lnTo>
                    <a:lnTo>
                      <a:pt x="101" y="177"/>
                    </a:lnTo>
                    <a:lnTo>
                      <a:pt x="113" y="180"/>
                    </a:lnTo>
                    <a:lnTo>
                      <a:pt x="114" y="184"/>
                    </a:lnTo>
                    <a:lnTo>
                      <a:pt x="118" y="188"/>
                    </a:lnTo>
                    <a:lnTo>
                      <a:pt x="126" y="188"/>
                    </a:lnTo>
                    <a:lnTo>
                      <a:pt x="126" y="184"/>
                    </a:lnTo>
                    <a:lnTo>
                      <a:pt x="127" y="181"/>
                    </a:lnTo>
                    <a:lnTo>
                      <a:pt x="127" y="177"/>
                    </a:lnTo>
                    <a:lnTo>
                      <a:pt x="126" y="174"/>
                    </a:lnTo>
                    <a:lnTo>
                      <a:pt x="126" y="170"/>
                    </a:lnTo>
                    <a:lnTo>
                      <a:pt x="127" y="166"/>
                    </a:lnTo>
                    <a:lnTo>
                      <a:pt x="132" y="158"/>
                    </a:lnTo>
                    <a:lnTo>
                      <a:pt x="130" y="158"/>
                    </a:lnTo>
                    <a:lnTo>
                      <a:pt x="126" y="161"/>
                    </a:lnTo>
                    <a:lnTo>
                      <a:pt x="126" y="161"/>
                    </a:lnTo>
                    <a:lnTo>
                      <a:pt x="126" y="161"/>
                    </a:lnTo>
                    <a:lnTo>
                      <a:pt x="126" y="161"/>
                    </a:lnTo>
                    <a:lnTo>
                      <a:pt x="126" y="161"/>
                    </a:lnTo>
                    <a:lnTo>
                      <a:pt x="126" y="161"/>
                    </a:lnTo>
                    <a:lnTo>
                      <a:pt x="126" y="161"/>
                    </a:lnTo>
                    <a:close/>
                    <a:moveTo>
                      <a:pt x="171" y="120"/>
                    </a:moveTo>
                    <a:lnTo>
                      <a:pt x="170" y="119"/>
                    </a:lnTo>
                    <a:lnTo>
                      <a:pt x="162" y="115"/>
                    </a:lnTo>
                    <a:lnTo>
                      <a:pt x="156" y="111"/>
                    </a:lnTo>
                    <a:lnTo>
                      <a:pt x="150" y="107"/>
                    </a:lnTo>
                    <a:lnTo>
                      <a:pt x="144" y="105"/>
                    </a:lnTo>
                    <a:lnTo>
                      <a:pt x="140" y="104"/>
                    </a:lnTo>
                    <a:lnTo>
                      <a:pt x="135" y="100"/>
                    </a:lnTo>
                    <a:lnTo>
                      <a:pt x="136" y="97"/>
                    </a:lnTo>
                    <a:lnTo>
                      <a:pt x="139" y="93"/>
                    </a:lnTo>
                    <a:lnTo>
                      <a:pt x="139" y="92"/>
                    </a:lnTo>
                    <a:lnTo>
                      <a:pt x="135" y="92"/>
                    </a:lnTo>
                    <a:lnTo>
                      <a:pt x="131" y="92"/>
                    </a:lnTo>
                    <a:lnTo>
                      <a:pt x="126" y="92"/>
                    </a:lnTo>
                    <a:lnTo>
                      <a:pt x="122" y="91"/>
                    </a:lnTo>
                    <a:lnTo>
                      <a:pt x="113" y="84"/>
                    </a:lnTo>
                    <a:lnTo>
                      <a:pt x="109" y="80"/>
                    </a:lnTo>
                    <a:lnTo>
                      <a:pt x="106" y="77"/>
                    </a:lnTo>
                    <a:lnTo>
                      <a:pt x="105" y="71"/>
                    </a:lnTo>
                    <a:lnTo>
                      <a:pt x="101" y="63"/>
                    </a:lnTo>
                    <a:lnTo>
                      <a:pt x="97" y="62"/>
                    </a:lnTo>
                    <a:lnTo>
                      <a:pt x="93" y="60"/>
                    </a:lnTo>
                    <a:lnTo>
                      <a:pt x="87" y="56"/>
                    </a:lnTo>
                    <a:lnTo>
                      <a:pt x="83" y="52"/>
                    </a:lnTo>
                    <a:lnTo>
                      <a:pt x="79" y="47"/>
                    </a:lnTo>
                    <a:lnTo>
                      <a:pt x="79" y="43"/>
                    </a:lnTo>
                    <a:lnTo>
                      <a:pt x="82" y="40"/>
                    </a:lnTo>
                    <a:lnTo>
                      <a:pt x="83" y="40"/>
                    </a:lnTo>
                    <a:lnTo>
                      <a:pt x="83" y="39"/>
                    </a:lnTo>
                    <a:lnTo>
                      <a:pt x="83" y="36"/>
                    </a:lnTo>
                    <a:lnTo>
                      <a:pt x="82" y="36"/>
                    </a:lnTo>
                    <a:lnTo>
                      <a:pt x="79" y="31"/>
                    </a:lnTo>
                    <a:lnTo>
                      <a:pt x="82" y="30"/>
                    </a:lnTo>
                    <a:lnTo>
                      <a:pt x="86" y="27"/>
                    </a:lnTo>
                    <a:lnTo>
                      <a:pt x="83" y="30"/>
                    </a:lnTo>
                    <a:lnTo>
                      <a:pt x="86" y="30"/>
                    </a:lnTo>
                    <a:lnTo>
                      <a:pt x="87" y="27"/>
                    </a:lnTo>
                    <a:lnTo>
                      <a:pt x="91" y="26"/>
                    </a:lnTo>
                    <a:lnTo>
                      <a:pt x="95" y="23"/>
                    </a:lnTo>
                    <a:lnTo>
                      <a:pt x="97" y="23"/>
                    </a:lnTo>
                    <a:lnTo>
                      <a:pt x="97" y="26"/>
                    </a:lnTo>
                    <a:lnTo>
                      <a:pt x="98" y="24"/>
                    </a:lnTo>
                    <a:lnTo>
                      <a:pt x="101" y="23"/>
                    </a:lnTo>
                    <a:lnTo>
                      <a:pt x="101" y="22"/>
                    </a:lnTo>
                    <a:lnTo>
                      <a:pt x="99" y="20"/>
                    </a:lnTo>
                    <a:lnTo>
                      <a:pt x="101" y="16"/>
                    </a:lnTo>
                    <a:lnTo>
                      <a:pt x="97" y="14"/>
                    </a:lnTo>
                    <a:lnTo>
                      <a:pt x="99" y="12"/>
                    </a:lnTo>
                    <a:lnTo>
                      <a:pt x="101" y="10"/>
                    </a:lnTo>
                    <a:lnTo>
                      <a:pt x="99" y="10"/>
                    </a:lnTo>
                    <a:lnTo>
                      <a:pt x="95" y="10"/>
                    </a:lnTo>
                    <a:lnTo>
                      <a:pt x="86" y="8"/>
                    </a:lnTo>
                    <a:lnTo>
                      <a:pt x="82" y="4"/>
                    </a:lnTo>
                    <a:lnTo>
                      <a:pt x="79" y="3"/>
                    </a:lnTo>
                    <a:lnTo>
                      <a:pt x="79" y="0"/>
                    </a:lnTo>
                    <a:lnTo>
                      <a:pt x="78" y="0"/>
                    </a:lnTo>
                    <a:lnTo>
                      <a:pt x="74" y="3"/>
                    </a:lnTo>
                    <a:lnTo>
                      <a:pt x="70" y="3"/>
                    </a:lnTo>
                    <a:lnTo>
                      <a:pt x="69" y="3"/>
                    </a:lnTo>
                    <a:lnTo>
                      <a:pt x="66" y="3"/>
                    </a:lnTo>
                    <a:lnTo>
                      <a:pt x="65" y="4"/>
                    </a:lnTo>
                    <a:lnTo>
                      <a:pt x="61" y="6"/>
                    </a:lnTo>
                    <a:lnTo>
                      <a:pt x="55" y="4"/>
                    </a:lnTo>
                    <a:lnTo>
                      <a:pt x="55" y="6"/>
                    </a:lnTo>
                    <a:lnTo>
                      <a:pt x="55" y="8"/>
                    </a:lnTo>
                    <a:lnTo>
                      <a:pt x="55" y="10"/>
                    </a:lnTo>
                    <a:lnTo>
                      <a:pt x="51" y="8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51" y="14"/>
                    </a:lnTo>
                    <a:lnTo>
                      <a:pt x="49" y="16"/>
                    </a:lnTo>
                    <a:lnTo>
                      <a:pt x="47" y="14"/>
                    </a:lnTo>
                    <a:lnTo>
                      <a:pt x="46" y="14"/>
                    </a:lnTo>
                    <a:lnTo>
                      <a:pt x="43" y="14"/>
                    </a:lnTo>
                    <a:lnTo>
                      <a:pt x="42" y="14"/>
                    </a:lnTo>
                    <a:lnTo>
                      <a:pt x="42" y="12"/>
                    </a:lnTo>
                    <a:lnTo>
                      <a:pt x="39" y="10"/>
                    </a:lnTo>
                    <a:lnTo>
                      <a:pt x="38" y="10"/>
                    </a:lnTo>
                    <a:lnTo>
                      <a:pt x="38" y="12"/>
                    </a:lnTo>
                    <a:lnTo>
                      <a:pt x="38" y="14"/>
                    </a:lnTo>
                    <a:lnTo>
                      <a:pt x="38" y="16"/>
                    </a:lnTo>
                    <a:lnTo>
                      <a:pt x="35" y="18"/>
                    </a:lnTo>
                    <a:lnTo>
                      <a:pt x="34" y="20"/>
                    </a:lnTo>
                    <a:lnTo>
                      <a:pt x="34" y="22"/>
                    </a:lnTo>
                    <a:lnTo>
                      <a:pt x="33" y="20"/>
                    </a:lnTo>
                    <a:lnTo>
                      <a:pt x="29" y="18"/>
                    </a:lnTo>
                    <a:lnTo>
                      <a:pt x="26" y="14"/>
                    </a:lnTo>
                    <a:lnTo>
                      <a:pt x="25" y="12"/>
                    </a:lnTo>
                    <a:lnTo>
                      <a:pt x="21" y="14"/>
                    </a:lnTo>
                    <a:lnTo>
                      <a:pt x="22" y="16"/>
                    </a:lnTo>
                    <a:lnTo>
                      <a:pt x="21" y="18"/>
                    </a:lnTo>
                    <a:lnTo>
                      <a:pt x="18" y="20"/>
                    </a:lnTo>
                    <a:lnTo>
                      <a:pt x="17" y="20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5" y="20"/>
                    </a:lnTo>
                    <a:lnTo>
                      <a:pt x="5" y="22"/>
                    </a:lnTo>
                    <a:lnTo>
                      <a:pt x="4" y="23"/>
                    </a:lnTo>
                    <a:lnTo>
                      <a:pt x="5" y="27"/>
                    </a:lnTo>
                    <a:lnTo>
                      <a:pt x="8" y="30"/>
                    </a:lnTo>
                    <a:lnTo>
                      <a:pt x="8" y="31"/>
                    </a:lnTo>
                    <a:lnTo>
                      <a:pt x="4" y="35"/>
                    </a:lnTo>
                    <a:lnTo>
                      <a:pt x="0" y="36"/>
                    </a:lnTo>
                    <a:lnTo>
                      <a:pt x="2" y="39"/>
                    </a:lnTo>
                    <a:lnTo>
                      <a:pt x="5" y="40"/>
                    </a:lnTo>
                    <a:lnTo>
                      <a:pt x="5" y="43"/>
                    </a:lnTo>
                    <a:lnTo>
                      <a:pt x="5" y="44"/>
                    </a:lnTo>
                    <a:lnTo>
                      <a:pt x="4" y="48"/>
                    </a:lnTo>
                    <a:lnTo>
                      <a:pt x="5" y="50"/>
                    </a:lnTo>
                    <a:lnTo>
                      <a:pt x="8" y="52"/>
                    </a:lnTo>
                    <a:lnTo>
                      <a:pt x="9" y="52"/>
                    </a:lnTo>
                    <a:lnTo>
                      <a:pt x="13" y="52"/>
                    </a:lnTo>
                    <a:lnTo>
                      <a:pt x="16" y="52"/>
                    </a:lnTo>
                    <a:lnTo>
                      <a:pt x="16" y="54"/>
                    </a:lnTo>
                    <a:lnTo>
                      <a:pt x="13" y="56"/>
                    </a:lnTo>
                    <a:lnTo>
                      <a:pt x="13" y="58"/>
                    </a:lnTo>
                    <a:lnTo>
                      <a:pt x="12" y="59"/>
                    </a:lnTo>
                    <a:lnTo>
                      <a:pt x="13" y="60"/>
                    </a:lnTo>
                    <a:lnTo>
                      <a:pt x="16" y="60"/>
                    </a:lnTo>
                    <a:lnTo>
                      <a:pt x="21" y="58"/>
                    </a:lnTo>
                    <a:lnTo>
                      <a:pt x="22" y="56"/>
                    </a:lnTo>
                    <a:lnTo>
                      <a:pt x="25" y="52"/>
                    </a:lnTo>
                    <a:lnTo>
                      <a:pt x="29" y="48"/>
                    </a:lnTo>
                    <a:lnTo>
                      <a:pt x="33" y="48"/>
                    </a:lnTo>
                    <a:lnTo>
                      <a:pt x="38" y="50"/>
                    </a:lnTo>
                    <a:lnTo>
                      <a:pt x="42" y="52"/>
                    </a:lnTo>
                    <a:lnTo>
                      <a:pt x="49" y="56"/>
                    </a:lnTo>
                    <a:lnTo>
                      <a:pt x="51" y="58"/>
                    </a:lnTo>
                    <a:lnTo>
                      <a:pt x="53" y="62"/>
                    </a:lnTo>
                    <a:lnTo>
                      <a:pt x="57" y="75"/>
                    </a:lnTo>
                    <a:lnTo>
                      <a:pt x="59" y="75"/>
                    </a:lnTo>
                    <a:lnTo>
                      <a:pt x="62" y="79"/>
                    </a:lnTo>
                    <a:lnTo>
                      <a:pt x="65" y="80"/>
                    </a:lnTo>
                    <a:lnTo>
                      <a:pt x="65" y="84"/>
                    </a:lnTo>
                    <a:lnTo>
                      <a:pt x="69" y="84"/>
                    </a:lnTo>
                    <a:lnTo>
                      <a:pt x="70" y="84"/>
                    </a:lnTo>
                    <a:lnTo>
                      <a:pt x="74" y="88"/>
                    </a:lnTo>
                    <a:lnTo>
                      <a:pt x="75" y="91"/>
                    </a:lnTo>
                    <a:lnTo>
                      <a:pt x="78" y="92"/>
                    </a:lnTo>
                    <a:lnTo>
                      <a:pt x="86" y="100"/>
                    </a:lnTo>
                    <a:lnTo>
                      <a:pt x="91" y="104"/>
                    </a:lnTo>
                    <a:lnTo>
                      <a:pt x="93" y="105"/>
                    </a:lnTo>
                    <a:lnTo>
                      <a:pt x="95" y="105"/>
                    </a:lnTo>
                    <a:lnTo>
                      <a:pt x="99" y="105"/>
                    </a:lnTo>
                    <a:lnTo>
                      <a:pt x="103" y="105"/>
                    </a:lnTo>
                    <a:lnTo>
                      <a:pt x="105" y="105"/>
                    </a:lnTo>
                    <a:lnTo>
                      <a:pt x="105" y="107"/>
                    </a:lnTo>
                    <a:lnTo>
                      <a:pt x="106" y="111"/>
                    </a:lnTo>
                    <a:lnTo>
                      <a:pt x="110" y="113"/>
                    </a:lnTo>
                    <a:lnTo>
                      <a:pt x="113" y="113"/>
                    </a:lnTo>
                    <a:lnTo>
                      <a:pt x="114" y="113"/>
                    </a:lnTo>
                    <a:lnTo>
                      <a:pt x="113" y="117"/>
                    </a:lnTo>
                    <a:lnTo>
                      <a:pt x="118" y="115"/>
                    </a:lnTo>
                    <a:lnTo>
                      <a:pt x="119" y="117"/>
                    </a:lnTo>
                    <a:lnTo>
                      <a:pt x="122" y="119"/>
                    </a:lnTo>
                    <a:lnTo>
                      <a:pt x="122" y="123"/>
                    </a:lnTo>
                    <a:lnTo>
                      <a:pt x="123" y="124"/>
                    </a:lnTo>
                    <a:lnTo>
                      <a:pt x="126" y="124"/>
                    </a:lnTo>
                    <a:lnTo>
                      <a:pt x="127" y="127"/>
                    </a:lnTo>
                    <a:lnTo>
                      <a:pt x="130" y="127"/>
                    </a:lnTo>
                    <a:lnTo>
                      <a:pt x="131" y="127"/>
                    </a:lnTo>
                    <a:lnTo>
                      <a:pt x="132" y="127"/>
                    </a:lnTo>
                    <a:lnTo>
                      <a:pt x="135" y="132"/>
                    </a:lnTo>
                    <a:lnTo>
                      <a:pt x="136" y="136"/>
                    </a:lnTo>
                    <a:lnTo>
                      <a:pt x="139" y="144"/>
                    </a:lnTo>
                    <a:lnTo>
                      <a:pt x="140" y="145"/>
                    </a:lnTo>
                    <a:lnTo>
                      <a:pt x="140" y="149"/>
                    </a:lnTo>
                    <a:lnTo>
                      <a:pt x="139" y="150"/>
                    </a:lnTo>
                    <a:lnTo>
                      <a:pt x="136" y="150"/>
                    </a:lnTo>
                    <a:lnTo>
                      <a:pt x="136" y="154"/>
                    </a:lnTo>
                    <a:lnTo>
                      <a:pt x="132" y="158"/>
                    </a:lnTo>
                    <a:lnTo>
                      <a:pt x="132" y="161"/>
                    </a:lnTo>
                    <a:lnTo>
                      <a:pt x="132" y="162"/>
                    </a:lnTo>
                    <a:lnTo>
                      <a:pt x="135" y="164"/>
                    </a:lnTo>
                    <a:lnTo>
                      <a:pt x="136" y="164"/>
                    </a:lnTo>
                    <a:lnTo>
                      <a:pt x="143" y="158"/>
                    </a:lnTo>
                    <a:lnTo>
                      <a:pt x="147" y="154"/>
                    </a:lnTo>
                    <a:lnTo>
                      <a:pt x="147" y="153"/>
                    </a:lnTo>
                    <a:lnTo>
                      <a:pt x="147" y="149"/>
                    </a:lnTo>
                    <a:lnTo>
                      <a:pt x="150" y="148"/>
                    </a:lnTo>
                    <a:lnTo>
                      <a:pt x="154" y="145"/>
                    </a:lnTo>
                    <a:lnTo>
                      <a:pt x="154" y="144"/>
                    </a:lnTo>
                    <a:lnTo>
                      <a:pt x="154" y="137"/>
                    </a:lnTo>
                    <a:lnTo>
                      <a:pt x="150" y="136"/>
                    </a:lnTo>
                    <a:lnTo>
                      <a:pt x="147" y="135"/>
                    </a:lnTo>
                    <a:lnTo>
                      <a:pt x="144" y="132"/>
                    </a:lnTo>
                    <a:lnTo>
                      <a:pt x="144" y="131"/>
                    </a:lnTo>
                    <a:lnTo>
                      <a:pt x="148" y="123"/>
                    </a:lnTo>
                    <a:lnTo>
                      <a:pt x="150" y="119"/>
                    </a:lnTo>
                    <a:lnTo>
                      <a:pt x="156" y="119"/>
                    </a:lnTo>
                    <a:lnTo>
                      <a:pt x="156" y="120"/>
                    </a:lnTo>
                    <a:lnTo>
                      <a:pt x="160" y="123"/>
                    </a:lnTo>
                    <a:lnTo>
                      <a:pt x="163" y="123"/>
                    </a:lnTo>
                    <a:lnTo>
                      <a:pt x="166" y="124"/>
                    </a:lnTo>
                    <a:lnTo>
                      <a:pt x="167" y="128"/>
                    </a:lnTo>
                    <a:lnTo>
                      <a:pt x="170" y="131"/>
                    </a:lnTo>
                    <a:lnTo>
                      <a:pt x="171" y="131"/>
                    </a:lnTo>
                    <a:lnTo>
                      <a:pt x="174" y="128"/>
                    </a:lnTo>
                    <a:lnTo>
                      <a:pt x="174" y="127"/>
                    </a:lnTo>
                    <a:lnTo>
                      <a:pt x="174" y="123"/>
                    </a:lnTo>
                    <a:lnTo>
                      <a:pt x="171" y="120"/>
                    </a:lnTo>
                    <a:lnTo>
                      <a:pt x="171" y="120"/>
                    </a:lnTo>
                    <a:lnTo>
                      <a:pt x="171" y="120"/>
                    </a:lnTo>
                    <a:lnTo>
                      <a:pt x="171" y="120"/>
                    </a:lnTo>
                    <a:lnTo>
                      <a:pt x="171" y="120"/>
                    </a:lnTo>
                    <a:lnTo>
                      <a:pt x="171" y="120"/>
                    </a:lnTo>
                    <a:lnTo>
                      <a:pt x="171" y="120"/>
                    </a:lnTo>
                    <a:close/>
                    <a:moveTo>
                      <a:pt x="25" y="145"/>
                    </a:moveTo>
                    <a:lnTo>
                      <a:pt x="26" y="144"/>
                    </a:lnTo>
                    <a:lnTo>
                      <a:pt x="25" y="144"/>
                    </a:lnTo>
                    <a:lnTo>
                      <a:pt x="25" y="145"/>
                    </a:lnTo>
                    <a:lnTo>
                      <a:pt x="25" y="145"/>
                    </a:lnTo>
                    <a:lnTo>
                      <a:pt x="25" y="145"/>
                    </a:lnTo>
                    <a:lnTo>
                      <a:pt x="25" y="145"/>
                    </a:lnTo>
                    <a:lnTo>
                      <a:pt x="25" y="145"/>
                    </a:lnTo>
                    <a:lnTo>
                      <a:pt x="25" y="145"/>
                    </a:lnTo>
                    <a:lnTo>
                      <a:pt x="25" y="145"/>
                    </a:lnTo>
                    <a:close/>
                    <a:moveTo>
                      <a:pt x="42" y="111"/>
                    </a:moveTo>
                    <a:lnTo>
                      <a:pt x="43" y="109"/>
                    </a:lnTo>
                    <a:lnTo>
                      <a:pt x="42" y="109"/>
                    </a:lnTo>
                    <a:lnTo>
                      <a:pt x="42" y="107"/>
                    </a:lnTo>
                    <a:lnTo>
                      <a:pt x="39" y="107"/>
                    </a:lnTo>
                    <a:lnTo>
                      <a:pt x="38" y="105"/>
                    </a:lnTo>
                    <a:lnTo>
                      <a:pt x="35" y="105"/>
                    </a:lnTo>
                    <a:lnTo>
                      <a:pt x="34" y="107"/>
                    </a:lnTo>
                    <a:lnTo>
                      <a:pt x="29" y="111"/>
                    </a:lnTo>
                    <a:lnTo>
                      <a:pt x="25" y="113"/>
                    </a:lnTo>
                    <a:lnTo>
                      <a:pt x="22" y="111"/>
                    </a:lnTo>
                    <a:lnTo>
                      <a:pt x="22" y="113"/>
                    </a:lnTo>
                    <a:lnTo>
                      <a:pt x="22" y="117"/>
                    </a:lnTo>
                    <a:lnTo>
                      <a:pt x="25" y="119"/>
                    </a:lnTo>
                    <a:lnTo>
                      <a:pt x="25" y="123"/>
                    </a:lnTo>
                    <a:lnTo>
                      <a:pt x="26" y="124"/>
                    </a:lnTo>
                    <a:lnTo>
                      <a:pt x="25" y="128"/>
                    </a:lnTo>
                    <a:lnTo>
                      <a:pt x="26" y="128"/>
                    </a:lnTo>
                    <a:lnTo>
                      <a:pt x="26" y="131"/>
                    </a:lnTo>
                    <a:lnTo>
                      <a:pt x="26" y="132"/>
                    </a:lnTo>
                    <a:lnTo>
                      <a:pt x="25" y="132"/>
                    </a:lnTo>
                    <a:lnTo>
                      <a:pt x="25" y="140"/>
                    </a:lnTo>
                    <a:lnTo>
                      <a:pt x="26" y="144"/>
                    </a:lnTo>
                    <a:lnTo>
                      <a:pt x="29" y="148"/>
                    </a:lnTo>
                    <a:lnTo>
                      <a:pt x="30" y="148"/>
                    </a:lnTo>
                    <a:lnTo>
                      <a:pt x="33" y="148"/>
                    </a:lnTo>
                    <a:lnTo>
                      <a:pt x="34" y="145"/>
                    </a:lnTo>
                    <a:lnTo>
                      <a:pt x="34" y="141"/>
                    </a:lnTo>
                    <a:lnTo>
                      <a:pt x="38" y="141"/>
                    </a:lnTo>
                    <a:lnTo>
                      <a:pt x="42" y="141"/>
                    </a:lnTo>
                    <a:lnTo>
                      <a:pt x="43" y="140"/>
                    </a:lnTo>
                    <a:lnTo>
                      <a:pt x="43" y="136"/>
                    </a:lnTo>
                    <a:lnTo>
                      <a:pt x="43" y="131"/>
                    </a:lnTo>
                    <a:lnTo>
                      <a:pt x="43" y="124"/>
                    </a:lnTo>
                    <a:lnTo>
                      <a:pt x="43" y="123"/>
                    </a:lnTo>
                    <a:lnTo>
                      <a:pt x="46" y="119"/>
                    </a:lnTo>
                    <a:lnTo>
                      <a:pt x="46" y="115"/>
                    </a:lnTo>
                    <a:lnTo>
                      <a:pt x="43" y="111"/>
                    </a:lnTo>
                    <a:lnTo>
                      <a:pt x="42" y="111"/>
                    </a:lnTo>
                    <a:lnTo>
                      <a:pt x="42" y="111"/>
                    </a:lnTo>
                    <a:lnTo>
                      <a:pt x="42" y="111"/>
                    </a:lnTo>
                    <a:lnTo>
                      <a:pt x="42" y="111"/>
                    </a:lnTo>
                    <a:lnTo>
                      <a:pt x="42" y="111"/>
                    </a:lnTo>
                    <a:lnTo>
                      <a:pt x="42" y="111"/>
                    </a:lnTo>
                    <a:lnTo>
                      <a:pt x="42" y="111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Freeform 112">
                <a:extLst>
                  <a:ext uri="{FF2B5EF4-FFF2-40B4-BE49-F238E27FC236}">
                    <a16:creationId xmlns:a16="http://schemas.microsoft.com/office/drawing/2014/main" id="{550ACA46-7A21-4AD3-913D-558F76422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9700" y="4217988"/>
                <a:ext cx="195263" cy="390525"/>
              </a:xfrm>
              <a:custGeom>
                <a:avLst/>
                <a:gdLst>
                  <a:gd name="T0" fmla="*/ 2 w 123"/>
                  <a:gd name="T1" fmla="*/ 194 h 246"/>
                  <a:gd name="T2" fmla="*/ 6 w 123"/>
                  <a:gd name="T3" fmla="*/ 206 h 246"/>
                  <a:gd name="T4" fmla="*/ 6 w 123"/>
                  <a:gd name="T5" fmla="*/ 210 h 246"/>
                  <a:gd name="T6" fmla="*/ 6 w 123"/>
                  <a:gd name="T7" fmla="*/ 225 h 246"/>
                  <a:gd name="T8" fmla="*/ 15 w 123"/>
                  <a:gd name="T9" fmla="*/ 239 h 246"/>
                  <a:gd name="T10" fmla="*/ 15 w 123"/>
                  <a:gd name="T11" fmla="*/ 239 h 246"/>
                  <a:gd name="T12" fmla="*/ 28 w 123"/>
                  <a:gd name="T13" fmla="*/ 246 h 246"/>
                  <a:gd name="T14" fmla="*/ 46 w 123"/>
                  <a:gd name="T15" fmla="*/ 238 h 246"/>
                  <a:gd name="T16" fmla="*/ 55 w 123"/>
                  <a:gd name="T17" fmla="*/ 237 h 246"/>
                  <a:gd name="T18" fmla="*/ 59 w 123"/>
                  <a:gd name="T19" fmla="*/ 233 h 246"/>
                  <a:gd name="T20" fmla="*/ 67 w 123"/>
                  <a:gd name="T21" fmla="*/ 215 h 246"/>
                  <a:gd name="T22" fmla="*/ 80 w 123"/>
                  <a:gd name="T23" fmla="*/ 172 h 246"/>
                  <a:gd name="T24" fmla="*/ 89 w 123"/>
                  <a:gd name="T25" fmla="*/ 149 h 246"/>
                  <a:gd name="T26" fmla="*/ 92 w 123"/>
                  <a:gd name="T27" fmla="*/ 138 h 246"/>
                  <a:gd name="T28" fmla="*/ 101 w 123"/>
                  <a:gd name="T29" fmla="*/ 114 h 246"/>
                  <a:gd name="T30" fmla="*/ 105 w 123"/>
                  <a:gd name="T31" fmla="*/ 92 h 246"/>
                  <a:gd name="T32" fmla="*/ 111 w 123"/>
                  <a:gd name="T33" fmla="*/ 81 h 246"/>
                  <a:gd name="T34" fmla="*/ 108 w 123"/>
                  <a:gd name="T35" fmla="*/ 76 h 246"/>
                  <a:gd name="T36" fmla="*/ 108 w 123"/>
                  <a:gd name="T37" fmla="*/ 63 h 246"/>
                  <a:gd name="T38" fmla="*/ 112 w 123"/>
                  <a:gd name="T39" fmla="*/ 67 h 246"/>
                  <a:gd name="T40" fmla="*/ 119 w 123"/>
                  <a:gd name="T41" fmla="*/ 71 h 246"/>
                  <a:gd name="T42" fmla="*/ 123 w 123"/>
                  <a:gd name="T43" fmla="*/ 57 h 246"/>
                  <a:gd name="T44" fmla="*/ 119 w 123"/>
                  <a:gd name="T45" fmla="*/ 40 h 246"/>
                  <a:gd name="T46" fmla="*/ 111 w 123"/>
                  <a:gd name="T47" fmla="*/ 14 h 246"/>
                  <a:gd name="T48" fmla="*/ 108 w 123"/>
                  <a:gd name="T49" fmla="*/ 11 h 246"/>
                  <a:gd name="T50" fmla="*/ 107 w 123"/>
                  <a:gd name="T51" fmla="*/ 6 h 246"/>
                  <a:gd name="T52" fmla="*/ 105 w 123"/>
                  <a:gd name="T53" fmla="*/ 2 h 246"/>
                  <a:gd name="T54" fmla="*/ 103 w 123"/>
                  <a:gd name="T55" fmla="*/ 2 h 246"/>
                  <a:gd name="T56" fmla="*/ 97 w 123"/>
                  <a:gd name="T57" fmla="*/ 8 h 246"/>
                  <a:gd name="T58" fmla="*/ 97 w 123"/>
                  <a:gd name="T59" fmla="*/ 19 h 246"/>
                  <a:gd name="T60" fmla="*/ 92 w 123"/>
                  <a:gd name="T61" fmla="*/ 24 h 246"/>
                  <a:gd name="T62" fmla="*/ 88 w 123"/>
                  <a:gd name="T63" fmla="*/ 32 h 246"/>
                  <a:gd name="T64" fmla="*/ 81 w 123"/>
                  <a:gd name="T65" fmla="*/ 31 h 246"/>
                  <a:gd name="T66" fmla="*/ 84 w 123"/>
                  <a:gd name="T67" fmla="*/ 36 h 246"/>
                  <a:gd name="T68" fmla="*/ 81 w 123"/>
                  <a:gd name="T69" fmla="*/ 37 h 246"/>
                  <a:gd name="T70" fmla="*/ 79 w 123"/>
                  <a:gd name="T71" fmla="*/ 45 h 246"/>
                  <a:gd name="T72" fmla="*/ 81 w 123"/>
                  <a:gd name="T73" fmla="*/ 49 h 246"/>
                  <a:gd name="T74" fmla="*/ 79 w 123"/>
                  <a:gd name="T75" fmla="*/ 48 h 246"/>
                  <a:gd name="T76" fmla="*/ 72 w 123"/>
                  <a:gd name="T77" fmla="*/ 55 h 246"/>
                  <a:gd name="T78" fmla="*/ 72 w 123"/>
                  <a:gd name="T79" fmla="*/ 49 h 246"/>
                  <a:gd name="T80" fmla="*/ 68 w 123"/>
                  <a:gd name="T81" fmla="*/ 57 h 246"/>
                  <a:gd name="T82" fmla="*/ 68 w 123"/>
                  <a:gd name="T83" fmla="*/ 61 h 246"/>
                  <a:gd name="T84" fmla="*/ 64 w 123"/>
                  <a:gd name="T85" fmla="*/ 65 h 246"/>
                  <a:gd name="T86" fmla="*/ 64 w 123"/>
                  <a:gd name="T87" fmla="*/ 59 h 246"/>
                  <a:gd name="T88" fmla="*/ 57 w 123"/>
                  <a:gd name="T89" fmla="*/ 65 h 246"/>
                  <a:gd name="T90" fmla="*/ 55 w 123"/>
                  <a:gd name="T91" fmla="*/ 68 h 246"/>
                  <a:gd name="T92" fmla="*/ 53 w 123"/>
                  <a:gd name="T93" fmla="*/ 68 h 246"/>
                  <a:gd name="T94" fmla="*/ 51 w 123"/>
                  <a:gd name="T95" fmla="*/ 68 h 246"/>
                  <a:gd name="T96" fmla="*/ 46 w 123"/>
                  <a:gd name="T97" fmla="*/ 68 h 246"/>
                  <a:gd name="T98" fmla="*/ 44 w 123"/>
                  <a:gd name="T99" fmla="*/ 72 h 246"/>
                  <a:gd name="T100" fmla="*/ 40 w 123"/>
                  <a:gd name="T101" fmla="*/ 75 h 246"/>
                  <a:gd name="T102" fmla="*/ 32 w 123"/>
                  <a:gd name="T103" fmla="*/ 76 h 246"/>
                  <a:gd name="T104" fmla="*/ 24 w 123"/>
                  <a:gd name="T105" fmla="*/ 81 h 246"/>
                  <a:gd name="T106" fmla="*/ 23 w 123"/>
                  <a:gd name="T107" fmla="*/ 89 h 246"/>
                  <a:gd name="T108" fmla="*/ 18 w 123"/>
                  <a:gd name="T109" fmla="*/ 103 h 246"/>
                  <a:gd name="T110" fmla="*/ 19 w 123"/>
                  <a:gd name="T111" fmla="*/ 118 h 246"/>
                  <a:gd name="T112" fmla="*/ 22 w 123"/>
                  <a:gd name="T113" fmla="*/ 132 h 246"/>
                  <a:gd name="T114" fmla="*/ 22 w 123"/>
                  <a:gd name="T115" fmla="*/ 138 h 246"/>
                  <a:gd name="T116" fmla="*/ 18 w 123"/>
                  <a:gd name="T117" fmla="*/ 152 h 246"/>
                  <a:gd name="T118" fmla="*/ 11 w 123"/>
                  <a:gd name="T119" fmla="*/ 164 h 246"/>
                  <a:gd name="T120" fmla="*/ 6 w 123"/>
                  <a:gd name="T121" fmla="*/ 169 h 246"/>
                  <a:gd name="T122" fmla="*/ 0 w 123"/>
                  <a:gd name="T123" fmla="*/ 182 h 246"/>
                  <a:gd name="T124" fmla="*/ 0 w 123"/>
                  <a:gd name="T125" fmla="*/ 182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3" h="246">
                    <a:moveTo>
                      <a:pt x="0" y="182"/>
                    </a:moveTo>
                    <a:lnTo>
                      <a:pt x="0" y="182"/>
                    </a:lnTo>
                    <a:lnTo>
                      <a:pt x="0" y="190"/>
                    </a:lnTo>
                    <a:lnTo>
                      <a:pt x="2" y="194"/>
                    </a:lnTo>
                    <a:lnTo>
                      <a:pt x="4" y="198"/>
                    </a:lnTo>
                    <a:lnTo>
                      <a:pt x="4" y="198"/>
                    </a:lnTo>
                    <a:lnTo>
                      <a:pt x="4" y="202"/>
                    </a:lnTo>
                    <a:lnTo>
                      <a:pt x="6" y="206"/>
                    </a:lnTo>
                    <a:lnTo>
                      <a:pt x="6" y="206"/>
                    </a:lnTo>
                    <a:lnTo>
                      <a:pt x="7" y="207"/>
                    </a:lnTo>
                    <a:lnTo>
                      <a:pt x="6" y="210"/>
                    </a:lnTo>
                    <a:lnTo>
                      <a:pt x="6" y="210"/>
                    </a:lnTo>
                    <a:lnTo>
                      <a:pt x="6" y="213"/>
                    </a:lnTo>
                    <a:lnTo>
                      <a:pt x="4" y="217"/>
                    </a:lnTo>
                    <a:lnTo>
                      <a:pt x="6" y="225"/>
                    </a:lnTo>
                    <a:lnTo>
                      <a:pt x="6" y="225"/>
                    </a:lnTo>
                    <a:lnTo>
                      <a:pt x="10" y="233"/>
                    </a:lnTo>
                    <a:lnTo>
                      <a:pt x="10" y="233"/>
                    </a:lnTo>
                    <a:lnTo>
                      <a:pt x="11" y="237"/>
                    </a:lnTo>
                    <a:lnTo>
                      <a:pt x="15" y="239"/>
                    </a:lnTo>
                    <a:lnTo>
                      <a:pt x="15" y="239"/>
                    </a:lnTo>
                    <a:lnTo>
                      <a:pt x="14" y="239"/>
                    </a:lnTo>
                    <a:lnTo>
                      <a:pt x="15" y="239"/>
                    </a:lnTo>
                    <a:lnTo>
                      <a:pt x="15" y="239"/>
                    </a:lnTo>
                    <a:lnTo>
                      <a:pt x="22" y="242"/>
                    </a:lnTo>
                    <a:lnTo>
                      <a:pt x="22" y="242"/>
                    </a:lnTo>
                    <a:lnTo>
                      <a:pt x="24" y="243"/>
                    </a:lnTo>
                    <a:lnTo>
                      <a:pt x="28" y="246"/>
                    </a:lnTo>
                    <a:lnTo>
                      <a:pt x="28" y="246"/>
                    </a:lnTo>
                    <a:lnTo>
                      <a:pt x="32" y="246"/>
                    </a:lnTo>
                    <a:lnTo>
                      <a:pt x="38" y="243"/>
                    </a:lnTo>
                    <a:lnTo>
                      <a:pt x="46" y="238"/>
                    </a:lnTo>
                    <a:lnTo>
                      <a:pt x="46" y="238"/>
                    </a:lnTo>
                    <a:lnTo>
                      <a:pt x="51" y="238"/>
                    </a:lnTo>
                    <a:lnTo>
                      <a:pt x="51" y="238"/>
                    </a:lnTo>
                    <a:lnTo>
                      <a:pt x="55" y="237"/>
                    </a:lnTo>
                    <a:lnTo>
                      <a:pt x="55" y="237"/>
                    </a:lnTo>
                    <a:lnTo>
                      <a:pt x="57" y="234"/>
                    </a:lnTo>
                    <a:lnTo>
                      <a:pt x="59" y="233"/>
                    </a:lnTo>
                    <a:lnTo>
                      <a:pt x="59" y="233"/>
                    </a:lnTo>
                    <a:lnTo>
                      <a:pt x="63" y="225"/>
                    </a:lnTo>
                    <a:lnTo>
                      <a:pt x="63" y="225"/>
                    </a:lnTo>
                    <a:lnTo>
                      <a:pt x="67" y="215"/>
                    </a:lnTo>
                    <a:lnTo>
                      <a:pt x="67" y="215"/>
                    </a:lnTo>
                    <a:lnTo>
                      <a:pt x="72" y="198"/>
                    </a:lnTo>
                    <a:lnTo>
                      <a:pt x="72" y="198"/>
                    </a:lnTo>
                    <a:lnTo>
                      <a:pt x="80" y="172"/>
                    </a:lnTo>
                    <a:lnTo>
                      <a:pt x="80" y="172"/>
                    </a:lnTo>
                    <a:lnTo>
                      <a:pt x="84" y="162"/>
                    </a:lnTo>
                    <a:lnTo>
                      <a:pt x="88" y="150"/>
                    </a:lnTo>
                    <a:lnTo>
                      <a:pt x="88" y="150"/>
                    </a:lnTo>
                    <a:lnTo>
                      <a:pt x="89" y="149"/>
                    </a:lnTo>
                    <a:lnTo>
                      <a:pt x="89" y="145"/>
                    </a:lnTo>
                    <a:lnTo>
                      <a:pt x="89" y="145"/>
                    </a:lnTo>
                    <a:lnTo>
                      <a:pt x="92" y="141"/>
                    </a:lnTo>
                    <a:lnTo>
                      <a:pt x="92" y="138"/>
                    </a:lnTo>
                    <a:lnTo>
                      <a:pt x="92" y="138"/>
                    </a:lnTo>
                    <a:lnTo>
                      <a:pt x="97" y="125"/>
                    </a:lnTo>
                    <a:lnTo>
                      <a:pt x="97" y="125"/>
                    </a:lnTo>
                    <a:lnTo>
                      <a:pt x="101" y="114"/>
                    </a:lnTo>
                    <a:lnTo>
                      <a:pt x="103" y="105"/>
                    </a:lnTo>
                    <a:lnTo>
                      <a:pt x="103" y="105"/>
                    </a:lnTo>
                    <a:lnTo>
                      <a:pt x="103" y="95"/>
                    </a:lnTo>
                    <a:lnTo>
                      <a:pt x="105" y="92"/>
                    </a:lnTo>
                    <a:lnTo>
                      <a:pt x="107" y="88"/>
                    </a:lnTo>
                    <a:lnTo>
                      <a:pt x="107" y="88"/>
                    </a:lnTo>
                    <a:lnTo>
                      <a:pt x="108" y="85"/>
                    </a:lnTo>
                    <a:lnTo>
                      <a:pt x="111" y="81"/>
                    </a:lnTo>
                    <a:lnTo>
                      <a:pt x="111" y="81"/>
                    </a:lnTo>
                    <a:lnTo>
                      <a:pt x="111" y="79"/>
                    </a:lnTo>
                    <a:lnTo>
                      <a:pt x="111" y="79"/>
                    </a:lnTo>
                    <a:lnTo>
                      <a:pt x="108" y="76"/>
                    </a:lnTo>
                    <a:lnTo>
                      <a:pt x="108" y="75"/>
                    </a:lnTo>
                    <a:lnTo>
                      <a:pt x="108" y="75"/>
                    </a:lnTo>
                    <a:lnTo>
                      <a:pt x="108" y="67"/>
                    </a:lnTo>
                    <a:lnTo>
                      <a:pt x="108" y="63"/>
                    </a:lnTo>
                    <a:lnTo>
                      <a:pt x="111" y="63"/>
                    </a:lnTo>
                    <a:lnTo>
                      <a:pt x="111" y="63"/>
                    </a:lnTo>
                    <a:lnTo>
                      <a:pt x="112" y="65"/>
                    </a:lnTo>
                    <a:lnTo>
                      <a:pt x="112" y="67"/>
                    </a:lnTo>
                    <a:lnTo>
                      <a:pt x="115" y="68"/>
                    </a:lnTo>
                    <a:lnTo>
                      <a:pt x="116" y="71"/>
                    </a:lnTo>
                    <a:lnTo>
                      <a:pt x="116" y="71"/>
                    </a:lnTo>
                    <a:lnTo>
                      <a:pt x="119" y="71"/>
                    </a:lnTo>
                    <a:lnTo>
                      <a:pt x="120" y="67"/>
                    </a:lnTo>
                    <a:lnTo>
                      <a:pt x="123" y="61"/>
                    </a:lnTo>
                    <a:lnTo>
                      <a:pt x="123" y="61"/>
                    </a:lnTo>
                    <a:lnTo>
                      <a:pt x="123" y="57"/>
                    </a:lnTo>
                    <a:lnTo>
                      <a:pt x="120" y="53"/>
                    </a:lnTo>
                    <a:lnTo>
                      <a:pt x="120" y="53"/>
                    </a:lnTo>
                    <a:lnTo>
                      <a:pt x="119" y="48"/>
                    </a:lnTo>
                    <a:lnTo>
                      <a:pt x="119" y="40"/>
                    </a:lnTo>
                    <a:lnTo>
                      <a:pt x="119" y="40"/>
                    </a:lnTo>
                    <a:lnTo>
                      <a:pt x="116" y="27"/>
                    </a:lnTo>
                    <a:lnTo>
                      <a:pt x="112" y="14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08" y="11"/>
                    </a:lnTo>
                    <a:lnTo>
                      <a:pt x="108" y="11"/>
                    </a:lnTo>
                    <a:lnTo>
                      <a:pt x="108" y="10"/>
                    </a:lnTo>
                    <a:lnTo>
                      <a:pt x="108" y="10"/>
                    </a:lnTo>
                    <a:lnTo>
                      <a:pt x="108" y="10"/>
                    </a:lnTo>
                    <a:lnTo>
                      <a:pt x="107" y="6"/>
                    </a:lnTo>
                    <a:lnTo>
                      <a:pt x="107" y="4"/>
                    </a:lnTo>
                    <a:lnTo>
                      <a:pt x="105" y="4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7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101" y="6"/>
                    </a:lnTo>
                    <a:lnTo>
                      <a:pt x="97" y="8"/>
                    </a:lnTo>
                    <a:lnTo>
                      <a:pt x="97" y="8"/>
                    </a:lnTo>
                    <a:lnTo>
                      <a:pt x="99" y="10"/>
                    </a:lnTo>
                    <a:lnTo>
                      <a:pt x="99" y="14"/>
                    </a:lnTo>
                    <a:lnTo>
                      <a:pt x="97" y="19"/>
                    </a:lnTo>
                    <a:lnTo>
                      <a:pt x="97" y="19"/>
                    </a:lnTo>
                    <a:lnTo>
                      <a:pt x="95" y="23"/>
                    </a:lnTo>
                    <a:lnTo>
                      <a:pt x="93" y="24"/>
                    </a:lnTo>
                    <a:lnTo>
                      <a:pt x="92" y="24"/>
                    </a:lnTo>
                    <a:lnTo>
                      <a:pt x="92" y="24"/>
                    </a:lnTo>
                    <a:lnTo>
                      <a:pt x="92" y="27"/>
                    </a:lnTo>
                    <a:lnTo>
                      <a:pt x="89" y="28"/>
                    </a:lnTo>
                    <a:lnTo>
                      <a:pt x="89" y="28"/>
                    </a:lnTo>
                    <a:lnTo>
                      <a:pt x="88" y="32"/>
                    </a:lnTo>
                    <a:lnTo>
                      <a:pt x="88" y="32"/>
                    </a:lnTo>
                    <a:lnTo>
                      <a:pt x="84" y="28"/>
                    </a:lnTo>
                    <a:lnTo>
                      <a:pt x="81" y="27"/>
                    </a:lnTo>
                    <a:lnTo>
                      <a:pt x="81" y="31"/>
                    </a:lnTo>
                    <a:lnTo>
                      <a:pt x="81" y="31"/>
                    </a:lnTo>
                    <a:lnTo>
                      <a:pt x="81" y="32"/>
                    </a:lnTo>
                    <a:lnTo>
                      <a:pt x="84" y="36"/>
                    </a:lnTo>
                    <a:lnTo>
                      <a:pt x="84" y="36"/>
                    </a:lnTo>
                    <a:lnTo>
                      <a:pt x="84" y="40"/>
                    </a:lnTo>
                    <a:lnTo>
                      <a:pt x="81" y="40"/>
                    </a:lnTo>
                    <a:lnTo>
                      <a:pt x="81" y="37"/>
                    </a:lnTo>
                    <a:lnTo>
                      <a:pt x="81" y="37"/>
                    </a:lnTo>
                    <a:lnTo>
                      <a:pt x="80" y="41"/>
                    </a:lnTo>
                    <a:lnTo>
                      <a:pt x="79" y="41"/>
                    </a:lnTo>
                    <a:lnTo>
                      <a:pt x="79" y="45"/>
                    </a:lnTo>
                    <a:lnTo>
                      <a:pt x="79" y="45"/>
                    </a:lnTo>
                    <a:lnTo>
                      <a:pt x="81" y="48"/>
                    </a:lnTo>
                    <a:lnTo>
                      <a:pt x="81" y="48"/>
                    </a:lnTo>
                    <a:lnTo>
                      <a:pt x="81" y="49"/>
                    </a:lnTo>
                    <a:lnTo>
                      <a:pt x="81" y="49"/>
                    </a:lnTo>
                    <a:lnTo>
                      <a:pt x="81" y="48"/>
                    </a:lnTo>
                    <a:lnTo>
                      <a:pt x="81" y="48"/>
                    </a:lnTo>
                    <a:lnTo>
                      <a:pt x="79" y="48"/>
                    </a:lnTo>
                    <a:lnTo>
                      <a:pt x="79" y="48"/>
                    </a:lnTo>
                    <a:lnTo>
                      <a:pt x="76" y="52"/>
                    </a:lnTo>
                    <a:lnTo>
                      <a:pt x="75" y="53"/>
                    </a:lnTo>
                    <a:lnTo>
                      <a:pt x="72" y="55"/>
                    </a:lnTo>
                    <a:lnTo>
                      <a:pt x="72" y="55"/>
                    </a:lnTo>
                    <a:lnTo>
                      <a:pt x="75" y="52"/>
                    </a:lnTo>
                    <a:lnTo>
                      <a:pt x="75" y="49"/>
                    </a:lnTo>
                    <a:lnTo>
                      <a:pt x="75" y="49"/>
                    </a:lnTo>
                    <a:lnTo>
                      <a:pt x="72" y="49"/>
                    </a:lnTo>
                    <a:lnTo>
                      <a:pt x="72" y="53"/>
                    </a:lnTo>
                    <a:lnTo>
                      <a:pt x="72" y="53"/>
                    </a:lnTo>
                    <a:lnTo>
                      <a:pt x="68" y="55"/>
                    </a:lnTo>
                    <a:lnTo>
                      <a:pt x="68" y="57"/>
                    </a:lnTo>
                    <a:lnTo>
                      <a:pt x="68" y="57"/>
                    </a:lnTo>
                    <a:lnTo>
                      <a:pt x="68" y="59"/>
                    </a:lnTo>
                    <a:lnTo>
                      <a:pt x="68" y="61"/>
                    </a:lnTo>
                    <a:lnTo>
                      <a:pt x="68" y="61"/>
                    </a:lnTo>
                    <a:lnTo>
                      <a:pt x="68" y="63"/>
                    </a:lnTo>
                    <a:lnTo>
                      <a:pt x="68" y="63"/>
                    </a:lnTo>
                    <a:lnTo>
                      <a:pt x="64" y="65"/>
                    </a:lnTo>
                    <a:lnTo>
                      <a:pt x="64" y="65"/>
                    </a:lnTo>
                    <a:lnTo>
                      <a:pt x="67" y="61"/>
                    </a:lnTo>
                    <a:lnTo>
                      <a:pt x="67" y="59"/>
                    </a:lnTo>
                    <a:lnTo>
                      <a:pt x="64" y="59"/>
                    </a:lnTo>
                    <a:lnTo>
                      <a:pt x="64" y="59"/>
                    </a:lnTo>
                    <a:lnTo>
                      <a:pt x="61" y="61"/>
                    </a:lnTo>
                    <a:lnTo>
                      <a:pt x="59" y="63"/>
                    </a:lnTo>
                    <a:lnTo>
                      <a:pt x="59" y="63"/>
                    </a:lnTo>
                    <a:lnTo>
                      <a:pt x="57" y="65"/>
                    </a:lnTo>
                    <a:lnTo>
                      <a:pt x="55" y="67"/>
                    </a:lnTo>
                    <a:lnTo>
                      <a:pt x="55" y="67"/>
                    </a:lnTo>
                    <a:lnTo>
                      <a:pt x="55" y="68"/>
                    </a:lnTo>
                    <a:lnTo>
                      <a:pt x="55" y="68"/>
                    </a:lnTo>
                    <a:lnTo>
                      <a:pt x="57" y="71"/>
                    </a:lnTo>
                    <a:lnTo>
                      <a:pt x="57" y="71"/>
                    </a:lnTo>
                    <a:lnTo>
                      <a:pt x="55" y="71"/>
                    </a:lnTo>
                    <a:lnTo>
                      <a:pt x="53" y="68"/>
                    </a:lnTo>
                    <a:lnTo>
                      <a:pt x="53" y="68"/>
                    </a:lnTo>
                    <a:lnTo>
                      <a:pt x="53" y="68"/>
                    </a:lnTo>
                    <a:lnTo>
                      <a:pt x="51" y="67"/>
                    </a:lnTo>
                    <a:lnTo>
                      <a:pt x="51" y="68"/>
                    </a:lnTo>
                    <a:lnTo>
                      <a:pt x="49" y="68"/>
                    </a:lnTo>
                    <a:lnTo>
                      <a:pt x="49" y="68"/>
                    </a:lnTo>
                    <a:lnTo>
                      <a:pt x="48" y="68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4" y="71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2" y="71"/>
                    </a:lnTo>
                    <a:lnTo>
                      <a:pt x="42" y="72"/>
                    </a:lnTo>
                    <a:lnTo>
                      <a:pt x="40" y="75"/>
                    </a:lnTo>
                    <a:lnTo>
                      <a:pt x="40" y="75"/>
                    </a:lnTo>
                    <a:lnTo>
                      <a:pt x="38" y="71"/>
                    </a:lnTo>
                    <a:lnTo>
                      <a:pt x="38" y="71"/>
                    </a:lnTo>
                    <a:lnTo>
                      <a:pt x="32" y="76"/>
                    </a:lnTo>
                    <a:lnTo>
                      <a:pt x="32" y="76"/>
                    </a:lnTo>
                    <a:lnTo>
                      <a:pt x="28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24" y="81"/>
                    </a:lnTo>
                    <a:lnTo>
                      <a:pt x="24" y="81"/>
                    </a:lnTo>
                    <a:lnTo>
                      <a:pt x="24" y="85"/>
                    </a:lnTo>
                    <a:lnTo>
                      <a:pt x="23" y="89"/>
                    </a:lnTo>
                    <a:lnTo>
                      <a:pt x="23" y="89"/>
                    </a:lnTo>
                    <a:lnTo>
                      <a:pt x="18" y="95"/>
                    </a:lnTo>
                    <a:lnTo>
                      <a:pt x="15" y="99"/>
                    </a:lnTo>
                    <a:lnTo>
                      <a:pt x="18" y="103"/>
                    </a:lnTo>
                    <a:lnTo>
                      <a:pt x="18" y="103"/>
                    </a:lnTo>
                    <a:lnTo>
                      <a:pt x="18" y="109"/>
                    </a:lnTo>
                    <a:lnTo>
                      <a:pt x="18" y="114"/>
                    </a:lnTo>
                    <a:lnTo>
                      <a:pt x="18" y="114"/>
                    </a:lnTo>
                    <a:lnTo>
                      <a:pt x="19" y="118"/>
                    </a:lnTo>
                    <a:lnTo>
                      <a:pt x="19" y="124"/>
                    </a:lnTo>
                    <a:lnTo>
                      <a:pt x="19" y="124"/>
                    </a:lnTo>
                    <a:lnTo>
                      <a:pt x="19" y="128"/>
                    </a:lnTo>
                    <a:lnTo>
                      <a:pt x="22" y="132"/>
                    </a:lnTo>
                    <a:lnTo>
                      <a:pt x="22" y="132"/>
                    </a:lnTo>
                    <a:lnTo>
                      <a:pt x="23" y="136"/>
                    </a:lnTo>
                    <a:lnTo>
                      <a:pt x="22" y="138"/>
                    </a:lnTo>
                    <a:lnTo>
                      <a:pt x="22" y="138"/>
                    </a:lnTo>
                    <a:lnTo>
                      <a:pt x="22" y="142"/>
                    </a:lnTo>
                    <a:lnTo>
                      <a:pt x="22" y="145"/>
                    </a:lnTo>
                    <a:lnTo>
                      <a:pt x="22" y="145"/>
                    </a:lnTo>
                    <a:lnTo>
                      <a:pt x="18" y="152"/>
                    </a:lnTo>
                    <a:lnTo>
                      <a:pt x="18" y="152"/>
                    </a:lnTo>
                    <a:lnTo>
                      <a:pt x="11" y="160"/>
                    </a:lnTo>
                    <a:lnTo>
                      <a:pt x="11" y="160"/>
                    </a:lnTo>
                    <a:lnTo>
                      <a:pt x="11" y="164"/>
                    </a:lnTo>
                    <a:lnTo>
                      <a:pt x="11" y="166"/>
                    </a:lnTo>
                    <a:lnTo>
                      <a:pt x="10" y="168"/>
                    </a:lnTo>
                    <a:lnTo>
                      <a:pt x="10" y="168"/>
                    </a:lnTo>
                    <a:lnTo>
                      <a:pt x="6" y="169"/>
                    </a:lnTo>
                    <a:lnTo>
                      <a:pt x="4" y="173"/>
                    </a:lnTo>
                    <a:lnTo>
                      <a:pt x="4" y="173"/>
                    </a:lnTo>
                    <a:lnTo>
                      <a:pt x="4" y="177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0" y="182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Freeform 115">
                <a:extLst>
                  <a:ext uri="{FF2B5EF4-FFF2-40B4-BE49-F238E27FC236}">
                    <a16:creationId xmlns:a16="http://schemas.microsoft.com/office/drawing/2014/main" id="{5ABE9E37-DAB0-4BA2-B146-9B1A1761CB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8438" y="2144713"/>
                <a:ext cx="204788" cy="293688"/>
              </a:xfrm>
              <a:custGeom>
                <a:avLst/>
                <a:gdLst>
                  <a:gd name="T0" fmla="*/ 32 w 129"/>
                  <a:gd name="T1" fmla="*/ 105 h 185"/>
                  <a:gd name="T2" fmla="*/ 25 w 129"/>
                  <a:gd name="T3" fmla="*/ 94 h 185"/>
                  <a:gd name="T4" fmla="*/ 8 w 129"/>
                  <a:gd name="T5" fmla="*/ 104 h 185"/>
                  <a:gd name="T6" fmla="*/ 12 w 129"/>
                  <a:gd name="T7" fmla="*/ 112 h 185"/>
                  <a:gd name="T8" fmla="*/ 21 w 129"/>
                  <a:gd name="T9" fmla="*/ 114 h 185"/>
                  <a:gd name="T10" fmla="*/ 26 w 129"/>
                  <a:gd name="T11" fmla="*/ 114 h 185"/>
                  <a:gd name="T12" fmla="*/ 30 w 129"/>
                  <a:gd name="T13" fmla="*/ 44 h 185"/>
                  <a:gd name="T14" fmla="*/ 22 w 129"/>
                  <a:gd name="T15" fmla="*/ 44 h 185"/>
                  <a:gd name="T16" fmla="*/ 21 w 129"/>
                  <a:gd name="T17" fmla="*/ 52 h 185"/>
                  <a:gd name="T18" fmla="*/ 101 w 129"/>
                  <a:gd name="T19" fmla="*/ 0 h 185"/>
                  <a:gd name="T20" fmla="*/ 75 w 129"/>
                  <a:gd name="T21" fmla="*/ 33 h 185"/>
                  <a:gd name="T22" fmla="*/ 69 w 129"/>
                  <a:gd name="T23" fmla="*/ 29 h 185"/>
                  <a:gd name="T24" fmla="*/ 75 w 129"/>
                  <a:gd name="T25" fmla="*/ 33 h 185"/>
                  <a:gd name="T26" fmla="*/ 105 w 129"/>
                  <a:gd name="T27" fmla="*/ 7 h 185"/>
                  <a:gd name="T28" fmla="*/ 95 w 129"/>
                  <a:gd name="T29" fmla="*/ 8 h 185"/>
                  <a:gd name="T30" fmla="*/ 114 w 129"/>
                  <a:gd name="T31" fmla="*/ 134 h 185"/>
                  <a:gd name="T32" fmla="*/ 105 w 129"/>
                  <a:gd name="T33" fmla="*/ 122 h 185"/>
                  <a:gd name="T34" fmla="*/ 101 w 129"/>
                  <a:gd name="T35" fmla="*/ 108 h 185"/>
                  <a:gd name="T36" fmla="*/ 75 w 129"/>
                  <a:gd name="T37" fmla="*/ 81 h 185"/>
                  <a:gd name="T38" fmla="*/ 74 w 129"/>
                  <a:gd name="T39" fmla="*/ 77 h 185"/>
                  <a:gd name="T40" fmla="*/ 85 w 129"/>
                  <a:gd name="T41" fmla="*/ 52 h 185"/>
                  <a:gd name="T42" fmla="*/ 61 w 129"/>
                  <a:gd name="T43" fmla="*/ 51 h 185"/>
                  <a:gd name="T44" fmla="*/ 66 w 129"/>
                  <a:gd name="T45" fmla="*/ 37 h 185"/>
                  <a:gd name="T46" fmla="*/ 45 w 129"/>
                  <a:gd name="T47" fmla="*/ 43 h 185"/>
                  <a:gd name="T48" fmla="*/ 36 w 129"/>
                  <a:gd name="T49" fmla="*/ 52 h 185"/>
                  <a:gd name="T50" fmla="*/ 38 w 129"/>
                  <a:gd name="T51" fmla="*/ 61 h 185"/>
                  <a:gd name="T52" fmla="*/ 28 w 129"/>
                  <a:gd name="T53" fmla="*/ 69 h 185"/>
                  <a:gd name="T54" fmla="*/ 40 w 129"/>
                  <a:gd name="T55" fmla="*/ 73 h 185"/>
                  <a:gd name="T56" fmla="*/ 38 w 129"/>
                  <a:gd name="T57" fmla="*/ 85 h 185"/>
                  <a:gd name="T58" fmla="*/ 45 w 129"/>
                  <a:gd name="T59" fmla="*/ 81 h 185"/>
                  <a:gd name="T60" fmla="*/ 45 w 129"/>
                  <a:gd name="T61" fmla="*/ 86 h 185"/>
                  <a:gd name="T62" fmla="*/ 44 w 129"/>
                  <a:gd name="T63" fmla="*/ 105 h 185"/>
                  <a:gd name="T64" fmla="*/ 61 w 129"/>
                  <a:gd name="T65" fmla="*/ 98 h 185"/>
                  <a:gd name="T66" fmla="*/ 66 w 129"/>
                  <a:gd name="T67" fmla="*/ 112 h 185"/>
                  <a:gd name="T68" fmla="*/ 66 w 129"/>
                  <a:gd name="T69" fmla="*/ 125 h 185"/>
                  <a:gd name="T70" fmla="*/ 49 w 129"/>
                  <a:gd name="T71" fmla="*/ 126 h 185"/>
                  <a:gd name="T72" fmla="*/ 48 w 129"/>
                  <a:gd name="T73" fmla="*/ 134 h 185"/>
                  <a:gd name="T74" fmla="*/ 48 w 129"/>
                  <a:gd name="T75" fmla="*/ 145 h 185"/>
                  <a:gd name="T76" fmla="*/ 40 w 129"/>
                  <a:gd name="T77" fmla="*/ 157 h 185"/>
                  <a:gd name="T78" fmla="*/ 57 w 129"/>
                  <a:gd name="T79" fmla="*/ 161 h 185"/>
                  <a:gd name="T80" fmla="*/ 57 w 129"/>
                  <a:gd name="T81" fmla="*/ 165 h 185"/>
                  <a:gd name="T82" fmla="*/ 34 w 129"/>
                  <a:gd name="T83" fmla="*/ 175 h 185"/>
                  <a:gd name="T84" fmla="*/ 34 w 129"/>
                  <a:gd name="T85" fmla="*/ 183 h 185"/>
                  <a:gd name="T86" fmla="*/ 54 w 129"/>
                  <a:gd name="T87" fmla="*/ 178 h 185"/>
                  <a:gd name="T88" fmla="*/ 75 w 129"/>
                  <a:gd name="T89" fmla="*/ 174 h 185"/>
                  <a:gd name="T90" fmla="*/ 93 w 129"/>
                  <a:gd name="T91" fmla="*/ 171 h 185"/>
                  <a:gd name="T92" fmla="*/ 122 w 129"/>
                  <a:gd name="T93" fmla="*/ 166 h 185"/>
                  <a:gd name="T94" fmla="*/ 118 w 129"/>
                  <a:gd name="T95" fmla="*/ 156 h 185"/>
                  <a:gd name="T96" fmla="*/ 129 w 129"/>
                  <a:gd name="T97" fmla="*/ 145 h 185"/>
                  <a:gd name="T98" fmla="*/ 126 w 129"/>
                  <a:gd name="T99" fmla="*/ 134 h 185"/>
                  <a:gd name="T100" fmla="*/ 71 w 129"/>
                  <a:gd name="T101" fmla="*/ 73 h 185"/>
                  <a:gd name="T102" fmla="*/ 28 w 129"/>
                  <a:gd name="T103" fmla="*/ 56 h 185"/>
                  <a:gd name="T104" fmla="*/ 32 w 129"/>
                  <a:gd name="T105" fmla="*/ 64 h 185"/>
                  <a:gd name="T106" fmla="*/ 32 w 129"/>
                  <a:gd name="T107" fmla="*/ 57 h 185"/>
                  <a:gd name="T108" fmla="*/ 34 w 129"/>
                  <a:gd name="T109" fmla="*/ 88 h 185"/>
                  <a:gd name="T110" fmla="*/ 44 w 129"/>
                  <a:gd name="T111" fmla="*/ 86 h 185"/>
                  <a:gd name="T112" fmla="*/ 44 w 129"/>
                  <a:gd name="T113" fmla="*/ 86 h 185"/>
                  <a:gd name="T114" fmla="*/ 36 w 129"/>
                  <a:gd name="T115" fmla="*/ 75 h 185"/>
                  <a:gd name="T116" fmla="*/ 28 w 129"/>
                  <a:gd name="T117" fmla="*/ 71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9" h="185">
                    <a:moveTo>
                      <a:pt x="26" y="114"/>
                    </a:moveTo>
                    <a:lnTo>
                      <a:pt x="28" y="113"/>
                    </a:lnTo>
                    <a:lnTo>
                      <a:pt x="30" y="112"/>
                    </a:lnTo>
                    <a:lnTo>
                      <a:pt x="32" y="112"/>
                    </a:lnTo>
                    <a:lnTo>
                      <a:pt x="34" y="109"/>
                    </a:lnTo>
                    <a:lnTo>
                      <a:pt x="32" y="109"/>
                    </a:lnTo>
                    <a:lnTo>
                      <a:pt x="32" y="108"/>
                    </a:lnTo>
                    <a:lnTo>
                      <a:pt x="32" y="105"/>
                    </a:lnTo>
                    <a:lnTo>
                      <a:pt x="34" y="108"/>
                    </a:lnTo>
                    <a:lnTo>
                      <a:pt x="34" y="104"/>
                    </a:lnTo>
                    <a:lnTo>
                      <a:pt x="32" y="104"/>
                    </a:lnTo>
                    <a:lnTo>
                      <a:pt x="28" y="104"/>
                    </a:lnTo>
                    <a:lnTo>
                      <a:pt x="32" y="101"/>
                    </a:lnTo>
                    <a:lnTo>
                      <a:pt x="30" y="100"/>
                    </a:lnTo>
                    <a:lnTo>
                      <a:pt x="26" y="96"/>
                    </a:lnTo>
                    <a:lnTo>
                      <a:pt x="25" y="94"/>
                    </a:lnTo>
                    <a:lnTo>
                      <a:pt x="21" y="94"/>
                    </a:lnTo>
                    <a:lnTo>
                      <a:pt x="18" y="96"/>
                    </a:lnTo>
                    <a:lnTo>
                      <a:pt x="17" y="96"/>
                    </a:lnTo>
                    <a:lnTo>
                      <a:pt x="14" y="98"/>
                    </a:lnTo>
                    <a:lnTo>
                      <a:pt x="13" y="98"/>
                    </a:lnTo>
                    <a:lnTo>
                      <a:pt x="12" y="98"/>
                    </a:lnTo>
                    <a:lnTo>
                      <a:pt x="9" y="100"/>
                    </a:lnTo>
                    <a:lnTo>
                      <a:pt x="8" y="104"/>
                    </a:lnTo>
                    <a:lnTo>
                      <a:pt x="5" y="104"/>
                    </a:lnTo>
                    <a:lnTo>
                      <a:pt x="4" y="104"/>
                    </a:lnTo>
                    <a:lnTo>
                      <a:pt x="5" y="105"/>
                    </a:lnTo>
                    <a:lnTo>
                      <a:pt x="0" y="108"/>
                    </a:lnTo>
                    <a:lnTo>
                      <a:pt x="1" y="109"/>
                    </a:lnTo>
                    <a:lnTo>
                      <a:pt x="8" y="113"/>
                    </a:lnTo>
                    <a:lnTo>
                      <a:pt x="9" y="113"/>
                    </a:lnTo>
                    <a:lnTo>
                      <a:pt x="12" y="112"/>
                    </a:lnTo>
                    <a:lnTo>
                      <a:pt x="12" y="109"/>
                    </a:lnTo>
                    <a:lnTo>
                      <a:pt x="13" y="109"/>
                    </a:lnTo>
                    <a:lnTo>
                      <a:pt x="14" y="109"/>
                    </a:lnTo>
                    <a:lnTo>
                      <a:pt x="17" y="112"/>
                    </a:lnTo>
                    <a:lnTo>
                      <a:pt x="17" y="112"/>
                    </a:lnTo>
                    <a:lnTo>
                      <a:pt x="18" y="113"/>
                    </a:lnTo>
                    <a:lnTo>
                      <a:pt x="18" y="114"/>
                    </a:lnTo>
                    <a:lnTo>
                      <a:pt x="21" y="114"/>
                    </a:lnTo>
                    <a:lnTo>
                      <a:pt x="25" y="113"/>
                    </a:lnTo>
                    <a:lnTo>
                      <a:pt x="26" y="114"/>
                    </a:lnTo>
                    <a:lnTo>
                      <a:pt x="26" y="114"/>
                    </a:lnTo>
                    <a:lnTo>
                      <a:pt x="26" y="114"/>
                    </a:lnTo>
                    <a:lnTo>
                      <a:pt x="26" y="114"/>
                    </a:lnTo>
                    <a:lnTo>
                      <a:pt x="26" y="114"/>
                    </a:lnTo>
                    <a:lnTo>
                      <a:pt x="26" y="114"/>
                    </a:lnTo>
                    <a:lnTo>
                      <a:pt x="26" y="114"/>
                    </a:lnTo>
                    <a:close/>
                    <a:moveTo>
                      <a:pt x="21" y="52"/>
                    </a:moveTo>
                    <a:lnTo>
                      <a:pt x="22" y="51"/>
                    </a:lnTo>
                    <a:lnTo>
                      <a:pt x="25" y="48"/>
                    </a:lnTo>
                    <a:lnTo>
                      <a:pt x="26" y="48"/>
                    </a:lnTo>
                    <a:lnTo>
                      <a:pt x="28" y="48"/>
                    </a:lnTo>
                    <a:lnTo>
                      <a:pt x="28" y="47"/>
                    </a:lnTo>
                    <a:lnTo>
                      <a:pt x="26" y="47"/>
                    </a:lnTo>
                    <a:lnTo>
                      <a:pt x="30" y="44"/>
                    </a:lnTo>
                    <a:lnTo>
                      <a:pt x="32" y="44"/>
                    </a:lnTo>
                    <a:lnTo>
                      <a:pt x="30" y="43"/>
                    </a:lnTo>
                    <a:lnTo>
                      <a:pt x="32" y="41"/>
                    </a:lnTo>
                    <a:lnTo>
                      <a:pt x="32" y="39"/>
                    </a:lnTo>
                    <a:lnTo>
                      <a:pt x="30" y="41"/>
                    </a:lnTo>
                    <a:lnTo>
                      <a:pt x="25" y="43"/>
                    </a:lnTo>
                    <a:lnTo>
                      <a:pt x="25" y="44"/>
                    </a:lnTo>
                    <a:lnTo>
                      <a:pt x="22" y="44"/>
                    </a:lnTo>
                    <a:lnTo>
                      <a:pt x="18" y="44"/>
                    </a:lnTo>
                    <a:lnTo>
                      <a:pt x="21" y="47"/>
                    </a:lnTo>
                    <a:lnTo>
                      <a:pt x="18" y="48"/>
                    </a:lnTo>
                    <a:lnTo>
                      <a:pt x="22" y="48"/>
                    </a:lnTo>
                    <a:lnTo>
                      <a:pt x="18" y="51"/>
                    </a:lnTo>
                    <a:lnTo>
                      <a:pt x="21" y="52"/>
                    </a:lnTo>
                    <a:lnTo>
                      <a:pt x="21" y="52"/>
                    </a:lnTo>
                    <a:lnTo>
                      <a:pt x="21" y="52"/>
                    </a:lnTo>
                    <a:lnTo>
                      <a:pt x="21" y="52"/>
                    </a:lnTo>
                    <a:lnTo>
                      <a:pt x="21" y="52"/>
                    </a:lnTo>
                    <a:lnTo>
                      <a:pt x="21" y="52"/>
                    </a:lnTo>
                    <a:lnTo>
                      <a:pt x="21" y="52"/>
                    </a:lnTo>
                    <a:close/>
                    <a:moveTo>
                      <a:pt x="98" y="0"/>
                    </a:moveTo>
                    <a:lnTo>
                      <a:pt x="97" y="3"/>
                    </a:lnTo>
                    <a:lnTo>
                      <a:pt x="98" y="4"/>
                    </a:lnTo>
                    <a:lnTo>
                      <a:pt x="101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8" y="0"/>
                    </a:lnTo>
                    <a:close/>
                    <a:moveTo>
                      <a:pt x="75" y="33"/>
                    </a:moveTo>
                    <a:lnTo>
                      <a:pt x="78" y="33"/>
                    </a:lnTo>
                    <a:lnTo>
                      <a:pt x="79" y="31"/>
                    </a:lnTo>
                    <a:lnTo>
                      <a:pt x="75" y="31"/>
                    </a:lnTo>
                    <a:lnTo>
                      <a:pt x="74" y="29"/>
                    </a:lnTo>
                    <a:lnTo>
                      <a:pt x="71" y="29"/>
                    </a:lnTo>
                    <a:lnTo>
                      <a:pt x="71" y="27"/>
                    </a:lnTo>
                    <a:lnTo>
                      <a:pt x="70" y="27"/>
                    </a:lnTo>
                    <a:lnTo>
                      <a:pt x="69" y="29"/>
                    </a:lnTo>
                    <a:lnTo>
                      <a:pt x="70" y="31"/>
                    </a:lnTo>
                    <a:lnTo>
                      <a:pt x="75" y="33"/>
                    </a:lnTo>
                    <a:lnTo>
                      <a:pt x="75" y="33"/>
                    </a:lnTo>
                    <a:lnTo>
                      <a:pt x="75" y="33"/>
                    </a:lnTo>
                    <a:lnTo>
                      <a:pt x="75" y="33"/>
                    </a:lnTo>
                    <a:lnTo>
                      <a:pt x="75" y="33"/>
                    </a:lnTo>
                    <a:lnTo>
                      <a:pt x="75" y="33"/>
                    </a:lnTo>
                    <a:lnTo>
                      <a:pt x="75" y="33"/>
                    </a:lnTo>
                    <a:close/>
                    <a:moveTo>
                      <a:pt x="95" y="8"/>
                    </a:moveTo>
                    <a:lnTo>
                      <a:pt x="97" y="8"/>
                    </a:lnTo>
                    <a:lnTo>
                      <a:pt x="98" y="11"/>
                    </a:lnTo>
                    <a:lnTo>
                      <a:pt x="98" y="13"/>
                    </a:lnTo>
                    <a:lnTo>
                      <a:pt x="97" y="16"/>
                    </a:lnTo>
                    <a:lnTo>
                      <a:pt x="101" y="13"/>
                    </a:lnTo>
                    <a:lnTo>
                      <a:pt x="102" y="12"/>
                    </a:lnTo>
                    <a:lnTo>
                      <a:pt x="105" y="7"/>
                    </a:lnTo>
                    <a:lnTo>
                      <a:pt x="102" y="4"/>
                    </a:lnTo>
                    <a:lnTo>
                      <a:pt x="102" y="3"/>
                    </a:lnTo>
                    <a:lnTo>
                      <a:pt x="98" y="4"/>
                    </a:lnTo>
                    <a:lnTo>
                      <a:pt x="101" y="7"/>
                    </a:lnTo>
                    <a:lnTo>
                      <a:pt x="93" y="7"/>
                    </a:lnTo>
                    <a:lnTo>
                      <a:pt x="95" y="8"/>
                    </a:lnTo>
                    <a:lnTo>
                      <a:pt x="95" y="8"/>
                    </a:lnTo>
                    <a:lnTo>
                      <a:pt x="95" y="8"/>
                    </a:lnTo>
                    <a:lnTo>
                      <a:pt x="95" y="8"/>
                    </a:lnTo>
                    <a:lnTo>
                      <a:pt x="95" y="8"/>
                    </a:lnTo>
                    <a:lnTo>
                      <a:pt x="95" y="8"/>
                    </a:lnTo>
                    <a:lnTo>
                      <a:pt x="95" y="8"/>
                    </a:lnTo>
                    <a:close/>
                    <a:moveTo>
                      <a:pt x="126" y="134"/>
                    </a:moveTo>
                    <a:lnTo>
                      <a:pt x="119" y="134"/>
                    </a:lnTo>
                    <a:lnTo>
                      <a:pt x="115" y="132"/>
                    </a:lnTo>
                    <a:lnTo>
                      <a:pt x="114" y="134"/>
                    </a:lnTo>
                    <a:lnTo>
                      <a:pt x="113" y="138"/>
                    </a:lnTo>
                    <a:lnTo>
                      <a:pt x="109" y="136"/>
                    </a:lnTo>
                    <a:lnTo>
                      <a:pt x="106" y="136"/>
                    </a:lnTo>
                    <a:lnTo>
                      <a:pt x="110" y="130"/>
                    </a:lnTo>
                    <a:lnTo>
                      <a:pt x="113" y="128"/>
                    </a:lnTo>
                    <a:lnTo>
                      <a:pt x="110" y="126"/>
                    </a:lnTo>
                    <a:lnTo>
                      <a:pt x="106" y="122"/>
                    </a:lnTo>
                    <a:lnTo>
                      <a:pt x="105" y="122"/>
                    </a:lnTo>
                    <a:lnTo>
                      <a:pt x="97" y="121"/>
                    </a:lnTo>
                    <a:lnTo>
                      <a:pt x="105" y="121"/>
                    </a:lnTo>
                    <a:lnTo>
                      <a:pt x="110" y="122"/>
                    </a:lnTo>
                    <a:lnTo>
                      <a:pt x="106" y="118"/>
                    </a:lnTo>
                    <a:lnTo>
                      <a:pt x="105" y="114"/>
                    </a:lnTo>
                    <a:lnTo>
                      <a:pt x="106" y="113"/>
                    </a:lnTo>
                    <a:lnTo>
                      <a:pt x="102" y="112"/>
                    </a:lnTo>
                    <a:lnTo>
                      <a:pt x="101" y="108"/>
                    </a:lnTo>
                    <a:lnTo>
                      <a:pt x="97" y="105"/>
                    </a:lnTo>
                    <a:lnTo>
                      <a:pt x="93" y="105"/>
                    </a:lnTo>
                    <a:lnTo>
                      <a:pt x="91" y="104"/>
                    </a:lnTo>
                    <a:lnTo>
                      <a:pt x="89" y="100"/>
                    </a:lnTo>
                    <a:lnTo>
                      <a:pt x="87" y="92"/>
                    </a:lnTo>
                    <a:lnTo>
                      <a:pt x="87" y="88"/>
                    </a:lnTo>
                    <a:lnTo>
                      <a:pt x="83" y="85"/>
                    </a:lnTo>
                    <a:lnTo>
                      <a:pt x="75" y="81"/>
                    </a:lnTo>
                    <a:lnTo>
                      <a:pt x="74" y="81"/>
                    </a:lnTo>
                    <a:lnTo>
                      <a:pt x="71" y="81"/>
                    </a:lnTo>
                    <a:lnTo>
                      <a:pt x="70" y="83"/>
                    </a:lnTo>
                    <a:lnTo>
                      <a:pt x="65" y="81"/>
                    </a:lnTo>
                    <a:lnTo>
                      <a:pt x="66" y="81"/>
                    </a:lnTo>
                    <a:lnTo>
                      <a:pt x="70" y="79"/>
                    </a:lnTo>
                    <a:lnTo>
                      <a:pt x="71" y="79"/>
                    </a:lnTo>
                    <a:lnTo>
                      <a:pt x="74" y="77"/>
                    </a:lnTo>
                    <a:lnTo>
                      <a:pt x="74" y="75"/>
                    </a:lnTo>
                    <a:lnTo>
                      <a:pt x="73" y="73"/>
                    </a:lnTo>
                    <a:lnTo>
                      <a:pt x="74" y="73"/>
                    </a:lnTo>
                    <a:lnTo>
                      <a:pt x="82" y="68"/>
                    </a:lnTo>
                    <a:lnTo>
                      <a:pt x="85" y="60"/>
                    </a:lnTo>
                    <a:lnTo>
                      <a:pt x="87" y="57"/>
                    </a:lnTo>
                    <a:lnTo>
                      <a:pt x="87" y="56"/>
                    </a:lnTo>
                    <a:lnTo>
                      <a:pt x="85" y="52"/>
                    </a:lnTo>
                    <a:lnTo>
                      <a:pt x="82" y="52"/>
                    </a:lnTo>
                    <a:lnTo>
                      <a:pt x="75" y="52"/>
                    </a:lnTo>
                    <a:lnTo>
                      <a:pt x="70" y="52"/>
                    </a:lnTo>
                    <a:lnTo>
                      <a:pt x="65" y="52"/>
                    </a:lnTo>
                    <a:lnTo>
                      <a:pt x="57" y="56"/>
                    </a:lnTo>
                    <a:lnTo>
                      <a:pt x="58" y="52"/>
                    </a:lnTo>
                    <a:lnTo>
                      <a:pt x="61" y="52"/>
                    </a:lnTo>
                    <a:lnTo>
                      <a:pt x="61" y="51"/>
                    </a:lnTo>
                    <a:lnTo>
                      <a:pt x="58" y="51"/>
                    </a:lnTo>
                    <a:lnTo>
                      <a:pt x="61" y="48"/>
                    </a:lnTo>
                    <a:lnTo>
                      <a:pt x="66" y="44"/>
                    </a:lnTo>
                    <a:lnTo>
                      <a:pt x="71" y="41"/>
                    </a:lnTo>
                    <a:lnTo>
                      <a:pt x="74" y="39"/>
                    </a:lnTo>
                    <a:lnTo>
                      <a:pt x="74" y="37"/>
                    </a:lnTo>
                    <a:lnTo>
                      <a:pt x="71" y="37"/>
                    </a:lnTo>
                    <a:lnTo>
                      <a:pt x="66" y="37"/>
                    </a:lnTo>
                    <a:lnTo>
                      <a:pt x="61" y="39"/>
                    </a:lnTo>
                    <a:lnTo>
                      <a:pt x="57" y="39"/>
                    </a:lnTo>
                    <a:lnTo>
                      <a:pt x="54" y="39"/>
                    </a:lnTo>
                    <a:lnTo>
                      <a:pt x="53" y="39"/>
                    </a:lnTo>
                    <a:lnTo>
                      <a:pt x="52" y="39"/>
                    </a:lnTo>
                    <a:lnTo>
                      <a:pt x="49" y="37"/>
                    </a:lnTo>
                    <a:lnTo>
                      <a:pt x="48" y="39"/>
                    </a:lnTo>
                    <a:lnTo>
                      <a:pt x="45" y="43"/>
                    </a:lnTo>
                    <a:lnTo>
                      <a:pt x="44" y="44"/>
                    </a:lnTo>
                    <a:lnTo>
                      <a:pt x="41" y="47"/>
                    </a:lnTo>
                    <a:lnTo>
                      <a:pt x="45" y="51"/>
                    </a:lnTo>
                    <a:lnTo>
                      <a:pt x="41" y="51"/>
                    </a:lnTo>
                    <a:lnTo>
                      <a:pt x="40" y="51"/>
                    </a:lnTo>
                    <a:lnTo>
                      <a:pt x="38" y="52"/>
                    </a:lnTo>
                    <a:lnTo>
                      <a:pt x="38" y="51"/>
                    </a:lnTo>
                    <a:lnTo>
                      <a:pt x="36" y="52"/>
                    </a:lnTo>
                    <a:lnTo>
                      <a:pt x="36" y="55"/>
                    </a:lnTo>
                    <a:lnTo>
                      <a:pt x="38" y="56"/>
                    </a:lnTo>
                    <a:lnTo>
                      <a:pt x="36" y="56"/>
                    </a:lnTo>
                    <a:lnTo>
                      <a:pt x="36" y="57"/>
                    </a:lnTo>
                    <a:lnTo>
                      <a:pt x="40" y="57"/>
                    </a:lnTo>
                    <a:lnTo>
                      <a:pt x="36" y="60"/>
                    </a:lnTo>
                    <a:lnTo>
                      <a:pt x="38" y="60"/>
                    </a:lnTo>
                    <a:lnTo>
                      <a:pt x="38" y="61"/>
                    </a:lnTo>
                    <a:lnTo>
                      <a:pt x="40" y="61"/>
                    </a:lnTo>
                    <a:lnTo>
                      <a:pt x="36" y="64"/>
                    </a:lnTo>
                    <a:lnTo>
                      <a:pt x="34" y="65"/>
                    </a:lnTo>
                    <a:lnTo>
                      <a:pt x="36" y="68"/>
                    </a:lnTo>
                    <a:lnTo>
                      <a:pt x="34" y="68"/>
                    </a:lnTo>
                    <a:lnTo>
                      <a:pt x="34" y="69"/>
                    </a:lnTo>
                    <a:lnTo>
                      <a:pt x="30" y="68"/>
                    </a:lnTo>
                    <a:lnTo>
                      <a:pt x="28" y="69"/>
                    </a:lnTo>
                    <a:lnTo>
                      <a:pt x="32" y="69"/>
                    </a:lnTo>
                    <a:lnTo>
                      <a:pt x="34" y="73"/>
                    </a:lnTo>
                    <a:lnTo>
                      <a:pt x="38" y="71"/>
                    </a:lnTo>
                    <a:lnTo>
                      <a:pt x="44" y="68"/>
                    </a:lnTo>
                    <a:lnTo>
                      <a:pt x="44" y="69"/>
                    </a:lnTo>
                    <a:lnTo>
                      <a:pt x="40" y="71"/>
                    </a:lnTo>
                    <a:lnTo>
                      <a:pt x="41" y="71"/>
                    </a:lnTo>
                    <a:lnTo>
                      <a:pt x="40" y="73"/>
                    </a:lnTo>
                    <a:lnTo>
                      <a:pt x="38" y="75"/>
                    </a:lnTo>
                    <a:lnTo>
                      <a:pt x="36" y="79"/>
                    </a:lnTo>
                    <a:lnTo>
                      <a:pt x="34" y="81"/>
                    </a:lnTo>
                    <a:lnTo>
                      <a:pt x="34" y="83"/>
                    </a:lnTo>
                    <a:lnTo>
                      <a:pt x="36" y="81"/>
                    </a:lnTo>
                    <a:lnTo>
                      <a:pt x="34" y="85"/>
                    </a:lnTo>
                    <a:lnTo>
                      <a:pt x="36" y="85"/>
                    </a:lnTo>
                    <a:lnTo>
                      <a:pt x="38" y="85"/>
                    </a:lnTo>
                    <a:lnTo>
                      <a:pt x="38" y="83"/>
                    </a:lnTo>
                    <a:lnTo>
                      <a:pt x="40" y="81"/>
                    </a:lnTo>
                    <a:lnTo>
                      <a:pt x="40" y="83"/>
                    </a:lnTo>
                    <a:lnTo>
                      <a:pt x="40" y="85"/>
                    </a:lnTo>
                    <a:lnTo>
                      <a:pt x="41" y="83"/>
                    </a:lnTo>
                    <a:lnTo>
                      <a:pt x="44" y="83"/>
                    </a:lnTo>
                    <a:lnTo>
                      <a:pt x="44" y="85"/>
                    </a:lnTo>
                    <a:lnTo>
                      <a:pt x="45" y="81"/>
                    </a:lnTo>
                    <a:lnTo>
                      <a:pt x="45" y="79"/>
                    </a:lnTo>
                    <a:lnTo>
                      <a:pt x="48" y="79"/>
                    </a:lnTo>
                    <a:lnTo>
                      <a:pt x="45" y="81"/>
                    </a:lnTo>
                    <a:lnTo>
                      <a:pt x="48" y="81"/>
                    </a:lnTo>
                    <a:lnTo>
                      <a:pt x="49" y="83"/>
                    </a:lnTo>
                    <a:lnTo>
                      <a:pt x="48" y="83"/>
                    </a:lnTo>
                    <a:lnTo>
                      <a:pt x="45" y="83"/>
                    </a:lnTo>
                    <a:lnTo>
                      <a:pt x="45" y="86"/>
                    </a:lnTo>
                    <a:lnTo>
                      <a:pt x="48" y="88"/>
                    </a:lnTo>
                    <a:lnTo>
                      <a:pt x="48" y="92"/>
                    </a:lnTo>
                    <a:lnTo>
                      <a:pt x="45" y="94"/>
                    </a:lnTo>
                    <a:lnTo>
                      <a:pt x="41" y="96"/>
                    </a:lnTo>
                    <a:lnTo>
                      <a:pt x="41" y="100"/>
                    </a:lnTo>
                    <a:lnTo>
                      <a:pt x="40" y="100"/>
                    </a:lnTo>
                    <a:lnTo>
                      <a:pt x="40" y="101"/>
                    </a:lnTo>
                    <a:lnTo>
                      <a:pt x="44" y="105"/>
                    </a:lnTo>
                    <a:lnTo>
                      <a:pt x="44" y="101"/>
                    </a:lnTo>
                    <a:lnTo>
                      <a:pt x="48" y="101"/>
                    </a:lnTo>
                    <a:lnTo>
                      <a:pt x="49" y="104"/>
                    </a:lnTo>
                    <a:lnTo>
                      <a:pt x="49" y="100"/>
                    </a:lnTo>
                    <a:lnTo>
                      <a:pt x="54" y="101"/>
                    </a:lnTo>
                    <a:lnTo>
                      <a:pt x="58" y="101"/>
                    </a:lnTo>
                    <a:lnTo>
                      <a:pt x="61" y="100"/>
                    </a:lnTo>
                    <a:lnTo>
                      <a:pt x="61" y="98"/>
                    </a:lnTo>
                    <a:lnTo>
                      <a:pt x="69" y="100"/>
                    </a:lnTo>
                    <a:lnTo>
                      <a:pt x="65" y="101"/>
                    </a:lnTo>
                    <a:lnTo>
                      <a:pt x="61" y="104"/>
                    </a:lnTo>
                    <a:lnTo>
                      <a:pt x="61" y="109"/>
                    </a:lnTo>
                    <a:lnTo>
                      <a:pt x="62" y="112"/>
                    </a:lnTo>
                    <a:lnTo>
                      <a:pt x="65" y="112"/>
                    </a:lnTo>
                    <a:lnTo>
                      <a:pt x="65" y="114"/>
                    </a:lnTo>
                    <a:lnTo>
                      <a:pt x="66" y="112"/>
                    </a:lnTo>
                    <a:lnTo>
                      <a:pt x="69" y="113"/>
                    </a:lnTo>
                    <a:lnTo>
                      <a:pt x="70" y="112"/>
                    </a:lnTo>
                    <a:lnTo>
                      <a:pt x="69" y="117"/>
                    </a:lnTo>
                    <a:lnTo>
                      <a:pt x="66" y="118"/>
                    </a:lnTo>
                    <a:lnTo>
                      <a:pt x="66" y="121"/>
                    </a:lnTo>
                    <a:lnTo>
                      <a:pt x="69" y="121"/>
                    </a:lnTo>
                    <a:lnTo>
                      <a:pt x="66" y="122"/>
                    </a:lnTo>
                    <a:lnTo>
                      <a:pt x="66" y="125"/>
                    </a:lnTo>
                    <a:lnTo>
                      <a:pt x="69" y="126"/>
                    </a:lnTo>
                    <a:lnTo>
                      <a:pt x="66" y="126"/>
                    </a:lnTo>
                    <a:lnTo>
                      <a:pt x="65" y="126"/>
                    </a:lnTo>
                    <a:lnTo>
                      <a:pt x="65" y="128"/>
                    </a:lnTo>
                    <a:lnTo>
                      <a:pt x="62" y="128"/>
                    </a:lnTo>
                    <a:lnTo>
                      <a:pt x="58" y="128"/>
                    </a:lnTo>
                    <a:lnTo>
                      <a:pt x="52" y="128"/>
                    </a:lnTo>
                    <a:lnTo>
                      <a:pt x="49" y="126"/>
                    </a:lnTo>
                    <a:lnTo>
                      <a:pt x="45" y="126"/>
                    </a:lnTo>
                    <a:lnTo>
                      <a:pt x="45" y="128"/>
                    </a:lnTo>
                    <a:lnTo>
                      <a:pt x="45" y="130"/>
                    </a:lnTo>
                    <a:lnTo>
                      <a:pt x="48" y="130"/>
                    </a:lnTo>
                    <a:lnTo>
                      <a:pt x="49" y="130"/>
                    </a:lnTo>
                    <a:lnTo>
                      <a:pt x="41" y="136"/>
                    </a:lnTo>
                    <a:lnTo>
                      <a:pt x="45" y="136"/>
                    </a:lnTo>
                    <a:lnTo>
                      <a:pt x="48" y="134"/>
                    </a:lnTo>
                    <a:lnTo>
                      <a:pt x="52" y="134"/>
                    </a:lnTo>
                    <a:lnTo>
                      <a:pt x="52" y="136"/>
                    </a:lnTo>
                    <a:lnTo>
                      <a:pt x="52" y="138"/>
                    </a:lnTo>
                    <a:lnTo>
                      <a:pt x="52" y="140"/>
                    </a:lnTo>
                    <a:lnTo>
                      <a:pt x="53" y="142"/>
                    </a:lnTo>
                    <a:lnTo>
                      <a:pt x="52" y="142"/>
                    </a:lnTo>
                    <a:lnTo>
                      <a:pt x="49" y="144"/>
                    </a:lnTo>
                    <a:lnTo>
                      <a:pt x="48" y="145"/>
                    </a:lnTo>
                    <a:lnTo>
                      <a:pt x="45" y="148"/>
                    </a:lnTo>
                    <a:lnTo>
                      <a:pt x="40" y="149"/>
                    </a:lnTo>
                    <a:lnTo>
                      <a:pt x="34" y="153"/>
                    </a:lnTo>
                    <a:lnTo>
                      <a:pt x="36" y="153"/>
                    </a:lnTo>
                    <a:lnTo>
                      <a:pt x="34" y="156"/>
                    </a:lnTo>
                    <a:lnTo>
                      <a:pt x="36" y="156"/>
                    </a:lnTo>
                    <a:lnTo>
                      <a:pt x="38" y="157"/>
                    </a:lnTo>
                    <a:lnTo>
                      <a:pt x="40" y="157"/>
                    </a:lnTo>
                    <a:lnTo>
                      <a:pt x="45" y="156"/>
                    </a:lnTo>
                    <a:lnTo>
                      <a:pt x="48" y="157"/>
                    </a:lnTo>
                    <a:lnTo>
                      <a:pt x="48" y="158"/>
                    </a:lnTo>
                    <a:lnTo>
                      <a:pt x="49" y="158"/>
                    </a:lnTo>
                    <a:lnTo>
                      <a:pt x="52" y="157"/>
                    </a:lnTo>
                    <a:lnTo>
                      <a:pt x="53" y="157"/>
                    </a:lnTo>
                    <a:lnTo>
                      <a:pt x="53" y="158"/>
                    </a:lnTo>
                    <a:lnTo>
                      <a:pt x="57" y="161"/>
                    </a:lnTo>
                    <a:lnTo>
                      <a:pt x="58" y="161"/>
                    </a:lnTo>
                    <a:lnTo>
                      <a:pt x="61" y="161"/>
                    </a:lnTo>
                    <a:lnTo>
                      <a:pt x="65" y="158"/>
                    </a:lnTo>
                    <a:lnTo>
                      <a:pt x="69" y="157"/>
                    </a:lnTo>
                    <a:lnTo>
                      <a:pt x="71" y="156"/>
                    </a:lnTo>
                    <a:lnTo>
                      <a:pt x="62" y="162"/>
                    </a:lnTo>
                    <a:lnTo>
                      <a:pt x="62" y="165"/>
                    </a:lnTo>
                    <a:lnTo>
                      <a:pt x="57" y="165"/>
                    </a:lnTo>
                    <a:lnTo>
                      <a:pt x="53" y="162"/>
                    </a:lnTo>
                    <a:lnTo>
                      <a:pt x="48" y="165"/>
                    </a:lnTo>
                    <a:lnTo>
                      <a:pt x="45" y="169"/>
                    </a:lnTo>
                    <a:lnTo>
                      <a:pt x="44" y="169"/>
                    </a:lnTo>
                    <a:lnTo>
                      <a:pt x="41" y="170"/>
                    </a:lnTo>
                    <a:lnTo>
                      <a:pt x="40" y="174"/>
                    </a:lnTo>
                    <a:lnTo>
                      <a:pt x="36" y="175"/>
                    </a:lnTo>
                    <a:lnTo>
                      <a:pt x="34" y="175"/>
                    </a:lnTo>
                    <a:lnTo>
                      <a:pt x="34" y="178"/>
                    </a:lnTo>
                    <a:lnTo>
                      <a:pt x="32" y="179"/>
                    </a:lnTo>
                    <a:lnTo>
                      <a:pt x="28" y="179"/>
                    </a:lnTo>
                    <a:lnTo>
                      <a:pt x="25" y="183"/>
                    </a:lnTo>
                    <a:lnTo>
                      <a:pt x="28" y="183"/>
                    </a:lnTo>
                    <a:lnTo>
                      <a:pt x="30" y="183"/>
                    </a:lnTo>
                    <a:lnTo>
                      <a:pt x="30" y="185"/>
                    </a:lnTo>
                    <a:lnTo>
                      <a:pt x="34" y="183"/>
                    </a:lnTo>
                    <a:lnTo>
                      <a:pt x="36" y="182"/>
                    </a:lnTo>
                    <a:lnTo>
                      <a:pt x="41" y="179"/>
                    </a:lnTo>
                    <a:lnTo>
                      <a:pt x="44" y="179"/>
                    </a:lnTo>
                    <a:lnTo>
                      <a:pt x="45" y="178"/>
                    </a:lnTo>
                    <a:lnTo>
                      <a:pt x="48" y="179"/>
                    </a:lnTo>
                    <a:lnTo>
                      <a:pt x="52" y="182"/>
                    </a:lnTo>
                    <a:lnTo>
                      <a:pt x="53" y="179"/>
                    </a:lnTo>
                    <a:lnTo>
                      <a:pt x="54" y="178"/>
                    </a:lnTo>
                    <a:lnTo>
                      <a:pt x="57" y="174"/>
                    </a:lnTo>
                    <a:lnTo>
                      <a:pt x="58" y="174"/>
                    </a:lnTo>
                    <a:lnTo>
                      <a:pt x="62" y="171"/>
                    </a:lnTo>
                    <a:lnTo>
                      <a:pt x="66" y="171"/>
                    </a:lnTo>
                    <a:lnTo>
                      <a:pt x="70" y="175"/>
                    </a:lnTo>
                    <a:lnTo>
                      <a:pt x="71" y="174"/>
                    </a:lnTo>
                    <a:lnTo>
                      <a:pt x="74" y="174"/>
                    </a:lnTo>
                    <a:lnTo>
                      <a:pt x="75" y="174"/>
                    </a:lnTo>
                    <a:lnTo>
                      <a:pt x="78" y="174"/>
                    </a:lnTo>
                    <a:lnTo>
                      <a:pt x="75" y="171"/>
                    </a:lnTo>
                    <a:lnTo>
                      <a:pt x="82" y="171"/>
                    </a:lnTo>
                    <a:lnTo>
                      <a:pt x="85" y="171"/>
                    </a:lnTo>
                    <a:lnTo>
                      <a:pt x="85" y="170"/>
                    </a:lnTo>
                    <a:lnTo>
                      <a:pt x="89" y="170"/>
                    </a:lnTo>
                    <a:lnTo>
                      <a:pt x="91" y="170"/>
                    </a:lnTo>
                    <a:lnTo>
                      <a:pt x="93" y="171"/>
                    </a:lnTo>
                    <a:lnTo>
                      <a:pt x="95" y="171"/>
                    </a:lnTo>
                    <a:lnTo>
                      <a:pt x="97" y="171"/>
                    </a:lnTo>
                    <a:lnTo>
                      <a:pt x="101" y="170"/>
                    </a:lnTo>
                    <a:lnTo>
                      <a:pt x="105" y="171"/>
                    </a:lnTo>
                    <a:lnTo>
                      <a:pt x="110" y="171"/>
                    </a:lnTo>
                    <a:lnTo>
                      <a:pt x="114" y="170"/>
                    </a:lnTo>
                    <a:lnTo>
                      <a:pt x="118" y="166"/>
                    </a:lnTo>
                    <a:lnTo>
                      <a:pt x="122" y="166"/>
                    </a:lnTo>
                    <a:lnTo>
                      <a:pt x="126" y="165"/>
                    </a:lnTo>
                    <a:lnTo>
                      <a:pt x="123" y="162"/>
                    </a:lnTo>
                    <a:lnTo>
                      <a:pt x="119" y="161"/>
                    </a:lnTo>
                    <a:lnTo>
                      <a:pt x="113" y="161"/>
                    </a:lnTo>
                    <a:lnTo>
                      <a:pt x="115" y="158"/>
                    </a:lnTo>
                    <a:lnTo>
                      <a:pt x="118" y="158"/>
                    </a:lnTo>
                    <a:lnTo>
                      <a:pt x="118" y="157"/>
                    </a:lnTo>
                    <a:lnTo>
                      <a:pt x="118" y="156"/>
                    </a:lnTo>
                    <a:lnTo>
                      <a:pt x="115" y="156"/>
                    </a:lnTo>
                    <a:lnTo>
                      <a:pt x="118" y="153"/>
                    </a:lnTo>
                    <a:lnTo>
                      <a:pt x="119" y="153"/>
                    </a:lnTo>
                    <a:lnTo>
                      <a:pt x="123" y="153"/>
                    </a:lnTo>
                    <a:lnTo>
                      <a:pt x="119" y="152"/>
                    </a:lnTo>
                    <a:lnTo>
                      <a:pt x="123" y="152"/>
                    </a:lnTo>
                    <a:lnTo>
                      <a:pt x="126" y="149"/>
                    </a:lnTo>
                    <a:lnTo>
                      <a:pt x="129" y="145"/>
                    </a:lnTo>
                    <a:lnTo>
                      <a:pt x="129" y="142"/>
                    </a:lnTo>
                    <a:lnTo>
                      <a:pt x="129" y="140"/>
                    </a:lnTo>
                    <a:lnTo>
                      <a:pt x="129" y="138"/>
                    </a:lnTo>
                    <a:lnTo>
                      <a:pt x="126" y="134"/>
                    </a:lnTo>
                    <a:lnTo>
                      <a:pt x="126" y="134"/>
                    </a:lnTo>
                    <a:lnTo>
                      <a:pt x="126" y="134"/>
                    </a:lnTo>
                    <a:lnTo>
                      <a:pt x="126" y="134"/>
                    </a:lnTo>
                    <a:lnTo>
                      <a:pt x="126" y="134"/>
                    </a:lnTo>
                    <a:lnTo>
                      <a:pt x="126" y="134"/>
                    </a:lnTo>
                    <a:lnTo>
                      <a:pt x="126" y="134"/>
                    </a:lnTo>
                    <a:close/>
                    <a:moveTo>
                      <a:pt x="71" y="73"/>
                    </a:moveTo>
                    <a:lnTo>
                      <a:pt x="70" y="75"/>
                    </a:lnTo>
                    <a:lnTo>
                      <a:pt x="66" y="75"/>
                    </a:lnTo>
                    <a:lnTo>
                      <a:pt x="71" y="73"/>
                    </a:lnTo>
                    <a:lnTo>
                      <a:pt x="71" y="73"/>
                    </a:lnTo>
                    <a:lnTo>
                      <a:pt x="71" y="73"/>
                    </a:lnTo>
                    <a:lnTo>
                      <a:pt x="71" y="73"/>
                    </a:lnTo>
                    <a:lnTo>
                      <a:pt x="71" y="73"/>
                    </a:lnTo>
                    <a:lnTo>
                      <a:pt x="71" y="73"/>
                    </a:lnTo>
                    <a:lnTo>
                      <a:pt x="71" y="73"/>
                    </a:lnTo>
                    <a:close/>
                    <a:moveTo>
                      <a:pt x="32" y="57"/>
                    </a:moveTo>
                    <a:lnTo>
                      <a:pt x="30" y="55"/>
                    </a:lnTo>
                    <a:lnTo>
                      <a:pt x="28" y="52"/>
                    </a:lnTo>
                    <a:lnTo>
                      <a:pt x="28" y="56"/>
                    </a:lnTo>
                    <a:lnTo>
                      <a:pt x="26" y="56"/>
                    </a:lnTo>
                    <a:lnTo>
                      <a:pt x="22" y="56"/>
                    </a:lnTo>
                    <a:lnTo>
                      <a:pt x="25" y="57"/>
                    </a:lnTo>
                    <a:lnTo>
                      <a:pt x="28" y="60"/>
                    </a:lnTo>
                    <a:lnTo>
                      <a:pt x="26" y="60"/>
                    </a:lnTo>
                    <a:lnTo>
                      <a:pt x="30" y="61"/>
                    </a:lnTo>
                    <a:lnTo>
                      <a:pt x="32" y="61"/>
                    </a:lnTo>
                    <a:lnTo>
                      <a:pt x="32" y="64"/>
                    </a:lnTo>
                    <a:lnTo>
                      <a:pt x="36" y="61"/>
                    </a:lnTo>
                    <a:lnTo>
                      <a:pt x="36" y="60"/>
                    </a:lnTo>
                    <a:lnTo>
                      <a:pt x="32" y="60"/>
                    </a:lnTo>
                    <a:lnTo>
                      <a:pt x="32" y="57"/>
                    </a:lnTo>
                    <a:lnTo>
                      <a:pt x="32" y="57"/>
                    </a:lnTo>
                    <a:lnTo>
                      <a:pt x="32" y="57"/>
                    </a:lnTo>
                    <a:lnTo>
                      <a:pt x="32" y="57"/>
                    </a:lnTo>
                    <a:lnTo>
                      <a:pt x="32" y="57"/>
                    </a:lnTo>
                    <a:lnTo>
                      <a:pt x="32" y="57"/>
                    </a:lnTo>
                    <a:lnTo>
                      <a:pt x="32" y="57"/>
                    </a:lnTo>
                    <a:close/>
                    <a:moveTo>
                      <a:pt x="32" y="92"/>
                    </a:moveTo>
                    <a:lnTo>
                      <a:pt x="34" y="92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2" y="92"/>
                    </a:lnTo>
                    <a:close/>
                    <a:moveTo>
                      <a:pt x="44" y="86"/>
                    </a:moveTo>
                    <a:lnTo>
                      <a:pt x="44" y="85"/>
                    </a:lnTo>
                    <a:lnTo>
                      <a:pt x="41" y="83"/>
                    </a:lnTo>
                    <a:lnTo>
                      <a:pt x="44" y="86"/>
                    </a:lnTo>
                    <a:lnTo>
                      <a:pt x="44" y="86"/>
                    </a:lnTo>
                    <a:lnTo>
                      <a:pt x="44" y="86"/>
                    </a:lnTo>
                    <a:lnTo>
                      <a:pt x="44" y="86"/>
                    </a:lnTo>
                    <a:lnTo>
                      <a:pt x="44" y="86"/>
                    </a:lnTo>
                    <a:lnTo>
                      <a:pt x="44" y="86"/>
                    </a:lnTo>
                    <a:lnTo>
                      <a:pt x="44" y="86"/>
                    </a:lnTo>
                    <a:close/>
                    <a:moveTo>
                      <a:pt x="28" y="71"/>
                    </a:moveTo>
                    <a:lnTo>
                      <a:pt x="26" y="73"/>
                    </a:lnTo>
                    <a:lnTo>
                      <a:pt x="30" y="73"/>
                    </a:lnTo>
                    <a:lnTo>
                      <a:pt x="28" y="75"/>
                    </a:lnTo>
                    <a:lnTo>
                      <a:pt x="30" y="75"/>
                    </a:lnTo>
                    <a:lnTo>
                      <a:pt x="28" y="77"/>
                    </a:lnTo>
                    <a:lnTo>
                      <a:pt x="36" y="75"/>
                    </a:lnTo>
                    <a:lnTo>
                      <a:pt x="34" y="73"/>
                    </a:lnTo>
                    <a:lnTo>
                      <a:pt x="32" y="71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28" y="71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Freeform 116">
                <a:extLst>
                  <a:ext uri="{FF2B5EF4-FFF2-40B4-BE49-F238E27FC236}">
                    <a16:creationId xmlns:a16="http://schemas.microsoft.com/office/drawing/2014/main" id="{05EA4E8F-97DC-493E-8C04-68A29066E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2213" y="2001838"/>
                <a:ext cx="206375" cy="77788"/>
              </a:xfrm>
              <a:custGeom>
                <a:avLst/>
                <a:gdLst>
                  <a:gd name="T0" fmla="*/ 16 w 130"/>
                  <a:gd name="T1" fmla="*/ 15 h 49"/>
                  <a:gd name="T2" fmla="*/ 20 w 130"/>
                  <a:gd name="T3" fmla="*/ 15 h 49"/>
                  <a:gd name="T4" fmla="*/ 28 w 130"/>
                  <a:gd name="T5" fmla="*/ 13 h 49"/>
                  <a:gd name="T6" fmla="*/ 33 w 130"/>
                  <a:gd name="T7" fmla="*/ 15 h 49"/>
                  <a:gd name="T8" fmla="*/ 25 w 130"/>
                  <a:gd name="T9" fmla="*/ 20 h 49"/>
                  <a:gd name="T10" fmla="*/ 14 w 130"/>
                  <a:gd name="T11" fmla="*/ 24 h 49"/>
                  <a:gd name="T12" fmla="*/ 4 w 130"/>
                  <a:gd name="T13" fmla="*/ 24 h 49"/>
                  <a:gd name="T14" fmla="*/ 14 w 130"/>
                  <a:gd name="T15" fmla="*/ 27 h 49"/>
                  <a:gd name="T16" fmla="*/ 24 w 130"/>
                  <a:gd name="T17" fmla="*/ 27 h 49"/>
                  <a:gd name="T18" fmla="*/ 30 w 130"/>
                  <a:gd name="T19" fmla="*/ 28 h 49"/>
                  <a:gd name="T20" fmla="*/ 25 w 130"/>
                  <a:gd name="T21" fmla="*/ 32 h 49"/>
                  <a:gd name="T22" fmla="*/ 30 w 130"/>
                  <a:gd name="T23" fmla="*/ 32 h 49"/>
                  <a:gd name="T24" fmla="*/ 24 w 130"/>
                  <a:gd name="T25" fmla="*/ 36 h 49"/>
                  <a:gd name="T26" fmla="*/ 16 w 130"/>
                  <a:gd name="T27" fmla="*/ 37 h 49"/>
                  <a:gd name="T28" fmla="*/ 25 w 130"/>
                  <a:gd name="T29" fmla="*/ 41 h 49"/>
                  <a:gd name="T30" fmla="*/ 33 w 130"/>
                  <a:gd name="T31" fmla="*/ 41 h 49"/>
                  <a:gd name="T32" fmla="*/ 37 w 130"/>
                  <a:gd name="T33" fmla="*/ 44 h 49"/>
                  <a:gd name="T34" fmla="*/ 41 w 130"/>
                  <a:gd name="T35" fmla="*/ 44 h 49"/>
                  <a:gd name="T36" fmla="*/ 60 w 130"/>
                  <a:gd name="T37" fmla="*/ 49 h 49"/>
                  <a:gd name="T38" fmla="*/ 73 w 130"/>
                  <a:gd name="T39" fmla="*/ 44 h 49"/>
                  <a:gd name="T40" fmla="*/ 82 w 130"/>
                  <a:gd name="T41" fmla="*/ 41 h 49"/>
                  <a:gd name="T42" fmla="*/ 94 w 130"/>
                  <a:gd name="T43" fmla="*/ 40 h 49"/>
                  <a:gd name="T44" fmla="*/ 114 w 130"/>
                  <a:gd name="T45" fmla="*/ 32 h 49"/>
                  <a:gd name="T46" fmla="*/ 118 w 130"/>
                  <a:gd name="T47" fmla="*/ 27 h 49"/>
                  <a:gd name="T48" fmla="*/ 125 w 130"/>
                  <a:gd name="T49" fmla="*/ 24 h 49"/>
                  <a:gd name="T50" fmla="*/ 122 w 130"/>
                  <a:gd name="T51" fmla="*/ 23 h 49"/>
                  <a:gd name="T52" fmla="*/ 130 w 130"/>
                  <a:gd name="T53" fmla="*/ 23 h 49"/>
                  <a:gd name="T54" fmla="*/ 130 w 130"/>
                  <a:gd name="T55" fmla="*/ 19 h 49"/>
                  <a:gd name="T56" fmla="*/ 130 w 130"/>
                  <a:gd name="T57" fmla="*/ 15 h 49"/>
                  <a:gd name="T58" fmla="*/ 118 w 130"/>
                  <a:gd name="T59" fmla="*/ 15 h 49"/>
                  <a:gd name="T60" fmla="*/ 118 w 130"/>
                  <a:gd name="T61" fmla="*/ 9 h 49"/>
                  <a:gd name="T62" fmla="*/ 117 w 130"/>
                  <a:gd name="T63" fmla="*/ 3 h 49"/>
                  <a:gd name="T64" fmla="*/ 114 w 130"/>
                  <a:gd name="T65" fmla="*/ 1 h 49"/>
                  <a:gd name="T66" fmla="*/ 107 w 130"/>
                  <a:gd name="T67" fmla="*/ 1 h 49"/>
                  <a:gd name="T68" fmla="*/ 99 w 130"/>
                  <a:gd name="T69" fmla="*/ 0 h 49"/>
                  <a:gd name="T70" fmla="*/ 90 w 130"/>
                  <a:gd name="T71" fmla="*/ 3 h 49"/>
                  <a:gd name="T72" fmla="*/ 78 w 130"/>
                  <a:gd name="T73" fmla="*/ 3 h 49"/>
                  <a:gd name="T74" fmla="*/ 77 w 130"/>
                  <a:gd name="T75" fmla="*/ 13 h 49"/>
                  <a:gd name="T76" fmla="*/ 67 w 130"/>
                  <a:gd name="T77" fmla="*/ 5 h 49"/>
                  <a:gd name="T78" fmla="*/ 61 w 130"/>
                  <a:gd name="T79" fmla="*/ 11 h 49"/>
                  <a:gd name="T80" fmla="*/ 52 w 130"/>
                  <a:gd name="T81" fmla="*/ 5 h 49"/>
                  <a:gd name="T82" fmla="*/ 48 w 130"/>
                  <a:gd name="T83" fmla="*/ 13 h 49"/>
                  <a:gd name="T84" fmla="*/ 42 w 130"/>
                  <a:gd name="T85" fmla="*/ 15 h 49"/>
                  <a:gd name="T86" fmla="*/ 38 w 130"/>
                  <a:gd name="T87" fmla="*/ 17 h 49"/>
                  <a:gd name="T88" fmla="*/ 33 w 130"/>
                  <a:gd name="T89" fmla="*/ 11 h 49"/>
                  <a:gd name="T90" fmla="*/ 37 w 130"/>
                  <a:gd name="T91" fmla="*/ 7 h 49"/>
                  <a:gd name="T92" fmla="*/ 33 w 130"/>
                  <a:gd name="T93" fmla="*/ 3 h 49"/>
                  <a:gd name="T94" fmla="*/ 21 w 130"/>
                  <a:gd name="T95" fmla="*/ 0 h 49"/>
                  <a:gd name="T96" fmla="*/ 24 w 130"/>
                  <a:gd name="T97" fmla="*/ 3 h 49"/>
                  <a:gd name="T98" fmla="*/ 25 w 130"/>
                  <a:gd name="T99" fmla="*/ 9 h 49"/>
                  <a:gd name="T100" fmla="*/ 20 w 130"/>
                  <a:gd name="T101" fmla="*/ 7 h 49"/>
                  <a:gd name="T102" fmla="*/ 16 w 130"/>
                  <a:gd name="T103" fmla="*/ 3 h 49"/>
                  <a:gd name="T104" fmla="*/ 14 w 130"/>
                  <a:gd name="T105" fmla="*/ 7 h 49"/>
                  <a:gd name="T106" fmla="*/ 14 w 130"/>
                  <a:gd name="T107" fmla="*/ 9 h 49"/>
                  <a:gd name="T108" fmla="*/ 14 w 130"/>
                  <a:gd name="T109" fmla="*/ 11 h 49"/>
                  <a:gd name="T110" fmla="*/ 10 w 130"/>
                  <a:gd name="T111" fmla="*/ 11 h 49"/>
                  <a:gd name="T112" fmla="*/ 6 w 130"/>
                  <a:gd name="T113" fmla="*/ 13 h 49"/>
                  <a:gd name="T114" fmla="*/ 0 w 130"/>
                  <a:gd name="T115" fmla="*/ 15 h 49"/>
                  <a:gd name="T116" fmla="*/ 6 w 130"/>
                  <a:gd name="T117" fmla="*/ 1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0" h="49">
                    <a:moveTo>
                      <a:pt x="6" y="17"/>
                    </a:moveTo>
                    <a:lnTo>
                      <a:pt x="6" y="17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6" y="15"/>
                    </a:lnTo>
                    <a:lnTo>
                      <a:pt x="16" y="15"/>
                    </a:lnTo>
                    <a:lnTo>
                      <a:pt x="17" y="15"/>
                    </a:lnTo>
                    <a:lnTo>
                      <a:pt x="17" y="13"/>
                    </a:lnTo>
                    <a:lnTo>
                      <a:pt x="20" y="13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4" y="15"/>
                    </a:lnTo>
                    <a:lnTo>
                      <a:pt x="25" y="15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28" y="17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30" y="20"/>
                    </a:lnTo>
                    <a:lnTo>
                      <a:pt x="30" y="20"/>
                    </a:lnTo>
                    <a:lnTo>
                      <a:pt x="28" y="23"/>
                    </a:lnTo>
                    <a:lnTo>
                      <a:pt x="21" y="23"/>
                    </a:lnTo>
                    <a:lnTo>
                      <a:pt x="17" y="23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2" y="23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2" y="24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21" y="27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8" y="30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29" y="30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5" y="32"/>
                    </a:lnTo>
                    <a:lnTo>
                      <a:pt x="25" y="32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24" y="33"/>
                    </a:lnTo>
                    <a:lnTo>
                      <a:pt x="24" y="33"/>
                    </a:lnTo>
                    <a:lnTo>
                      <a:pt x="28" y="33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28" y="33"/>
                    </a:lnTo>
                    <a:lnTo>
                      <a:pt x="25" y="36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1" y="37"/>
                    </a:lnTo>
                    <a:lnTo>
                      <a:pt x="20" y="37"/>
                    </a:lnTo>
                    <a:lnTo>
                      <a:pt x="20" y="37"/>
                    </a:lnTo>
                    <a:lnTo>
                      <a:pt x="16" y="40"/>
                    </a:lnTo>
                    <a:lnTo>
                      <a:pt x="16" y="37"/>
                    </a:lnTo>
                    <a:lnTo>
                      <a:pt x="16" y="37"/>
                    </a:lnTo>
                    <a:lnTo>
                      <a:pt x="14" y="40"/>
                    </a:lnTo>
                    <a:lnTo>
                      <a:pt x="14" y="41"/>
                    </a:lnTo>
                    <a:lnTo>
                      <a:pt x="14" y="41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33" y="40"/>
                    </a:lnTo>
                    <a:lnTo>
                      <a:pt x="34" y="40"/>
                    </a:lnTo>
                    <a:lnTo>
                      <a:pt x="33" y="41"/>
                    </a:lnTo>
                    <a:lnTo>
                      <a:pt x="33" y="41"/>
                    </a:lnTo>
                    <a:lnTo>
                      <a:pt x="34" y="41"/>
                    </a:lnTo>
                    <a:lnTo>
                      <a:pt x="37" y="41"/>
                    </a:lnTo>
                    <a:lnTo>
                      <a:pt x="37" y="41"/>
                    </a:lnTo>
                    <a:lnTo>
                      <a:pt x="38" y="41"/>
                    </a:lnTo>
                    <a:lnTo>
                      <a:pt x="37" y="44"/>
                    </a:lnTo>
                    <a:lnTo>
                      <a:pt x="37" y="44"/>
                    </a:lnTo>
                    <a:lnTo>
                      <a:pt x="41" y="44"/>
                    </a:lnTo>
                    <a:lnTo>
                      <a:pt x="42" y="41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1" y="44"/>
                    </a:lnTo>
                    <a:lnTo>
                      <a:pt x="41" y="44"/>
                    </a:lnTo>
                    <a:lnTo>
                      <a:pt x="42" y="45"/>
                    </a:lnTo>
                    <a:lnTo>
                      <a:pt x="44" y="45"/>
                    </a:lnTo>
                    <a:lnTo>
                      <a:pt x="48" y="46"/>
                    </a:lnTo>
                    <a:lnTo>
                      <a:pt x="48" y="46"/>
                    </a:lnTo>
                    <a:lnTo>
                      <a:pt x="60" y="49"/>
                    </a:lnTo>
                    <a:lnTo>
                      <a:pt x="60" y="49"/>
                    </a:lnTo>
                    <a:lnTo>
                      <a:pt x="67" y="46"/>
                    </a:lnTo>
                    <a:lnTo>
                      <a:pt x="67" y="46"/>
                    </a:lnTo>
                    <a:lnTo>
                      <a:pt x="71" y="46"/>
                    </a:lnTo>
                    <a:lnTo>
                      <a:pt x="71" y="46"/>
                    </a:lnTo>
                    <a:lnTo>
                      <a:pt x="73" y="45"/>
                    </a:lnTo>
                    <a:lnTo>
                      <a:pt x="73" y="44"/>
                    </a:lnTo>
                    <a:lnTo>
                      <a:pt x="73" y="44"/>
                    </a:lnTo>
                    <a:lnTo>
                      <a:pt x="73" y="44"/>
                    </a:lnTo>
                    <a:lnTo>
                      <a:pt x="73" y="44"/>
                    </a:lnTo>
                    <a:lnTo>
                      <a:pt x="78" y="44"/>
                    </a:lnTo>
                    <a:lnTo>
                      <a:pt x="78" y="44"/>
                    </a:lnTo>
                    <a:lnTo>
                      <a:pt x="82" y="41"/>
                    </a:lnTo>
                    <a:lnTo>
                      <a:pt x="85" y="40"/>
                    </a:lnTo>
                    <a:lnTo>
                      <a:pt x="85" y="40"/>
                    </a:lnTo>
                    <a:lnTo>
                      <a:pt x="86" y="41"/>
                    </a:lnTo>
                    <a:lnTo>
                      <a:pt x="87" y="41"/>
                    </a:lnTo>
                    <a:lnTo>
                      <a:pt x="94" y="40"/>
                    </a:lnTo>
                    <a:lnTo>
                      <a:pt x="94" y="40"/>
                    </a:lnTo>
                    <a:lnTo>
                      <a:pt x="105" y="33"/>
                    </a:lnTo>
                    <a:lnTo>
                      <a:pt x="105" y="33"/>
                    </a:lnTo>
                    <a:lnTo>
                      <a:pt x="107" y="33"/>
                    </a:lnTo>
                    <a:lnTo>
                      <a:pt x="111" y="33"/>
                    </a:lnTo>
                    <a:lnTo>
                      <a:pt x="111" y="33"/>
                    </a:lnTo>
                    <a:lnTo>
                      <a:pt x="114" y="32"/>
                    </a:lnTo>
                    <a:lnTo>
                      <a:pt x="117" y="30"/>
                    </a:lnTo>
                    <a:lnTo>
                      <a:pt x="117" y="30"/>
                    </a:lnTo>
                    <a:lnTo>
                      <a:pt x="117" y="30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18" y="27"/>
                    </a:lnTo>
                    <a:lnTo>
                      <a:pt x="118" y="27"/>
                    </a:lnTo>
                    <a:lnTo>
                      <a:pt x="121" y="28"/>
                    </a:lnTo>
                    <a:lnTo>
                      <a:pt x="122" y="27"/>
                    </a:lnTo>
                    <a:lnTo>
                      <a:pt x="126" y="27"/>
                    </a:lnTo>
                    <a:lnTo>
                      <a:pt x="126" y="27"/>
                    </a:lnTo>
                    <a:lnTo>
                      <a:pt x="125" y="24"/>
                    </a:lnTo>
                    <a:lnTo>
                      <a:pt x="126" y="24"/>
                    </a:lnTo>
                    <a:lnTo>
                      <a:pt x="125" y="24"/>
                    </a:lnTo>
                    <a:lnTo>
                      <a:pt x="125" y="24"/>
                    </a:lnTo>
                    <a:lnTo>
                      <a:pt x="129" y="24"/>
                    </a:lnTo>
                    <a:lnTo>
                      <a:pt x="129" y="24"/>
                    </a:lnTo>
                    <a:lnTo>
                      <a:pt x="122" y="23"/>
                    </a:lnTo>
                    <a:lnTo>
                      <a:pt x="122" y="23"/>
                    </a:lnTo>
                    <a:lnTo>
                      <a:pt x="125" y="23"/>
                    </a:lnTo>
                    <a:lnTo>
                      <a:pt x="126" y="23"/>
                    </a:lnTo>
                    <a:lnTo>
                      <a:pt x="129" y="23"/>
                    </a:lnTo>
                    <a:lnTo>
                      <a:pt x="130" y="23"/>
                    </a:lnTo>
                    <a:lnTo>
                      <a:pt x="130" y="23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26" y="20"/>
                    </a:lnTo>
                    <a:lnTo>
                      <a:pt x="126" y="20"/>
                    </a:lnTo>
                    <a:lnTo>
                      <a:pt x="130" y="19"/>
                    </a:lnTo>
                    <a:lnTo>
                      <a:pt x="130" y="19"/>
                    </a:lnTo>
                    <a:lnTo>
                      <a:pt x="126" y="19"/>
                    </a:lnTo>
                    <a:lnTo>
                      <a:pt x="126" y="19"/>
                    </a:lnTo>
                    <a:lnTo>
                      <a:pt x="129" y="17"/>
                    </a:lnTo>
                    <a:lnTo>
                      <a:pt x="130" y="17"/>
                    </a:lnTo>
                    <a:lnTo>
                      <a:pt x="130" y="15"/>
                    </a:lnTo>
                    <a:lnTo>
                      <a:pt x="130" y="15"/>
                    </a:lnTo>
                    <a:lnTo>
                      <a:pt x="129" y="15"/>
                    </a:lnTo>
                    <a:lnTo>
                      <a:pt x="125" y="13"/>
                    </a:lnTo>
                    <a:lnTo>
                      <a:pt x="125" y="13"/>
                    </a:lnTo>
                    <a:lnTo>
                      <a:pt x="122" y="13"/>
                    </a:lnTo>
                    <a:lnTo>
                      <a:pt x="118" y="15"/>
                    </a:lnTo>
                    <a:lnTo>
                      <a:pt x="118" y="15"/>
                    </a:lnTo>
                    <a:lnTo>
                      <a:pt x="122" y="13"/>
                    </a:lnTo>
                    <a:lnTo>
                      <a:pt x="122" y="11"/>
                    </a:lnTo>
                    <a:lnTo>
                      <a:pt x="122" y="11"/>
                    </a:lnTo>
                    <a:lnTo>
                      <a:pt x="117" y="11"/>
                    </a:lnTo>
                    <a:lnTo>
                      <a:pt x="117" y="11"/>
                    </a:lnTo>
                    <a:lnTo>
                      <a:pt x="118" y="9"/>
                    </a:lnTo>
                    <a:lnTo>
                      <a:pt x="121" y="7"/>
                    </a:lnTo>
                    <a:lnTo>
                      <a:pt x="121" y="7"/>
                    </a:lnTo>
                    <a:lnTo>
                      <a:pt x="117" y="5"/>
                    </a:lnTo>
                    <a:lnTo>
                      <a:pt x="114" y="5"/>
                    </a:lnTo>
                    <a:lnTo>
                      <a:pt x="114" y="5"/>
                    </a:lnTo>
                    <a:lnTo>
                      <a:pt x="117" y="3"/>
                    </a:lnTo>
                    <a:lnTo>
                      <a:pt x="117" y="3"/>
                    </a:lnTo>
                    <a:lnTo>
                      <a:pt x="117" y="3"/>
                    </a:lnTo>
                    <a:lnTo>
                      <a:pt x="118" y="1"/>
                    </a:lnTo>
                    <a:lnTo>
                      <a:pt x="122" y="1"/>
                    </a:lnTo>
                    <a:lnTo>
                      <a:pt x="122" y="1"/>
                    </a:lnTo>
                    <a:lnTo>
                      <a:pt x="114" y="1"/>
                    </a:lnTo>
                    <a:lnTo>
                      <a:pt x="113" y="3"/>
                    </a:lnTo>
                    <a:lnTo>
                      <a:pt x="111" y="5"/>
                    </a:lnTo>
                    <a:lnTo>
                      <a:pt x="111" y="5"/>
                    </a:lnTo>
                    <a:lnTo>
                      <a:pt x="109" y="3"/>
                    </a:lnTo>
                    <a:lnTo>
                      <a:pt x="107" y="1"/>
                    </a:lnTo>
                    <a:lnTo>
                      <a:pt x="107" y="1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8" y="3"/>
                    </a:lnTo>
                    <a:lnTo>
                      <a:pt x="98" y="5"/>
                    </a:lnTo>
                    <a:lnTo>
                      <a:pt x="98" y="5"/>
                    </a:lnTo>
                    <a:lnTo>
                      <a:pt x="90" y="3"/>
                    </a:lnTo>
                    <a:lnTo>
                      <a:pt x="90" y="3"/>
                    </a:lnTo>
                    <a:lnTo>
                      <a:pt x="87" y="5"/>
                    </a:lnTo>
                    <a:lnTo>
                      <a:pt x="85" y="9"/>
                    </a:lnTo>
                    <a:lnTo>
                      <a:pt x="85" y="9"/>
                    </a:lnTo>
                    <a:lnTo>
                      <a:pt x="81" y="5"/>
                    </a:lnTo>
                    <a:lnTo>
                      <a:pt x="78" y="3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8" y="9"/>
                    </a:lnTo>
                    <a:lnTo>
                      <a:pt x="77" y="13"/>
                    </a:lnTo>
                    <a:lnTo>
                      <a:pt x="77" y="13"/>
                    </a:lnTo>
                    <a:lnTo>
                      <a:pt x="74" y="7"/>
                    </a:lnTo>
                    <a:lnTo>
                      <a:pt x="73" y="5"/>
                    </a:lnTo>
                    <a:lnTo>
                      <a:pt x="69" y="3"/>
                    </a:lnTo>
                    <a:lnTo>
                      <a:pt x="69" y="3"/>
                    </a:lnTo>
                    <a:lnTo>
                      <a:pt x="67" y="5"/>
                    </a:lnTo>
                    <a:lnTo>
                      <a:pt x="67" y="5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1" y="7"/>
                    </a:lnTo>
                    <a:lnTo>
                      <a:pt x="61" y="11"/>
                    </a:lnTo>
                    <a:lnTo>
                      <a:pt x="61" y="11"/>
                    </a:lnTo>
                    <a:lnTo>
                      <a:pt x="60" y="11"/>
                    </a:lnTo>
                    <a:lnTo>
                      <a:pt x="57" y="9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0" y="9"/>
                    </a:lnTo>
                    <a:lnTo>
                      <a:pt x="50" y="9"/>
                    </a:lnTo>
                    <a:lnTo>
                      <a:pt x="50" y="13"/>
                    </a:lnTo>
                    <a:lnTo>
                      <a:pt x="50" y="13"/>
                    </a:lnTo>
                    <a:lnTo>
                      <a:pt x="48" y="13"/>
                    </a:lnTo>
                    <a:lnTo>
                      <a:pt x="48" y="13"/>
                    </a:lnTo>
                    <a:lnTo>
                      <a:pt x="48" y="15"/>
                    </a:lnTo>
                    <a:lnTo>
                      <a:pt x="46" y="15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2" y="13"/>
                    </a:lnTo>
                    <a:lnTo>
                      <a:pt x="42" y="15"/>
                    </a:lnTo>
                    <a:lnTo>
                      <a:pt x="41" y="17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8" y="17"/>
                    </a:lnTo>
                    <a:lnTo>
                      <a:pt x="37" y="15"/>
                    </a:lnTo>
                    <a:lnTo>
                      <a:pt x="34" y="15"/>
                    </a:lnTo>
                    <a:lnTo>
                      <a:pt x="34" y="15"/>
                    </a:lnTo>
                    <a:lnTo>
                      <a:pt x="37" y="15"/>
                    </a:lnTo>
                    <a:lnTo>
                      <a:pt x="37" y="13"/>
                    </a:lnTo>
                    <a:lnTo>
                      <a:pt x="33" y="11"/>
                    </a:lnTo>
                    <a:lnTo>
                      <a:pt x="33" y="11"/>
                    </a:lnTo>
                    <a:lnTo>
                      <a:pt x="37" y="11"/>
                    </a:lnTo>
                    <a:lnTo>
                      <a:pt x="38" y="11"/>
                    </a:lnTo>
                    <a:lnTo>
                      <a:pt x="38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4" y="5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0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4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4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4" y="5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20" y="5"/>
                    </a:lnTo>
                    <a:lnTo>
                      <a:pt x="20" y="7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1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Freeform 121">
                <a:extLst>
                  <a:ext uri="{FF2B5EF4-FFF2-40B4-BE49-F238E27FC236}">
                    <a16:creationId xmlns:a16="http://schemas.microsoft.com/office/drawing/2014/main" id="{EBBDE76D-2375-4787-95F4-22819EB95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288" y="2293938"/>
                <a:ext cx="96838" cy="101600"/>
              </a:xfrm>
              <a:custGeom>
                <a:avLst/>
                <a:gdLst>
                  <a:gd name="T0" fmla="*/ 57 w 61"/>
                  <a:gd name="T1" fmla="*/ 20 h 64"/>
                  <a:gd name="T2" fmla="*/ 54 w 61"/>
                  <a:gd name="T3" fmla="*/ 19 h 64"/>
                  <a:gd name="T4" fmla="*/ 53 w 61"/>
                  <a:gd name="T5" fmla="*/ 18 h 64"/>
                  <a:gd name="T6" fmla="*/ 49 w 61"/>
                  <a:gd name="T7" fmla="*/ 15 h 64"/>
                  <a:gd name="T8" fmla="*/ 48 w 61"/>
                  <a:gd name="T9" fmla="*/ 18 h 64"/>
                  <a:gd name="T10" fmla="*/ 44 w 61"/>
                  <a:gd name="T11" fmla="*/ 19 h 64"/>
                  <a:gd name="T12" fmla="*/ 36 w 61"/>
                  <a:gd name="T13" fmla="*/ 14 h 64"/>
                  <a:gd name="T14" fmla="*/ 40 w 61"/>
                  <a:gd name="T15" fmla="*/ 10 h 64"/>
                  <a:gd name="T16" fmla="*/ 44 w 61"/>
                  <a:gd name="T17" fmla="*/ 10 h 64"/>
                  <a:gd name="T18" fmla="*/ 48 w 61"/>
                  <a:gd name="T19" fmla="*/ 4 h 64"/>
                  <a:gd name="T20" fmla="*/ 53 w 61"/>
                  <a:gd name="T21" fmla="*/ 0 h 64"/>
                  <a:gd name="T22" fmla="*/ 44 w 61"/>
                  <a:gd name="T23" fmla="*/ 0 h 64"/>
                  <a:gd name="T24" fmla="*/ 41 w 61"/>
                  <a:gd name="T25" fmla="*/ 2 h 64"/>
                  <a:gd name="T26" fmla="*/ 33 w 61"/>
                  <a:gd name="T27" fmla="*/ 2 h 64"/>
                  <a:gd name="T28" fmla="*/ 32 w 61"/>
                  <a:gd name="T29" fmla="*/ 7 h 64"/>
                  <a:gd name="T30" fmla="*/ 30 w 61"/>
                  <a:gd name="T31" fmla="*/ 10 h 64"/>
                  <a:gd name="T32" fmla="*/ 26 w 61"/>
                  <a:gd name="T33" fmla="*/ 10 h 64"/>
                  <a:gd name="T34" fmla="*/ 33 w 61"/>
                  <a:gd name="T35" fmla="*/ 11 h 64"/>
                  <a:gd name="T36" fmla="*/ 32 w 61"/>
                  <a:gd name="T37" fmla="*/ 14 h 64"/>
                  <a:gd name="T38" fmla="*/ 30 w 61"/>
                  <a:gd name="T39" fmla="*/ 18 h 64"/>
                  <a:gd name="T40" fmla="*/ 24 w 61"/>
                  <a:gd name="T41" fmla="*/ 18 h 64"/>
                  <a:gd name="T42" fmla="*/ 20 w 61"/>
                  <a:gd name="T43" fmla="*/ 19 h 64"/>
                  <a:gd name="T44" fmla="*/ 14 w 61"/>
                  <a:gd name="T45" fmla="*/ 15 h 64"/>
                  <a:gd name="T46" fmla="*/ 9 w 61"/>
                  <a:gd name="T47" fmla="*/ 18 h 64"/>
                  <a:gd name="T48" fmla="*/ 9 w 61"/>
                  <a:gd name="T49" fmla="*/ 20 h 64"/>
                  <a:gd name="T50" fmla="*/ 10 w 61"/>
                  <a:gd name="T51" fmla="*/ 23 h 64"/>
                  <a:gd name="T52" fmla="*/ 14 w 61"/>
                  <a:gd name="T53" fmla="*/ 24 h 64"/>
                  <a:gd name="T54" fmla="*/ 10 w 61"/>
                  <a:gd name="T55" fmla="*/ 27 h 64"/>
                  <a:gd name="T56" fmla="*/ 5 w 61"/>
                  <a:gd name="T57" fmla="*/ 31 h 64"/>
                  <a:gd name="T58" fmla="*/ 5 w 61"/>
                  <a:gd name="T59" fmla="*/ 32 h 64"/>
                  <a:gd name="T60" fmla="*/ 9 w 61"/>
                  <a:gd name="T61" fmla="*/ 32 h 64"/>
                  <a:gd name="T62" fmla="*/ 22 w 61"/>
                  <a:gd name="T63" fmla="*/ 34 h 64"/>
                  <a:gd name="T64" fmla="*/ 14 w 61"/>
                  <a:gd name="T65" fmla="*/ 38 h 64"/>
                  <a:gd name="T66" fmla="*/ 14 w 61"/>
                  <a:gd name="T67" fmla="*/ 42 h 64"/>
                  <a:gd name="T68" fmla="*/ 7 w 61"/>
                  <a:gd name="T69" fmla="*/ 46 h 64"/>
                  <a:gd name="T70" fmla="*/ 9 w 61"/>
                  <a:gd name="T71" fmla="*/ 48 h 64"/>
                  <a:gd name="T72" fmla="*/ 7 w 61"/>
                  <a:gd name="T73" fmla="*/ 51 h 64"/>
                  <a:gd name="T74" fmla="*/ 1 w 61"/>
                  <a:gd name="T75" fmla="*/ 51 h 64"/>
                  <a:gd name="T76" fmla="*/ 0 w 61"/>
                  <a:gd name="T77" fmla="*/ 55 h 64"/>
                  <a:gd name="T78" fmla="*/ 7 w 61"/>
                  <a:gd name="T79" fmla="*/ 54 h 64"/>
                  <a:gd name="T80" fmla="*/ 0 w 61"/>
                  <a:gd name="T81" fmla="*/ 59 h 64"/>
                  <a:gd name="T82" fmla="*/ 1 w 61"/>
                  <a:gd name="T83" fmla="*/ 62 h 64"/>
                  <a:gd name="T84" fmla="*/ 9 w 61"/>
                  <a:gd name="T85" fmla="*/ 59 h 64"/>
                  <a:gd name="T86" fmla="*/ 1 w 61"/>
                  <a:gd name="T87" fmla="*/ 63 h 64"/>
                  <a:gd name="T88" fmla="*/ 7 w 61"/>
                  <a:gd name="T89" fmla="*/ 62 h 64"/>
                  <a:gd name="T90" fmla="*/ 7 w 61"/>
                  <a:gd name="T91" fmla="*/ 64 h 64"/>
                  <a:gd name="T92" fmla="*/ 14 w 61"/>
                  <a:gd name="T93" fmla="*/ 64 h 64"/>
                  <a:gd name="T94" fmla="*/ 24 w 61"/>
                  <a:gd name="T95" fmla="*/ 63 h 64"/>
                  <a:gd name="T96" fmla="*/ 28 w 61"/>
                  <a:gd name="T97" fmla="*/ 59 h 64"/>
                  <a:gd name="T98" fmla="*/ 36 w 61"/>
                  <a:gd name="T99" fmla="*/ 58 h 64"/>
                  <a:gd name="T100" fmla="*/ 44 w 61"/>
                  <a:gd name="T101" fmla="*/ 54 h 64"/>
                  <a:gd name="T102" fmla="*/ 48 w 61"/>
                  <a:gd name="T103" fmla="*/ 51 h 64"/>
                  <a:gd name="T104" fmla="*/ 49 w 61"/>
                  <a:gd name="T105" fmla="*/ 54 h 64"/>
                  <a:gd name="T106" fmla="*/ 54 w 61"/>
                  <a:gd name="T107" fmla="*/ 51 h 64"/>
                  <a:gd name="T108" fmla="*/ 54 w 61"/>
                  <a:gd name="T109" fmla="*/ 50 h 64"/>
                  <a:gd name="T110" fmla="*/ 58 w 61"/>
                  <a:gd name="T111" fmla="*/ 44 h 64"/>
                  <a:gd name="T112" fmla="*/ 58 w 61"/>
                  <a:gd name="T113" fmla="*/ 32 h 64"/>
                  <a:gd name="T114" fmla="*/ 61 w 61"/>
                  <a:gd name="T115" fmla="*/ 31 h 64"/>
                  <a:gd name="T116" fmla="*/ 57 w 61"/>
                  <a:gd name="T117" fmla="*/ 23 h 64"/>
                  <a:gd name="T118" fmla="*/ 58 w 61"/>
                  <a:gd name="T119" fmla="*/ 20 h 64"/>
                  <a:gd name="T120" fmla="*/ 58 w 61"/>
                  <a:gd name="T121" fmla="*/ 20 h 64"/>
                  <a:gd name="T122" fmla="*/ 58 w 61"/>
                  <a:gd name="T123" fmla="*/ 20 h 64"/>
                  <a:gd name="T124" fmla="*/ 58 w 61"/>
                  <a:gd name="T125" fmla="*/ 2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1" h="64">
                    <a:moveTo>
                      <a:pt x="58" y="20"/>
                    </a:moveTo>
                    <a:lnTo>
                      <a:pt x="57" y="20"/>
                    </a:lnTo>
                    <a:lnTo>
                      <a:pt x="54" y="20"/>
                    </a:lnTo>
                    <a:lnTo>
                      <a:pt x="54" y="19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50" y="15"/>
                    </a:lnTo>
                    <a:lnTo>
                      <a:pt x="49" y="15"/>
                    </a:lnTo>
                    <a:lnTo>
                      <a:pt x="48" y="15"/>
                    </a:lnTo>
                    <a:lnTo>
                      <a:pt x="48" y="18"/>
                    </a:lnTo>
                    <a:lnTo>
                      <a:pt x="45" y="19"/>
                    </a:lnTo>
                    <a:lnTo>
                      <a:pt x="44" y="19"/>
                    </a:lnTo>
                    <a:lnTo>
                      <a:pt x="37" y="15"/>
                    </a:lnTo>
                    <a:lnTo>
                      <a:pt x="36" y="14"/>
                    </a:lnTo>
                    <a:lnTo>
                      <a:pt x="41" y="11"/>
                    </a:lnTo>
                    <a:lnTo>
                      <a:pt x="40" y="10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45" y="6"/>
                    </a:lnTo>
                    <a:lnTo>
                      <a:pt x="48" y="4"/>
                    </a:lnTo>
                    <a:lnTo>
                      <a:pt x="49" y="2"/>
                    </a:lnTo>
                    <a:lnTo>
                      <a:pt x="53" y="0"/>
                    </a:lnTo>
                    <a:lnTo>
                      <a:pt x="49" y="0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37" y="2"/>
                    </a:lnTo>
                    <a:lnTo>
                      <a:pt x="33" y="2"/>
                    </a:lnTo>
                    <a:lnTo>
                      <a:pt x="32" y="4"/>
                    </a:lnTo>
                    <a:lnTo>
                      <a:pt x="32" y="7"/>
                    </a:lnTo>
                    <a:lnTo>
                      <a:pt x="30" y="7"/>
                    </a:lnTo>
                    <a:lnTo>
                      <a:pt x="30" y="10"/>
                    </a:lnTo>
                    <a:lnTo>
                      <a:pt x="28" y="10"/>
                    </a:lnTo>
                    <a:lnTo>
                      <a:pt x="26" y="10"/>
                    </a:lnTo>
                    <a:lnTo>
                      <a:pt x="30" y="11"/>
                    </a:lnTo>
                    <a:lnTo>
                      <a:pt x="33" y="11"/>
                    </a:lnTo>
                    <a:lnTo>
                      <a:pt x="33" y="14"/>
                    </a:lnTo>
                    <a:lnTo>
                      <a:pt x="32" y="14"/>
                    </a:lnTo>
                    <a:lnTo>
                      <a:pt x="28" y="15"/>
                    </a:lnTo>
                    <a:lnTo>
                      <a:pt x="30" y="18"/>
                    </a:lnTo>
                    <a:lnTo>
                      <a:pt x="28" y="18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20" y="19"/>
                    </a:lnTo>
                    <a:lnTo>
                      <a:pt x="18" y="18"/>
                    </a:lnTo>
                    <a:lnTo>
                      <a:pt x="14" y="15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9" y="19"/>
                    </a:lnTo>
                    <a:lnTo>
                      <a:pt x="9" y="20"/>
                    </a:lnTo>
                    <a:lnTo>
                      <a:pt x="10" y="20"/>
                    </a:lnTo>
                    <a:lnTo>
                      <a:pt x="10" y="23"/>
                    </a:lnTo>
                    <a:lnTo>
                      <a:pt x="13" y="23"/>
                    </a:lnTo>
                    <a:lnTo>
                      <a:pt x="14" y="24"/>
                    </a:lnTo>
                    <a:lnTo>
                      <a:pt x="13" y="24"/>
                    </a:lnTo>
                    <a:lnTo>
                      <a:pt x="10" y="27"/>
                    </a:lnTo>
                    <a:lnTo>
                      <a:pt x="9" y="28"/>
                    </a:lnTo>
                    <a:lnTo>
                      <a:pt x="5" y="31"/>
                    </a:lnTo>
                    <a:lnTo>
                      <a:pt x="7" y="31"/>
                    </a:lnTo>
                    <a:lnTo>
                      <a:pt x="5" y="32"/>
                    </a:lnTo>
                    <a:lnTo>
                      <a:pt x="7" y="32"/>
                    </a:lnTo>
                    <a:lnTo>
                      <a:pt x="9" y="32"/>
                    </a:lnTo>
                    <a:lnTo>
                      <a:pt x="14" y="34"/>
                    </a:lnTo>
                    <a:lnTo>
                      <a:pt x="22" y="34"/>
                    </a:lnTo>
                    <a:lnTo>
                      <a:pt x="17" y="36"/>
                    </a:lnTo>
                    <a:lnTo>
                      <a:pt x="14" y="38"/>
                    </a:lnTo>
                    <a:lnTo>
                      <a:pt x="14" y="40"/>
                    </a:lnTo>
                    <a:lnTo>
                      <a:pt x="14" y="42"/>
                    </a:lnTo>
                    <a:lnTo>
                      <a:pt x="13" y="44"/>
                    </a:lnTo>
                    <a:lnTo>
                      <a:pt x="7" y="46"/>
                    </a:lnTo>
                    <a:lnTo>
                      <a:pt x="13" y="46"/>
                    </a:lnTo>
                    <a:lnTo>
                      <a:pt x="9" y="48"/>
                    </a:lnTo>
                    <a:lnTo>
                      <a:pt x="7" y="50"/>
                    </a:lnTo>
                    <a:lnTo>
                      <a:pt x="7" y="51"/>
                    </a:lnTo>
                    <a:lnTo>
                      <a:pt x="4" y="51"/>
                    </a:lnTo>
                    <a:lnTo>
                      <a:pt x="1" y="51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4" y="54"/>
                    </a:lnTo>
                    <a:lnTo>
                      <a:pt x="7" y="54"/>
                    </a:lnTo>
                    <a:lnTo>
                      <a:pt x="1" y="55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1" y="62"/>
                    </a:lnTo>
                    <a:lnTo>
                      <a:pt x="4" y="62"/>
                    </a:lnTo>
                    <a:lnTo>
                      <a:pt x="9" y="59"/>
                    </a:lnTo>
                    <a:lnTo>
                      <a:pt x="5" y="62"/>
                    </a:lnTo>
                    <a:lnTo>
                      <a:pt x="1" y="63"/>
                    </a:lnTo>
                    <a:lnTo>
                      <a:pt x="4" y="63"/>
                    </a:lnTo>
                    <a:lnTo>
                      <a:pt x="7" y="62"/>
                    </a:lnTo>
                    <a:lnTo>
                      <a:pt x="10" y="62"/>
                    </a:lnTo>
                    <a:lnTo>
                      <a:pt x="7" y="64"/>
                    </a:lnTo>
                    <a:lnTo>
                      <a:pt x="10" y="64"/>
                    </a:lnTo>
                    <a:lnTo>
                      <a:pt x="14" y="64"/>
                    </a:lnTo>
                    <a:lnTo>
                      <a:pt x="22" y="63"/>
                    </a:lnTo>
                    <a:lnTo>
                      <a:pt x="24" y="63"/>
                    </a:lnTo>
                    <a:lnTo>
                      <a:pt x="26" y="62"/>
                    </a:lnTo>
                    <a:lnTo>
                      <a:pt x="28" y="59"/>
                    </a:lnTo>
                    <a:lnTo>
                      <a:pt x="32" y="59"/>
                    </a:lnTo>
                    <a:lnTo>
                      <a:pt x="36" y="58"/>
                    </a:lnTo>
                    <a:lnTo>
                      <a:pt x="37" y="55"/>
                    </a:lnTo>
                    <a:lnTo>
                      <a:pt x="44" y="54"/>
                    </a:lnTo>
                    <a:lnTo>
                      <a:pt x="45" y="54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9" y="54"/>
                    </a:lnTo>
                    <a:lnTo>
                      <a:pt x="50" y="54"/>
                    </a:lnTo>
                    <a:lnTo>
                      <a:pt x="54" y="51"/>
                    </a:lnTo>
                    <a:lnTo>
                      <a:pt x="53" y="50"/>
                    </a:lnTo>
                    <a:lnTo>
                      <a:pt x="54" y="50"/>
                    </a:lnTo>
                    <a:lnTo>
                      <a:pt x="57" y="48"/>
                    </a:lnTo>
                    <a:lnTo>
                      <a:pt x="58" y="44"/>
                    </a:lnTo>
                    <a:lnTo>
                      <a:pt x="61" y="38"/>
                    </a:lnTo>
                    <a:lnTo>
                      <a:pt x="58" y="32"/>
                    </a:lnTo>
                    <a:lnTo>
                      <a:pt x="61" y="32"/>
                    </a:lnTo>
                    <a:lnTo>
                      <a:pt x="61" y="31"/>
                    </a:lnTo>
                    <a:lnTo>
                      <a:pt x="58" y="27"/>
                    </a:lnTo>
                    <a:lnTo>
                      <a:pt x="57" y="23"/>
                    </a:lnTo>
                    <a:lnTo>
                      <a:pt x="61" y="20"/>
                    </a:lnTo>
                    <a:lnTo>
                      <a:pt x="58" y="20"/>
                    </a:lnTo>
                    <a:lnTo>
                      <a:pt x="58" y="20"/>
                    </a:lnTo>
                    <a:lnTo>
                      <a:pt x="58" y="20"/>
                    </a:lnTo>
                    <a:lnTo>
                      <a:pt x="58" y="20"/>
                    </a:lnTo>
                    <a:lnTo>
                      <a:pt x="58" y="20"/>
                    </a:lnTo>
                    <a:lnTo>
                      <a:pt x="58" y="20"/>
                    </a:lnTo>
                    <a:lnTo>
                      <a:pt x="58" y="20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Freeform 132">
                <a:extLst>
                  <a:ext uri="{FF2B5EF4-FFF2-40B4-BE49-F238E27FC236}">
                    <a16:creationId xmlns:a16="http://schemas.microsoft.com/office/drawing/2014/main" id="{DB03949E-0A22-4556-8B70-701A6A02B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2263" y="3121025"/>
                <a:ext cx="20638" cy="44450"/>
              </a:xfrm>
              <a:custGeom>
                <a:avLst/>
                <a:gdLst>
                  <a:gd name="T0" fmla="*/ 0 w 13"/>
                  <a:gd name="T1" fmla="*/ 16 h 28"/>
                  <a:gd name="T2" fmla="*/ 0 w 13"/>
                  <a:gd name="T3" fmla="*/ 16 h 28"/>
                  <a:gd name="T4" fmla="*/ 0 w 13"/>
                  <a:gd name="T5" fmla="*/ 12 h 28"/>
                  <a:gd name="T6" fmla="*/ 0 w 13"/>
                  <a:gd name="T7" fmla="*/ 10 h 28"/>
                  <a:gd name="T8" fmla="*/ 1 w 13"/>
                  <a:gd name="T9" fmla="*/ 12 h 28"/>
                  <a:gd name="T10" fmla="*/ 1 w 13"/>
                  <a:gd name="T11" fmla="*/ 12 h 28"/>
                  <a:gd name="T12" fmla="*/ 1 w 13"/>
                  <a:gd name="T13" fmla="*/ 8 h 28"/>
                  <a:gd name="T14" fmla="*/ 1 w 13"/>
                  <a:gd name="T15" fmla="*/ 8 h 28"/>
                  <a:gd name="T16" fmla="*/ 1 w 13"/>
                  <a:gd name="T17" fmla="*/ 10 h 28"/>
                  <a:gd name="T18" fmla="*/ 1 w 13"/>
                  <a:gd name="T19" fmla="*/ 10 h 28"/>
                  <a:gd name="T20" fmla="*/ 4 w 13"/>
                  <a:gd name="T21" fmla="*/ 2 h 28"/>
                  <a:gd name="T22" fmla="*/ 5 w 13"/>
                  <a:gd name="T23" fmla="*/ 0 h 28"/>
                  <a:gd name="T24" fmla="*/ 9 w 13"/>
                  <a:gd name="T25" fmla="*/ 2 h 28"/>
                  <a:gd name="T26" fmla="*/ 9 w 13"/>
                  <a:gd name="T27" fmla="*/ 2 h 28"/>
                  <a:gd name="T28" fmla="*/ 10 w 13"/>
                  <a:gd name="T29" fmla="*/ 4 h 28"/>
                  <a:gd name="T30" fmla="*/ 13 w 13"/>
                  <a:gd name="T31" fmla="*/ 6 h 28"/>
                  <a:gd name="T32" fmla="*/ 13 w 13"/>
                  <a:gd name="T33" fmla="*/ 6 h 28"/>
                  <a:gd name="T34" fmla="*/ 10 w 13"/>
                  <a:gd name="T35" fmla="*/ 10 h 28"/>
                  <a:gd name="T36" fmla="*/ 10 w 13"/>
                  <a:gd name="T37" fmla="*/ 10 h 28"/>
                  <a:gd name="T38" fmla="*/ 10 w 13"/>
                  <a:gd name="T39" fmla="*/ 13 h 28"/>
                  <a:gd name="T40" fmla="*/ 10 w 13"/>
                  <a:gd name="T41" fmla="*/ 13 h 28"/>
                  <a:gd name="T42" fmla="*/ 13 w 13"/>
                  <a:gd name="T43" fmla="*/ 16 h 28"/>
                  <a:gd name="T44" fmla="*/ 13 w 13"/>
                  <a:gd name="T45" fmla="*/ 16 h 28"/>
                  <a:gd name="T46" fmla="*/ 13 w 13"/>
                  <a:gd name="T47" fmla="*/ 21 h 28"/>
                  <a:gd name="T48" fmla="*/ 13 w 13"/>
                  <a:gd name="T49" fmla="*/ 21 h 28"/>
                  <a:gd name="T50" fmla="*/ 10 w 13"/>
                  <a:gd name="T51" fmla="*/ 25 h 28"/>
                  <a:gd name="T52" fmla="*/ 9 w 13"/>
                  <a:gd name="T53" fmla="*/ 28 h 28"/>
                  <a:gd name="T54" fmla="*/ 9 w 13"/>
                  <a:gd name="T55" fmla="*/ 28 h 28"/>
                  <a:gd name="T56" fmla="*/ 5 w 13"/>
                  <a:gd name="T57" fmla="*/ 28 h 28"/>
                  <a:gd name="T58" fmla="*/ 4 w 13"/>
                  <a:gd name="T59" fmla="*/ 28 h 28"/>
                  <a:gd name="T60" fmla="*/ 4 w 13"/>
                  <a:gd name="T61" fmla="*/ 25 h 28"/>
                  <a:gd name="T62" fmla="*/ 4 w 13"/>
                  <a:gd name="T63" fmla="*/ 25 h 28"/>
                  <a:gd name="T64" fmla="*/ 0 w 13"/>
                  <a:gd name="T65" fmla="*/ 16 h 28"/>
                  <a:gd name="T66" fmla="*/ 0 w 13"/>
                  <a:gd name="T67" fmla="*/ 16 h 28"/>
                  <a:gd name="T68" fmla="*/ 0 w 13"/>
                  <a:gd name="T69" fmla="*/ 16 h 28"/>
                  <a:gd name="T70" fmla="*/ 0 w 13"/>
                  <a:gd name="T71" fmla="*/ 16 h 28"/>
                  <a:gd name="T72" fmla="*/ 0 w 13"/>
                  <a:gd name="T73" fmla="*/ 16 h 28"/>
                  <a:gd name="T74" fmla="*/ 0 w 13"/>
                  <a:gd name="T75" fmla="*/ 16 h 28"/>
                  <a:gd name="T76" fmla="*/ 0 w 13"/>
                  <a:gd name="T77" fmla="*/ 16 h 28"/>
                  <a:gd name="T78" fmla="*/ 0 w 13"/>
                  <a:gd name="T79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" h="28">
                    <a:moveTo>
                      <a:pt x="0" y="16"/>
                    </a:move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0" y="4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0" y="25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Freeform 133">
                <a:extLst>
                  <a:ext uri="{FF2B5EF4-FFF2-40B4-BE49-F238E27FC236}">
                    <a16:creationId xmlns:a16="http://schemas.microsoft.com/office/drawing/2014/main" id="{00A1E6B6-043E-4FA0-A685-F40A259E1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7600" y="2846388"/>
                <a:ext cx="53975" cy="30163"/>
              </a:xfrm>
              <a:custGeom>
                <a:avLst/>
                <a:gdLst>
                  <a:gd name="T0" fmla="*/ 1 w 34"/>
                  <a:gd name="T1" fmla="*/ 12 h 19"/>
                  <a:gd name="T2" fmla="*/ 0 w 34"/>
                  <a:gd name="T3" fmla="*/ 10 h 19"/>
                  <a:gd name="T4" fmla="*/ 0 w 34"/>
                  <a:gd name="T5" fmla="*/ 10 h 19"/>
                  <a:gd name="T6" fmla="*/ 1 w 34"/>
                  <a:gd name="T7" fmla="*/ 10 h 19"/>
                  <a:gd name="T8" fmla="*/ 4 w 34"/>
                  <a:gd name="T9" fmla="*/ 10 h 19"/>
                  <a:gd name="T10" fmla="*/ 6 w 34"/>
                  <a:gd name="T11" fmla="*/ 8 h 19"/>
                  <a:gd name="T12" fmla="*/ 6 w 34"/>
                  <a:gd name="T13" fmla="*/ 8 h 19"/>
                  <a:gd name="T14" fmla="*/ 9 w 34"/>
                  <a:gd name="T15" fmla="*/ 8 h 19"/>
                  <a:gd name="T16" fmla="*/ 9 w 34"/>
                  <a:gd name="T17" fmla="*/ 6 h 19"/>
                  <a:gd name="T18" fmla="*/ 10 w 34"/>
                  <a:gd name="T19" fmla="*/ 6 h 19"/>
                  <a:gd name="T20" fmla="*/ 10 w 34"/>
                  <a:gd name="T21" fmla="*/ 4 h 19"/>
                  <a:gd name="T22" fmla="*/ 10 w 34"/>
                  <a:gd name="T23" fmla="*/ 4 h 19"/>
                  <a:gd name="T24" fmla="*/ 17 w 34"/>
                  <a:gd name="T25" fmla="*/ 6 h 19"/>
                  <a:gd name="T26" fmla="*/ 22 w 34"/>
                  <a:gd name="T27" fmla="*/ 4 h 19"/>
                  <a:gd name="T28" fmla="*/ 22 w 34"/>
                  <a:gd name="T29" fmla="*/ 4 h 19"/>
                  <a:gd name="T30" fmla="*/ 28 w 34"/>
                  <a:gd name="T31" fmla="*/ 2 h 19"/>
                  <a:gd name="T32" fmla="*/ 34 w 34"/>
                  <a:gd name="T33" fmla="*/ 0 h 19"/>
                  <a:gd name="T34" fmla="*/ 34 w 34"/>
                  <a:gd name="T35" fmla="*/ 0 h 19"/>
                  <a:gd name="T36" fmla="*/ 30 w 34"/>
                  <a:gd name="T37" fmla="*/ 2 h 19"/>
                  <a:gd name="T38" fmla="*/ 26 w 34"/>
                  <a:gd name="T39" fmla="*/ 6 h 19"/>
                  <a:gd name="T40" fmla="*/ 26 w 34"/>
                  <a:gd name="T41" fmla="*/ 6 h 19"/>
                  <a:gd name="T42" fmla="*/ 24 w 34"/>
                  <a:gd name="T43" fmla="*/ 8 h 19"/>
                  <a:gd name="T44" fmla="*/ 24 w 34"/>
                  <a:gd name="T45" fmla="*/ 8 h 19"/>
                  <a:gd name="T46" fmla="*/ 28 w 34"/>
                  <a:gd name="T47" fmla="*/ 12 h 19"/>
                  <a:gd name="T48" fmla="*/ 28 w 34"/>
                  <a:gd name="T49" fmla="*/ 12 h 19"/>
                  <a:gd name="T50" fmla="*/ 24 w 34"/>
                  <a:gd name="T51" fmla="*/ 12 h 19"/>
                  <a:gd name="T52" fmla="*/ 22 w 34"/>
                  <a:gd name="T53" fmla="*/ 12 h 19"/>
                  <a:gd name="T54" fmla="*/ 22 w 34"/>
                  <a:gd name="T55" fmla="*/ 12 h 19"/>
                  <a:gd name="T56" fmla="*/ 18 w 34"/>
                  <a:gd name="T57" fmla="*/ 15 h 19"/>
                  <a:gd name="T58" fmla="*/ 18 w 34"/>
                  <a:gd name="T59" fmla="*/ 15 h 19"/>
                  <a:gd name="T60" fmla="*/ 14 w 34"/>
                  <a:gd name="T61" fmla="*/ 17 h 19"/>
                  <a:gd name="T62" fmla="*/ 13 w 34"/>
                  <a:gd name="T63" fmla="*/ 17 h 19"/>
                  <a:gd name="T64" fmla="*/ 13 w 34"/>
                  <a:gd name="T65" fmla="*/ 19 h 19"/>
                  <a:gd name="T66" fmla="*/ 13 w 34"/>
                  <a:gd name="T67" fmla="*/ 19 h 19"/>
                  <a:gd name="T68" fmla="*/ 5 w 34"/>
                  <a:gd name="T69" fmla="*/ 17 h 19"/>
                  <a:gd name="T70" fmla="*/ 4 w 34"/>
                  <a:gd name="T71" fmla="*/ 15 h 19"/>
                  <a:gd name="T72" fmla="*/ 1 w 34"/>
                  <a:gd name="T73" fmla="*/ 12 h 19"/>
                  <a:gd name="T74" fmla="*/ 1 w 34"/>
                  <a:gd name="T75" fmla="*/ 12 h 19"/>
                  <a:gd name="T76" fmla="*/ 1 w 34"/>
                  <a:gd name="T77" fmla="*/ 12 h 19"/>
                  <a:gd name="T78" fmla="*/ 1 w 34"/>
                  <a:gd name="T79" fmla="*/ 12 h 19"/>
                  <a:gd name="T80" fmla="*/ 1 w 34"/>
                  <a:gd name="T81" fmla="*/ 12 h 19"/>
                  <a:gd name="T82" fmla="*/ 1 w 34"/>
                  <a:gd name="T83" fmla="*/ 12 h 19"/>
                  <a:gd name="T84" fmla="*/ 1 w 34"/>
                  <a:gd name="T85" fmla="*/ 12 h 19"/>
                  <a:gd name="T86" fmla="*/ 1 w 34"/>
                  <a:gd name="T87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" h="19">
                    <a:moveTo>
                      <a:pt x="1" y="12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7" y="6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8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0" y="2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4" y="12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4" y="17"/>
                    </a:lnTo>
                    <a:lnTo>
                      <a:pt x="13" y="17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5" y="17"/>
                    </a:lnTo>
                    <a:lnTo>
                      <a:pt x="4" y="15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2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Freeform 156">
                <a:extLst>
                  <a:ext uri="{FF2B5EF4-FFF2-40B4-BE49-F238E27FC236}">
                    <a16:creationId xmlns:a16="http://schemas.microsoft.com/office/drawing/2014/main" id="{16E9AF0D-8A92-4B91-9348-568766EB8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4075" y="2373313"/>
                <a:ext cx="398463" cy="222250"/>
              </a:xfrm>
              <a:custGeom>
                <a:avLst/>
                <a:gdLst>
                  <a:gd name="T0" fmla="*/ 186 w 189"/>
                  <a:gd name="T1" fmla="*/ 43 h 106"/>
                  <a:gd name="T2" fmla="*/ 185 w 189"/>
                  <a:gd name="T3" fmla="*/ 37 h 106"/>
                  <a:gd name="T4" fmla="*/ 173 w 189"/>
                  <a:gd name="T5" fmla="*/ 33 h 106"/>
                  <a:gd name="T6" fmla="*/ 162 w 189"/>
                  <a:gd name="T7" fmla="*/ 29 h 106"/>
                  <a:gd name="T8" fmla="*/ 149 w 189"/>
                  <a:gd name="T9" fmla="*/ 29 h 106"/>
                  <a:gd name="T10" fmla="*/ 139 w 189"/>
                  <a:gd name="T11" fmla="*/ 26 h 106"/>
                  <a:gd name="T12" fmla="*/ 130 w 189"/>
                  <a:gd name="T13" fmla="*/ 16 h 106"/>
                  <a:gd name="T14" fmla="*/ 123 w 189"/>
                  <a:gd name="T15" fmla="*/ 9 h 106"/>
                  <a:gd name="T16" fmla="*/ 118 w 189"/>
                  <a:gd name="T17" fmla="*/ 0 h 106"/>
                  <a:gd name="T18" fmla="*/ 102 w 189"/>
                  <a:gd name="T19" fmla="*/ 0 h 106"/>
                  <a:gd name="T20" fmla="*/ 89 w 189"/>
                  <a:gd name="T21" fmla="*/ 4 h 106"/>
                  <a:gd name="T22" fmla="*/ 85 w 189"/>
                  <a:gd name="T23" fmla="*/ 14 h 106"/>
                  <a:gd name="T24" fmla="*/ 73 w 189"/>
                  <a:gd name="T25" fmla="*/ 13 h 106"/>
                  <a:gd name="T26" fmla="*/ 65 w 189"/>
                  <a:gd name="T27" fmla="*/ 10 h 106"/>
                  <a:gd name="T28" fmla="*/ 53 w 189"/>
                  <a:gd name="T29" fmla="*/ 10 h 106"/>
                  <a:gd name="T30" fmla="*/ 34 w 189"/>
                  <a:gd name="T31" fmla="*/ 6 h 106"/>
                  <a:gd name="T32" fmla="*/ 13 w 189"/>
                  <a:gd name="T33" fmla="*/ 10 h 106"/>
                  <a:gd name="T34" fmla="*/ 19 w 189"/>
                  <a:gd name="T35" fmla="*/ 20 h 106"/>
                  <a:gd name="T36" fmla="*/ 6 w 189"/>
                  <a:gd name="T37" fmla="*/ 36 h 106"/>
                  <a:gd name="T38" fmla="*/ 7 w 189"/>
                  <a:gd name="T39" fmla="*/ 43 h 106"/>
                  <a:gd name="T40" fmla="*/ 1 w 189"/>
                  <a:gd name="T41" fmla="*/ 49 h 106"/>
                  <a:gd name="T42" fmla="*/ 9 w 189"/>
                  <a:gd name="T43" fmla="*/ 57 h 106"/>
                  <a:gd name="T44" fmla="*/ 24 w 189"/>
                  <a:gd name="T45" fmla="*/ 59 h 106"/>
                  <a:gd name="T46" fmla="*/ 37 w 189"/>
                  <a:gd name="T47" fmla="*/ 59 h 106"/>
                  <a:gd name="T48" fmla="*/ 50 w 189"/>
                  <a:gd name="T49" fmla="*/ 53 h 106"/>
                  <a:gd name="T50" fmla="*/ 63 w 189"/>
                  <a:gd name="T51" fmla="*/ 56 h 106"/>
                  <a:gd name="T52" fmla="*/ 72 w 189"/>
                  <a:gd name="T53" fmla="*/ 59 h 106"/>
                  <a:gd name="T54" fmla="*/ 80 w 189"/>
                  <a:gd name="T55" fmla="*/ 67 h 106"/>
                  <a:gd name="T56" fmla="*/ 85 w 189"/>
                  <a:gd name="T57" fmla="*/ 77 h 106"/>
                  <a:gd name="T58" fmla="*/ 77 w 189"/>
                  <a:gd name="T59" fmla="*/ 77 h 106"/>
                  <a:gd name="T60" fmla="*/ 72 w 189"/>
                  <a:gd name="T61" fmla="*/ 90 h 106"/>
                  <a:gd name="T62" fmla="*/ 77 w 189"/>
                  <a:gd name="T63" fmla="*/ 93 h 106"/>
                  <a:gd name="T64" fmla="*/ 83 w 189"/>
                  <a:gd name="T65" fmla="*/ 92 h 106"/>
                  <a:gd name="T66" fmla="*/ 89 w 189"/>
                  <a:gd name="T67" fmla="*/ 86 h 106"/>
                  <a:gd name="T68" fmla="*/ 102 w 189"/>
                  <a:gd name="T69" fmla="*/ 76 h 106"/>
                  <a:gd name="T70" fmla="*/ 106 w 189"/>
                  <a:gd name="T71" fmla="*/ 73 h 106"/>
                  <a:gd name="T72" fmla="*/ 105 w 189"/>
                  <a:gd name="T73" fmla="*/ 77 h 106"/>
                  <a:gd name="T74" fmla="*/ 113 w 189"/>
                  <a:gd name="T75" fmla="*/ 83 h 106"/>
                  <a:gd name="T76" fmla="*/ 126 w 189"/>
                  <a:gd name="T77" fmla="*/ 85 h 106"/>
                  <a:gd name="T78" fmla="*/ 115 w 189"/>
                  <a:gd name="T79" fmla="*/ 93 h 106"/>
                  <a:gd name="T80" fmla="*/ 128 w 189"/>
                  <a:gd name="T81" fmla="*/ 100 h 106"/>
                  <a:gd name="T82" fmla="*/ 136 w 189"/>
                  <a:gd name="T83" fmla="*/ 102 h 106"/>
                  <a:gd name="T84" fmla="*/ 148 w 189"/>
                  <a:gd name="T85" fmla="*/ 96 h 106"/>
                  <a:gd name="T86" fmla="*/ 158 w 189"/>
                  <a:gd name="T87" fmla="*/ 95 h 106"/>
                  <a:gd name="T88" fmla="*/ 149 w 189"/>
                  <a:gd name="T89" fmla="*/ 93 h 106"/>
                  <a:gd name="T90" fmla="*/ 142 w 189"/>
                  <a:gd name="T91" fmla="*/ 93 h 106"/>
                  <a:gd name="T92" fmla="*/ 135 w 189"/>
                  <a:gd name="T93" fmla="*/ 87 h 106"/>
                  <a:gd name="T94" fmla="*/ 130 w 189"/>
                  <a:gd name="T95" fmla="*/ 83 h 106"/>
                  <a:gd name="T96" fmla="*/ 133 w 189"/>
                  <a:gd name="T97" fmla="*/ 82 h 106"/>
                  <a:gd name="T98" fmla="*/ 138 w 189"/>
                  <a:gd name="T99" fmla="*/ 85 h 106"/>
                  <a:gd name="T100" fmla="*/ 143 w 189"/>
                  <a:gd name="T101" fmla="*/ 80 h 106"/>
                  <a:gd name="T102" fmla="*/ 152 w 189"/>
                  <a:gd name="T103" fmla="*/ 76 h 106"/>
                  <a:gd name="T104" fmla="*/ 165 w 189"/>
                  <a:gd name="T105" fmla="*/ 72 h 106"/>
                  <a:gd name="T106" fmla="*/ 172 w 189"/>
                  <a:gd name="T107" fmla="*/ 66 h 106"/>
                  <a:gd name="T108" fmla="*/ 182 w 189"/>
                  <a:gd name="T109" fmla="*/ 60 h 106"/>
                  <a:gd name="T110" fmla="*/ 188 w 189"/>
                  <a:gd name="T111" fmla="*/ 5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9" h="106">
                    <a:moveTo>
                      <a:pt x="186" y="47"/>
                    </a:moveTo>
                    <a:cubicBezTo>
                      <a:pt x="189" y="47"/>
                      <a:pt x="189" y="47"/>
                      <a:pt x="189" y="47"/>
                    </a:cubicBezTo>
                    <a:cubicBezTo>
                      <a:pt x="188" y="46"/>
                      <a:pt x="188" y="46"/>
                      <a:pt x="188" y="46"/>
                    </a:cubicBezTo>
                    <a:cubicBezTo>
                      <a:pt x="186" y="46"/>
                      <a:pt x="186" y="46"/>
                      <a:pt x="186" y="46"/>
                    </a:cubicBezTo>
                    <a:cubicBezTo>
                      <a:pt x="185" y="44"/>
                      <a:pt x="185" y="44"/>
                      <a:pt x="185" y="44"/>
                    </a:cubicBezTo>
                    <a:cubicBezTo>
                      <a:pt x="186" y="43"/>
                      <a:pt x="186" y="43"/>
                      <a:pt x="186" y="43"/>
                    </a:cubicBezTo>
                    <a:cubicBezTo>
                      <a:pt x="189" y="42"/>
                      <a:pt x="189" y="42"/>
                      <a:pt x="189" y="42"/>
                    </a:cubicBezTo>
                    <a:cubicBezTo>
                      <a:pt x="188" y="40"/>
                      <a:pt x="188" y="40"/>
                      <a:pt x="188" y="40"/>
                    </a:cubicBezTo>
                    <a:cubicBezTo>
                      <a:pt x="188" y="39"/>
                      <a:pt x="188" y="39"/>
                      <a:pt x="188" y="39"/>
                    </a:cubicBezTo>
                    <a:cubicBezTo>
                      <a:pt x="188" y="37"/>
                      <a:pt x="188" y="37"/>
                      <a:pt x="188" y="37"/>
                    </a:cubicBezTo>
                    <a:cubicBezTo>
                      <a:pt x="186" y="37"/>
                      <a:pt x="186" y="37"/>
                      <a:pt x="186" y="37"/>
                    </a:cubicBezTo>
                    <a:cubicBezTo>
                      <a:pt x="185" y="37"/>
                      <a:pt x="185" y="37"/>
                      <a:pt x="185" y="37"/>
                    </a:cubicBezTo>
                    <a:cubicBezTo>
                      <a:pt x="183" y="37"/>
                      <a:pt x="183" y="37"/>
                      <a:pt x="183" y="37"/>
                    </a:cubicBezTo>
                    <a:cubicBezTo>
                      <a:pt x="182" y="36"/>
                      <a:pt x="182" y="36"/>
                      <a:pt x="182" y="36"/>
                    </a:cubicBezTo>
                    <a:cubicBezTo>
                      <a:pt x="179" y="34"/>
                      <a:pt x="179" y="34"/>
                      <a:pt x="179" y="34"/>
                    </a:cubicBezTo>
                    <a:cubicBezTo>
                      <a:pt x="178" y="33"/>
                      <a:pt x="178" y="33"/>
                      <a:pt x="178" y="33"/>
                    </a:cubicBezTo>
                    <a:cubicBezTo>
                      <a:pt x="176" y="33"/>
                      <a:pt x="176" y="33"/>
                      <a:pt x="176" y="33"/>
                    </a:cubicBezTo>
                    <a:cubicBezTo>
                      <a:pt x="173" y="33"/>
                      <a:pt x="173" y="33"/>
                      <a:pt x="173" y="33"/>
                    </a:cubicBezTo>
                    <a:cubicBezTo>
                      <a:pt x="171" y="31"/>
                      <a:pt x="171" y="31"/>
                      <a:pt x="171" y="31"/>
                    </a:cubicBezTo>
                    <a:cubicBezTo>
                      <a:pt x="168" y="31"/>
                      <a:pt x="168" y="31"/>
                      <a:pt x="168" y="31"/>
                    </a:cubicBezTo>
                    <a:cubicBezTo>
                      <a:pt x="165" y="33"/>
                      <a:pt x="165" y="33"/>
                      <a:pt x="165" y="33"/>
                    </a:cubicBezTo>
                    <a:cubicBezTo>
                      <a:pt x="163" y="31"/>
                      <a:pt x="163" y="31"/>
                      <a:pt x="163" y="31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2" y="29"/>
                      <a:pt x="162" y="29"/>
                      <a:pt x="162" y="29"/>
                    </a:cubicBezTo>
                    <a:cubicBezTo>
                      <a:pt x="161" y="27"/>
                      <a:pt x="161" y="27"/>
                      <a:pt x="161" y="27"/>
                    </a:cubicBezTo>
                    <a:cubicBezTo>
                      <a:pt x="160" y="27"/>
                      <a:pt x="160" y="27"/>
                      <a:pt x="160" y="27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56" y="26"/>
                      <a:pt x="156" y="26"/>
                      <a:pt x="156" y="26"/>
                    </a:cubicBezTo>
                    <a:cubicBezTo>
                      <a:pt x="153" y="27"/>
                      <a:pt x="153" y="27"/>
                      <a:pt x="153" y="27"/>
                    </a:cubicBezTo>
                    <a:cubicBezTo>
                      <a:pt x="149" y="29"/>
                      <a:pt x="149" y="29"/>
                      <a:pt x="149" y="29"/>
                    </a:cubicBezTo>
                    <a:cubicBezTo>
                      <a:pt x="146" y="27"/>
                      <a:pt x="146" y="27"/>
                      <a:pt x="146" y="27"/>
                    </a:cubicBezTo>
                    <a:cubicBezTo>
                      <a:pt x="145" y="26"/>
                      <a:pt x="145" y="26"/>
                      <a:pt x="145" y="26"/>
                    </a:cubicBezTo>
                    <a:cubicBezTo>
                      <a:pt x="143" y="26"/>
                      <a:pt x="143" y="26"/>
                      <a:pt x="143" y="26"/>
                    </a:cubicBezTo>
                    <a:cubicBezTo>
                      <a:pt x="142" y="26"/>
                      <a:pt x="142" y="26"/>
                      <a:pt x="142" y="26"/>
                    </a:cubicBezTo>
                    <a:cubicBezTo>
                      <a:pt x="140" y="26"/>
                      <a:pt x="140" y="26"/>
                      <a:pt x="140" y="26"/>
                    </a:cubicBezTo>
                    <a:cubicBezTo>
                      <a:pt x="139" y="26"/>
                      <a:pt x="139" y="26"/>
                      <a:pt x="139" y="26"/>
                    </a:cubicBezTo>
                    <a:cubicBezTo>
                      <a:pt x="138" y="24"/>
                      <a:pt x="138" y="24"/>
                      <a:pt x="138" y="24"/>
                    </a:cubicBezTo>
                    <a:cubicBezTo>
                      <a:pt x="136" y="20"/>
                      <a:pt x="136" y="20"/>
                      <a:pt x="136" y="20"/>
                    </a:cubicBezTo>
                    <a:cubicBezTo>
                      <a:pt x="135" y="17"/>
                      <a:pt x="135" y="17"/>
                      <a:pt x="135" y="17"/>
                    </a:cubicBezTo>
                    <a:cubicBezTo>
                      <a:pt x="133" y="16"/>
                      <a:pt x="133" y="16"/>
                      <a:pt x="133" y="16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30" y="16"/>
                      <a:pt x="130" y="16"/>
                      <a:pt x="130" y="16"/>
                    </a:cubicBezTo>
                    <a:cubicBezTo>
                      <a:pt x="126" y="16"/>
                      <a:pt x="126" y="16"/>
                      <a:pt x="126" y="16"/>
                    </a:cubicBezTo>
                    <a:cubicBezTo>
                      <a:pt x="123" y="14"/>
                      <a:pt x="123" y="14"/>
                      <a:pt x="123" y="14"/>
                    </a:cubicBezTo>
                    <a:cubicBezTo>
                      <a:pt x="123" y="13"/>
                      <a:pt x="123" y="13"/>
                      <a:pt x="123" y="13"/>
                    </a:cubicBezTo>
                    <a:cubicBezTo>
                      <a:pt x="123" y="11"/>
                      <a:pt x="123" y="11"/>
                      <a:pt x="123" y="11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123" y="6"/>
                      <a:pt x="123" y="6"/>
                      <a:pt x="123" y="6"/>
                    </a:cubicBezTo>
                    <a:cubicBezTo>
                      <a:pt x="121" y="5"/>
                      <a:pt x="121" y="5"/>
                      <a:pt x="121" y="5"/>
                    </a:cubicBezTo>
                    <a:cubicBezTo>
                      <a:pt x="120" y="4"/>
                      <a:pt x="120" y="4"/>
                      <a:pt x="120" y="4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3" y="1"/>
                      <a:pt x="113" y="1"/>
                      <a:pt x="113" y="1"/>
                    </a:cubicBezTo>
                    <a:cubicBezTo>
                      <a:pt x="109" y="1"/>
                      <a:pt x="109" y="1"/>
                      <a:pt x="109" y="1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3"/>
                      <a:pt x="102" y="3"/>
                      <a:pt x="102" y="3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90" y="4"/>
                      <a:pt x="90" y="4"/>
                      <a:pt x="90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87" y="4"/>
                      <a:pt x="87" y="4"/>
                      <a:pt x="87" y="4"/>
                    </a:cubicBezTo>
                    <a:cubicBezTo>
                      <a:pt x="86" y="7"/>
                      <a:pt x="86" y="7"/>
                      <a:pt x="86" y="7"/>
                    </a:cubicBezTo>
                    <a:cubicBezTo>
                      <a:pt x="85" y="10"/>
                      <a:pt x="85" y="10"/>
                      <a:pt x="85" y="10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6" y="14"/>
                      <a:pt x="86" y="14"/>
                      <a:pt x="86" y="14"/>
                    </a:cubicBezTo>
                    <a:cubicBezTo>
                      <a:pt x="85" y="14"/>
                      <a:pt x="85" y="14"/>
                      <a:pt x="85" y="14"/>
                    </a:cubicBezTo>
                    <a:cubicBezTo>
                      <a:pt x="83" y="14"/>
                      <a:pt x="83" y="14"/>
                      <a:pt x="83" y="14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7" y="11"/>
                      <a:pt x="77" y="11"/>
                      <a:pt x="77" y="11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6" y="11"/>
                      <a:pt x="66" y="11"/>
                      <a:pt x="66" y="11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10" y="57"/>
                      <a:pt x="10" y="57"/>
                      <a:pt x="10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7" y="54"/>
                      <a:pt x="47" y="54"/>
                      <a:pt x="47" y="54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50" y="53"/>
                      <a:pt x="50" y="53"/>
                      <a:pt x="50" y="53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7" y="52"/>
                      <a:pt x="57" y="52"/>
                      <a:pt x="57" y="52"/>
                    </a:cubicBezTo>
                    <a:cubicBezTo>
                      <a:pt x="59" y="52"/>
                      <a:pt x="59" y="52"/>
                      <a:pt x="59" y="52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67" y="57"/>
                      <a:pt x="67" y="57"/>
                      <a:pt x="67" y="57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2" y="59"/>
                      <a:pt x="72" y="59"/>
                      <a:pt x="72" y="59"/>
                    </a:cubicBezTo>
                    <a:cubicBezTo>
                      <a:pt x="73" y="59"/>
                      <a:pt x="73" y="59"/>
                      <a:pt x="73" y="59"/>
                    </a:cubicBezTo>
                    <a:cubicBezTo>
                      <a:pt x="75" y="59"/>
                      <a:pt x="75" y="59"/>
                      <a:pt x="75" y="59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0" y="70"/>
                      <a:pt x="80" y="70"/>
                      <a:pt x="80" y="70"/>
                    </a:cubicBezTo>
                    <a:cubicBezTo>
                      <a:pt x="82" y="70"/>
                      <a:pt x="82" y="70"/>
                      <a:pt x="82" y="70"/>
                    </a:cubicBezTo>
                    <a:cubicBezTo>
                      <a:pt x="83" y="73"/>
                      <a:pt x="83" y="73"/>
                      <a:pt x="83" y="73"/>
                    </a:cubicBezTo>
                    <a:cubicBezTo>
                      <a:pt x="86" y="76"/>
                      <a:pt x="86" y="76"/>
                      <a:pt x="86" y="76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87" y="79"/>
                      <a:pt x="87" y="79"/>
                      <a:pt x="87" y="79"/>
                    </a:cubicBezTo>
                    <a:cubicBezTo>
                      <a:pt x="85" y="80"/>
                      <a:pt x="85" y="80"/>
                      <a:pt x="85" y="80"/>
                    </a:cubicBezTo>
                    <a:cubicBezTo>
                      <a:pt x="83" y="79"/>
                      <a:pt x="83" y="79"/>
                      <a:pt x="83" y="79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79" y="79"/>
                      <a:pt x="79" y="79"/>
                      <a:pt x="79" y="79"/>
                    </a:cubicBezTo>
                    <a:cubicBezTo>
                      <a:pt x="77" y="77"/>
                      <a:pt x="77" y="77"/>
                      <a:pt x="77" y="77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6" y="80"/>
                      <a:pt x="76" y="80"/>
                      <a:pt x="76" y="80"/>
                    </a:cubicBezTo>
                    <a:cubicBezTo>
                      <a:pt x="76" y="83"/>
                      <a:pt x="76" y="83"/>
                      <a:pt x="76" y="83"/>
                    </a:cubicBezTo>
                    <a:cubicBezTo>
                      <a:pt x="75" y="85"/>
                      <a:pt x="75" y="85"/>
                      <a:pt x="75" y="85"/>
                    </a:cubicBezTo>
                    <a:cubicBezTo>
                      <a:pt x="73" y="87"/>
                      <a:pt x="73" y="87"/>
                      <a:pt x="73" y="87"/>
                    </a:cubicBezTo>
                    <a:cubicBezTo>
                      <a:pt x="72" y="90"/>
                      <a:pt x="72" y="90"/>
                      <a:pt x="72" y="90"/>
                    </a:cubicBezTo>
                    <a:cubicBezTo>
                      <a:pt x="70" y="92"/>
                      <a:pt x="70" y="92"/>
                      <a:pt x="70" y="92"/>
                    </a:cubicBezTo>
                    <a:cubicBezTo>
                      <a:pt x="69" y="92"/>
                      <a:pt x="69" y="92"/>
                      <a:pt x="69" y="92"/>
                    </a:cubicBezTo>
                    <a:cubicBezTo>
                      <a:pt x="70" y="93"/>
                      <a:pt x="70" y="93"/>
                      <a:pt x="70" y="93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77" y="93"/>
                      <a:pt x="77" y="93"/>
                      <a:pt x="77" y="93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83" y="93"/>
                      <a:pt x="83" y="93"/>
                      <a:pt x="83" y="93"/>
                    </a:cubicBezTo>
                    <a:cubicBezTo>
                      <a:pt x="85" y="95"/>
                      <a:pt x="85" y="95"/>
                      <a:pt x="85" y="95"/>
                    </a:cubicBezTo>
                    <a:cubicBezTo>
                      <a:pt x="85" y="93"/>
                      <a:pt x="85" y="93"/>
                      <a:pt x="85" y="93"/>
                    </a:cubicBezTo>
                    <a:cubicBezTo>
                      <a:pt x="83" y="92"/>
                      <a:pt x="83" y="92"/>
                      <a:pt x="83" y="92"/>
                    </a:cubicBezTo>
                    <a:cubicBezTo>
                      <a:pt x="85" y="90"/>
                      <a:pt x="85" y="90"/>
                      <a:pt x="85" y="90"/>
                    </a:cubicBezTo>
                    <a:cubicBezTo>
                      <a:pt x="83" y="90"/>
                      <a:pt x="83" y="90"/>
                      <a:pt x="83" y="90"/>
                    </a:cubicBezTo>
                    <a:cubicBezTo>
                      <a:pt x="83" y="87"/>
                      <a:pt x="83" y="87"/>
                      <a:pt x="83" y="87"/>
                    </a:cubicBezTo>
                    <a:cubicBezTo>
                      <a:pt x="85" y="89"/>
                      <a:pt x="85" y="89"/>
                      <a:pt x="85" y="89"/>
                    </a:cubicBezTo>
                    <a:cubicBezTo>
                      <a:pt x="86" y="89"/>
                      <a:pt x="86" y="89"/>
                      <a:pt x="86" y="89"/>
                    </a:cubicBezTo>
                    <a:cubicBezTo>
                      <a:pt x="89" y="86"/>
                      <a:pt x="89" y="86"/>
                      <a:pt x="89" y="86"/>
                    </a:cubicBezTo>
                    <a:cubicBezTo>
                      <a:pt x="88" y="88"/>
                      <a:pt x="88" y="88"/>
                      <a:pt x="88" y="88"/>
                    </a:cubicBezTo>
                    <a:cubicBezTo>
                      <a:pt x="89" y="87"/>
                      <a:pt x="89" y="87"/>
                      <a:pt x="89" y="87"/>
                    </a:cubicBezTo>
                    <a:cubicBezTo>
                      <a:pt x="90" y="85"/>
                      <a:pt x="90" y="85"/>
                      <a:pt x="90" y="85"/>
                    </a:cubicBezTo>
                    <a:cubicBezTo>
                      <a:pt x="94" y="85"/>
                      <a:pt x="100" y="84"/>
                      <a:pt x="101" y="83"/>
                    </a:cubicBezTo>
                    <a:cubicBezTo>
                      <a:pt x="101" y="82"/>
                      <a:pt x="101" y="80"/>
                      <a:pt x="101" y="76"/>
                    </a:cubicBezTo>
                    <a:cubicBezTo>
                      <a:pt x="102" y="76"/>
                      <a:pt x="102" y="76"/>
                      <a:pt x="102" y="76"/>
                    </a:cubicBezTo>
                    <a:cubicBezTo>
                      <a:pt x="102" y="74"/>
                      <a:pt x="102" y="74"/>
                      <a:pt x="102" y="74"/>
                    </a:cubicBezTo>
                    <a:cubicBezTo>
                      <a:pt x="103" y="74"/>
                      <a:pt x="103" y="74"/>
                      <a:pt x="103" y="74"/>
                    </a:cubicBezTo>
                    <a:cubicBezTo>
                      <a:pt x="103" y="76"/>
                      <a:pt x="103" y="76"/>
                      <a:pt x="103" y="76"/>
                    </a:cubicBezTo>
                    <a:cubicBezTo>
                      <a:pt x="105" y="76"/>
                      <a:pt x="105" y="76"/>
                      <a:pt x="105" y="76"/>
                    </a:cubicBezTo>
                    <a:cubicBezTo>
                      <a:pt x="106" y="76"/>
                      <a:pt x="106" y="76"/>
                      <a:pt x="106" y="76"/>
                    </a:cubicBezTo>
                    <a:cubicBezTo>
                      <a:pt x="106" y="73"/>
                      <a:pt x="106" y="73"/>
                      <a:pt x="106" y="73"/>
                    </a:cubicBezTo>
                    <a:cubicBezTo>
                      <a:pt x="108" y="76"/>
                      <a:pt x="108" y="76"/>
                      <a:pt x="108" y="76"/>
                    </a:cubicBezTo>
                    <a:cubicBezTo>
                      <a:pt x="109" y="76"/>
                      <a:pt x="109" y="76"/>
                      <a:pt x="109" y="76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06" y="77"/>
                      <a:pt x="106" y="77"/>
                      <a:pt x="106" y="77"/>
                    </a:cubicBezTo>
                    <a:cubicBezTo>
                      <a:pt x="105" y="77"/>
                      <a:pt x="105" y="77"/>
                      <a:pt x="105" y="77"/>
                    </a:cubicBezTo>
                    <a:cubicBezTo>
                      <a:pt x="106" y="79"/>
                      <a:pt x="106" y="79"/>
                      <a:pt x="106" y="79"/>
                    </a:cubicBezTo>
                    <a:cubicBezTo>
                      <a:pt x="108" y="79"/>
                      <a:pt x="108" y="79"/>
                      <a:pt x="108" y="79"/>
                    </a:cubicBezTo>
                    <a:cubicBezTo>
                      <a:pt x="106" y="80"/>
                      <a:pt x="106" y="80"/>
                      <a:pt x="106" y="80"/>
                    </a:cubicBezTo>
                    <a:cubicBezTo>
                      <a:pt x="109" y="80"/>
                      <a:pt x="109" y="80"/>
                      <a:pt x="109" y="80"/>
                    </a:cubicBezTo>
                    <a:cubicBezTo>
                      <a:pt x="110" y="82"/>
                      <a:pt x="110" y="82"/>
                      <a:pt x="110" y="82"/>
                    </a:cubicBezTo>
                    <a:cubicBezTo>
                      <a:pt x="113" y="83"/>
                      <a:pt x="113" y="83"/>
                      <a:pt x="113" y="83"/>
                    </a:cubicBezTo>
                    <a:cubicBezTo>
                      <a:pt x="116" y="83"/>
                      <a:pt x="116" y="83"/>
                      <a:pt x="116" y="83"/>
                    </a:cubicBezTo>
                    <a:cubicBezTo>
                      <a:pt x="119" y="83"/>
                      <a:pt x="119" y="83"/>
                      <a:pt x="119" y="83"/>
                    </a:cubicBezTo>
                    <a:cubicBezTo>
                      <a:pt x="122" y="83"/>
                      <a:pt x="122" y="83"/>
                      <a:pt x="122" y="83"/>
                    </a:cubicBezTo>
                    <a:cubicBezTo>
                      <a:pt x="125" y="83"/>
                      <a:pt x="125" y="83"/>
                      <a:pt x="125" y="83"/>
                    </a:cubicBezTo>
                    <a:cubicBezTo>
                      <a:pt x="126" y="83"/>
                      <a:pt x="126" y="83"/>
                      <a:pt x="126" y="83"/>
                    </a:cubicBezTo>
                    <a:cubicBezTo>
                      <a:pt x="126" y="85"/>
                      <a:pt x="126" y="85"/>
                      <a:pt x="126" y="85"/>
                    </a:cubicBezTo>
                    <a:cubicBezTo>
                      <a:pt x="128" y="86"/>
                      <a:pt x="128" y="86"/>
                      <a:pt x="128" y="86"/>
                    </a:cubicBezTo>
                    <a:cubicBezTo>
                      <a:pt x="126" y="87"/>
                      <a:pt x="126" y="87"/>
                      <a:pt x="126" y="87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19" y="89"/>
                      <a:pt x="119" y="89"/>
                      <a:pt x="119" y="89"/>
                    </a:cubicBezTo>
                    <a:cubicBezTo>
                      <a:pt x="116" y="92"/>
                      <a:pt x="116" y="92"/>
                      <a:pt x="116" y="92"/>
                    </a:cubicBezTo>
                    <a:cubicBezTo>
                      <a:pt x="115" y="93"/>
                      <a:pt x="115" y="93"/>
                      <a:pt x="115" y="93"/>
                    </a:cubicBezTo>
                    <a:cubicBezTo>
                      <a:pt x="116" y="93"/>
                      <a:pt x="116" y="93"/>
                      <a:pt x="116" y="93"/>
                    </a:cubicBezTo>
                    <a:cubicBezTo>
                      <a:pt x="118" y="93"/>
                      <a:pt x="118" y="93"/>
                      <a:pt x="118" y="93"/>
                    </a:cubicBezTo>
                    <a:cubicBezTo>
                      <a:pt x="120" y="93"/>
                      <a:pt x="120" y="93"/>
                      <a:pt x="120" y="93"/>
                    </a:cubicBezTo>
                    <a:cubicBezTo>
                      <a:pt x="125" y="96"/>
                      <a:pt x="125" y="96"/>
                      <a:pt x="125" y="96"/>
                    </a:cubicBezTo>
                    <a:cubicBezTo>
                      <a:pt x="126" y="97"/>
                      <a:pt x="126" y="97"/>
                      <a:pt x="126" y="97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26" y="103"/>
                      <a:pt x="126" y="103"/>
                      <a:pt x="126" y="103"/>
                    </a:cubicBezTo>
                    <a:cubicBezTo>
                      <a:pt x="125" y="103"/>
                      <a:pt x="125" y="103"/>
                      <a:pt x="125" y="103"/>
                    </a:cubicBezTo>
                    <a:cubicBezTo>
                      <a:pt x="128" y="106"/>
                      <a:pt x="128" y="106"/>
                      <a:pt x="128" y="106"/>
                    </a:cubicBezTo>
                    <a:cubicBezTo>
                      <a:pt x="130" y="106"/>
                      <a:pt x="130" y="106"/>
                      <a:pt x="130" y="106"/>
                    </a:cubicBezTo>
                    <a:cubicBezTo>
                      <a:pt x="135" y="105"/>
                      <a:pt x="135" y="105"/>
                      <a:pt x="135" y="105"/>
                    </a:cubicBezTo>
                    <a:cubicBezTo>
                      <a:pt x="136" y="102"/>
                      <a:pt x="136" y="102"/>
                      <a:pt x="136" y="102"/>
                    </a:cubicBezTo>
                    <a:cubicBezTo>
                      <a:pt x="139" y="100"/>
                      <a:pt x="139" y="100"/>
                      <a:pt x="139" y="100"/>
                    </a:cubicBezTo>
                    <a:cubicBezTo>
                      <a:pt x="142" y="100"/>
                      <a:pt x="142" y="100"/>
                      <a:pt x="142" y="100"/>
                    </a:cubicBezTo>
                    <a:cubicBezTo>
                      <a:pt x="145" y="99"/>
                      <a:pt x="145" y="99"/>
                      <a:pt x="145" y="99"/>
                    </a:cubicBezTo>
                    <a:cubicBezTo>
                      <a:pt x="146" y="97"/>
                      <a:pt x="146" y="97"/>
                      <a:pt x="146" y="97"/>
                    </a:cubicBezTo>
                    <a:cubicBezTo>
                      <a:pt x="148" y="97"/>
                      <a:pt x="148" y="97"/>
                      <a:pt x="148" y="97"/>
                    </a:cubicBezTo>
                    <a:cubicBezTo>
                      <a:pt x="148" y="96"/>
                      <a:pt x="148" y="96"/>
                      <a:pt x="148" y="96"/>
                    </a:cubicBezTo>
                    <a:cubicBezTo>
                      <a:pt x="149" y="96"/>
                      <a:pt x="149" y="96"/>
                      <a:pt x="149" y="96"/>
                    </a:cubicBezTo>
                    <a:cubicBezTo>
                      <a:pt x="151" y="97"/>
                      <a:pt x="151" y="97"/>
                      <a:pt x="151" y="97"/>
                    </a:cubicBezTo>
                    <a:cubicBezTo>
                      <a:pt x="155" y="97"/>
                      <a:pt x="155" y="97"/>
                      <a:pt x="155" y="97"/>
                    </a:cubicBezTo>
                    <a:cubicBezTo>
                      <a:pt x="156" y="97"/>
                      <a:pt x="156" y="97"/>
                      <a:pt x="156" y="97"/>
                    </a:cubicBezTo>
                    <a:cubicBezTo>
                      <a:pt x="158" y="96"/>
                      <a:pt x="158" y="96"/>
                      <a:pt x="158" y="96"/>
                    </a:cubicBezTo>
                    <a:cubicBezTo>
                      <a:pt x="158" y="95"/>
                      <a:pt x="158" y="95"/>
                      <a:pt x="158" y="95"/>
                    </a:cubicBezTo>
                    <a:cubicBezTo>
                      <a:pt x="159" y="93"/>
                      <a:pt x="159" y="93"/>
                      <a:pt x="159" y="93"/>
                    </a:cubicBezTo>
                    <a:cubicBezTo>
                      <a:pt x="156" y="92"/>
                      <a:pt x="156" y="92"/>
                      <a:pt x="156" y="92"/>
                    </a:cubicBezTo>
                    <a:cubicBezTo>
                      <a:pt x="153" y="92"/>
                      <a:pt x="153" y="92"/>
                      <a:pt x="153" y="92"/>
                    </a:cubicBezTo>
                    <a:cubicBezTo>
                      <a:pt x="152" y="93"/>
                      <a:pt x="152" y="93"/>
                      <a:pt x="152" y="93"/>
                    </a:cubicBezTo>
                    <a:cubicBezTo>
                      <a:pt x="151" y="92"/>
                      <a:pt x="151" y="92"/>
                      <a:pt x="151" y="92"/>
                    </a:cubicBezTo>
                    <a:cubicBezTo>
                      <a:pt x="149" y="93"/>
                      <a:pt x="149" y="93"/>
                      <a:pt x="149" y="93"/>
                    </a:cubicBezTo>
                    <a:cubicBezTo>
                      <a:pt x="148" y="93"/>
                      <a:pt x="148" y="93"/>
                      <a:pt x="148" y="93"/>
                    </a:cubicBezTo>
                    <a:cubicBezTo>
                      <a:pt x="145" y="92"/>
                      <a:pt x="145" y="92"/>
                      <a:pt x="145" y="92"/>
                    </a:cubicBezTo>
                    <a:cubicBezTo>
                      <a:pt x="142" y="89"/>
                      <a:pt x="142" y="89"/>
                      <a:pt x="142" y="89"/>
                    </a:cubicBezTo>
                    <a:cubicBezTo>
                      <a:pt x="146" y="95"/>
                      <a:pt x="146" y="95"/>
                      <a:pt x="146" y="95"/>
                    </a:cubicBezTo>
                    <a:cubicBezTo>
                      <a:pt x="143" y="93"/>
                      <a:pt x="143" y="93"/>
                      <a:pt x="143" y="93"/>
                    </a:cubicBezTo>
                    <a:cubicBezTo>
                      <a:pt x="142" y="93"/>
                      <a:pt x="142" y="93"/>
                      <a:pt x="142" y="93"/>
                    </a:cubicBezTo>
                    <a:cubicBezTo>
                      <a:pt x="142" y="92"/>
                      <a:pt x="142" y="92"/>
                      <a:pt x="142" y="92"/>
                    </a:cubicBezTo>
                    <a:cubicBezTo>
                      <a:pt x="142" y="90"/>
                      <a:pt x="142" y="90"/>
                      <a:pt x="142" y="90"/>
                    </a:cubicBezTo>
                    <a:cubicBezTo>
                      <a:pt x="139" y="89"/>
                      <a:pt x="139" y="89"/>
                      <a:pt x="139" y="89"/>
                    </a:cubicBezTo>
                    <a:cubicBezTo>
                      <a:pt x="138" y="87"/>
                      <a:pt x="138" y="87"/>
                      <a:pt x="138" y="87"/>
                    </a:cubicBezTo>
                    <a:cubicBezTo>
                      <a:pt x="138" y="86"/>
                      <a:pt x="138" y="86"/>
                      <a:pt x="138" y="86"/>
                    </a:cubicBezTo>
                    <a:cubicBezTo>
                      <a:pt x="135" y="87"/>
                      <a:pt x="135" y="87"/>
                      <a:pt x="135" y="87"/>
                    </a:cubicBezTo>
                    <a:cubicBezTo>
                      <a:pt x="136" y="86"/>
                      <a:pt x="136" y="86"/>
                      <a:pt x="136" y="86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35" y="86"/>
                      <a:pt x="135" y="86"/>
                      <a:pt x="135" y="86"/>
                    </a:cubicBezTo>
                    <a:cubicBezTo>
                      <a:pt x="133" y="85"/>
                      <a:pt x="133" y="85"/>
                      <a:pt x="133" y="85"/>
                    </a:cubicBezTo>
                    <a:cubicBezTo>
                      <a:pt x="132" y="85"/>
                      <a:pt x="132" y="85"/>
                      <a:pt x="132" y="85"/>
                    </a:cubicBezTo>
                    <a:cubicBezTo>
                      <a:pt x="130" y="83"/>
                      <a:pt x="130" y="83"/>
                      <a:pt x="130" y="83"/>
                    </a:cubicBezTo>
                    <a:cubicBezTo>
                      <a:pt x="129" y="85"/>
                      <a:pt x="129" y="85"/>
                      <a:pt x="129" y="85"/>
                    </a:cubicBezTo>
                    <a:cubicBezTo>
                      <a:pt x="126" y="82"/>
                      <a:pt x="126" y="82"/>
                      <a:pt x="126" y="82"/>
                    </a:cubicBezTo>
                    <a:cubicBezTo>
                      <a:pt x="130" y="82"/>
                      <a:pt x="130" y="82"/>
                      <a:pt x="130" y="82"/>
                    </a:cubicBezTo>
                    <a:cubicBezTo>
                      <a:pt x="132" y="80"/>
                      <a:pt x="132" y="80"/>
                      <a:pt x="132" y="80"/>
                    </a:cubicBezTo>
                    <a:cubicBezTo>
                      <a:pt x="133" y="83"/>
                      <a:pt x="133" y="83"/>
                      <a:pt x="133" y="83"/>
                    </a:cubicBezTo>
                    <a:cubicBezTo>
                      <a:pt x="133" y="82"/>
                      <a:pt x="133" y="82"/>
                      <a:pt x="133" y="82"/>
                    </a:cubicBezTo>
                    <a:cubicBezTo>
                      <a:pt x="135" y="83"/>
                      <a:pt x="135" y="83"/>
                      <a:pt x="135" y="83"/>
                    </a:cubicBezTo>
                    <a:cubicBezTo>
                      <a:pt x="135" y="85"/>
                      <a:pt x="135" y="85"/>
                      <a:pt x="135" y="85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36" y="82"/>
                      <a:pt x="136" y="82"/>
                      <a:pt x="136" y="82"/>
                    </a:cubicBezTo>
                    <a:cubicBezTo>
                      <a:pt x="138" y="83"/>
                      <a:pt x="138" y="83"/>
                      <a:pt x="138" y="83"/>
                    </a:cubicBezTo>
                    <a:cubicBezTo>
                      <a:pt x="138" y="85"/>
                      <a:pt x="138" y="85"/>
                      <a:pt x="138" y="85"/>
                    </a:cubicBezTo>
                    <a:cubicBezTo>
                      <a:pt x="139" y="85"/>
                      <a:pt x="139" y="85"/>
                      <a:pt x="139" y="85"/>
                    </a:cubicBezTo>
                    <a:cubicBezTo>
                      <a:pt x="139" y="82"/>
                      <a:pt x="139" y="82"/>
                      <a:pt x="139" y="82"/>
                    </a:cubicBezTo>
                    <a:cubicBezTo>
                      <a:pt x="142" y="80"/>
                      <a:pt x="142" y="80"/>
                      <a:pt x="142" y="80"/>
                    </a:cubicBezTo>
                    <a:cubicBezTo>
                      <a:pt x="142" y="79"/>
                      <a:pt x="142" y="79"/>
                      <a:pt x="142" y="79"/>
                    </a:cubicBezTo>
                    <a:cubicBezTo>
                      <a:pt x="143" y="79"/>
                      <a:pt x="143" y="79"/>
                      <a:pt x="143" y="79"/>
                    </a:cubicBezTo>
                    <a:cubicBezTo>
                      <a:pt x="143" y="80"/>
                      <a:pt x="143" y="80"/>
                      <a:pt x="143" y="80"/>
                    </a:cubicBezTo>
                    <a:cubicBezTo>
                      <a:pt x="140" y="83"/>
                      <a:pt x="140" y="83"/>
                      <a:pt x="140" y="83"/>
                    </a:cubicBezTo>
                    <a:cubicBezTo>
                      <a:pt x="143" y="82"/>
                      <a:pt x="143" y="82"/>
                      <a:pt x="143" y="82"/>
                    </a:cubicBezTo>
                    <a:cubicBezTo>
                      <a:pt x="145" y="80"/>
                      <a:pt x="145" y="80"/>
                      <a:pt x="145" y="80"/>
                    </a:cubicBezTo>
                    <a:cubicBezTo>
                      <a:pt x="146" y="77"/>
                      <a:pt x="146" y="77"/>
                      <a:pt x="146" y="77"/>
                    </a:cubicBezTo>
                    <a:cubicBezTo>
                      <a:pt x="149" y="76"/>
                      <a:pt x="149" y="76"/>
                      <a:pt x="149" y="76"/>
                    </a:cubicBezTo>
                    <a:cubicBezTo>
                      <a:pt x="152" y="76"/>
                      <a:pt x="152" y="76"/>
                      <a:pt x="152" y="76"/>
                    </a:cubicBezTo>
                    <a:cubicBezTo>
                      <a:pt x="155" y="74"/>
                      <a:pt x="155" y="74"/>
                      <a:pt x="155" y="74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59" y="76"/>
                      <a:pt x="159" y="76"/>
                      <a:pt x="159" y="76"/>
                    </a:cubicBezTo>
                    <a:cubicBezTo>
                      <a:pt x="161" y="73"/>
                      <a:pt x="161" y="73"/>
                      <a:pt x="161" y="73"/>
                    </a:cubicBezTo>
                    <a:cubicBezTo>
                      <a:pt x="163" y="72"/>
                      <a:pt x="163" y="72"/>
                      <a:pt x="163" y="72"/>
                    </a:cubicBezTo>
                    <a:cubicBezTo>
                      <a:pt x="165" y="72"/>
                      <a:pt x="165" y="72"/>
                      <a:pt x="165" y="72"/>
                    </a:cubicBezTo>
                    <a:cubicBezTo>
                      <a:pt x="166" y="70"/>
                      <a:pt x="166" y="70"/>
                      <a:pt x="166" y="70"/>
                    </a:cubicBezTo>
                    <a:cubicBezTo>
                      <a:pt x="169" y="70"/>
                      <a:pt x="169" y="70"/>
                      <a:pt x="169" y="70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3" y="69"/>
                      <a:pt x="173" y="69"/>
                      <a:pt x="173" y="69"/>
                    </a:cubicBezTo>
                    <a:cubicBezTo>
                      <a:pt x="173" y="67"/>
                      <a:pt x="173" y="67"/>
                      <a:pt x="173" y="67"/>
                    </a:cubicBezTo>
                    <a:cubicBezTo>
                      <a:pt x="172" y="66"/>
                      <a:pt x="172" y="66"/>
                      <a:pt x="172" y="66"/>
                    </a:cubicBezTo>
                    <a:cubicBezTo>
                      <a:pt x="173" y="64"/>
                      <a:pt x="173" y="64"/>
                      <a:pt x="173" y="64"/>
                    </a:cubicBezTo>
                    <a:cubicBezTo>
                      <a:pt x="175" y="63"/>
                      <a:pt x="175" y="63"/>
                      <a:pt x="175" y="63"/>
                    </a:cubicBezTo>
                    <a:cubicBezTo>
                      <a:pt x="178" y="60"/>
                      <a:pt x="178" y="60"/>
                      <a:pt x="178" y="60"/>
                    </a:cubicBezTo>
                    <a:cubicBezTo>
                      <a:pt x="179" y="60"/>
                      <a:pt x="179" y="60"/>
                      <a:pt x="179" y="60"/>
                    </a:cubicBezTo>
                    <a:cubicBezTo>
                      <a:pt x="181" y="60"/>
                      <a:pt x="181" y="60"/>
                      <a:pt x="181" y="60"/>
                    </a:cubicBezTo>
                    <a:cubicBezTo>
                      <a:pt x="182" y="60"/>
                      <a:pt x="182" y="60"/>
                      <a:pt x="182" y="60"/>
                    </a:cubicBezTo>
                    <a:cubicBezTo>
                      <a:pt x="185" y="60"/>
                      <a:pt x="185" y="60"/>
                      <a:pt x="185" y="60"/>
                    </a:cubicBezTo>
                    <a:cubicBezTo>
                      <a:pt x="186" y="60"/>
                      <a:pt x="186" y="60"/>
                      <a:pt x="186" y="60"/>
                    </a:cubicBezTo>
                    <a:cubicBezTo>
                      <a:pt x="188" y="59"/>
                      <a:pt x="188" y="59"/>
                      <a:pt x="188" y="59"/>
                    </a:cubicBezTo>
                    <a:cubicBezTo>
                      <a:pt x="189" y="57"/>
                      <a:pt x="189" y="57"/>
                      <a:pt x="189" y="57"/>
                    </a:cubicBezTo>
                    <a:cubicBezTo>
                      <a:pt x="189" y="54"/>
                      <a:pt x="189" y="54"/>
                      <a:pt x="189" y="54"/>
                    </a:cubicBezTo>
                    <a:cubicBezTo>
                      <a:pt x="188" y="53"/>
                      <a:pt x="188" y="53"/>
                      <a:pt x="188" y="53"/>
                    </a:cubicBezTo>
                    <a:cubicBezTo>
                      <a:pt x="189" y="53"/>
                      <a:pt x="189" y="53"/>
                      <a:pt x="189" y="53"/>
                    </a:cubicBezTo>
                    <a:cubicBezTo>
                      <a:pt x="188" y="52"/>
                      <a:pt x="188" y="52"/>
                      <a:pt x="188" y="52"/>
                    </a:cubicBezTo>
                    <a:cubicBezTo>
                      <a:pt x="185" y="50"/>
                      <a:pt x="185" y="50"/>
                      <a:pt x="185" y="50"/>
                    </a:cubicBezTo>
                    <a:cubicBezTo>
                      <a:pt x="185" y="49"/>
                      <a:pt x="185" y="49"/>
                      <a:pt x="185" y="49"/>
                    </a:cubicBezTo>
                    <a:lnTo>
                      <a:pt x="186" y="47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Freeform 157">
                <a:extLst>
                  <a:ext uri="{FF2B5EF4-FFF2-40B4-BE49-F238E27FC236}">
                    <a16:creationId xmlns:a16="http://schemas.microsoft.com/office/drawing/2014/main" id="{4A565B3B-CBDC-4E5F-A74D-555A37E47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3175" y="2619375"/>
                <a:ext cx="171450" cy="73025"/>
              </a:xfrm>
              <a:custGeom>
                <a:avLst/>
                <a:gdLst>
                  <a:gd name="T0" fmla="*/ 52 w 81"/>
                  <a:gd name="T1" fmla="*/ 32 h 35"/>
                  <a:gd name="T2" fmla="*/ 58 w 81"/>
                  <a:gd name="T3" fmla="*/ 32 h 35"/>
                  <a:gd name="T4" fmla="*/ 62 w 81"/>
                  <a:gd name="T5" fmla="*/ 29 h 35"/>
                  <a:gd name="T6" fmla="*/ 64 w 81"/>
                  <a:gd name="T7" fmla="*/ 29 h 35"/>
                  <a:gd name="T8" fmla="*/ 64 w 81"/>
                  <a:gd name="T9" fmla="*/ 29 h 35"/>
                  <a:gd name="T10" fmla="*/ 70 w 81"/>
                  <a:gd name="T11" fmla="*/ 32 h 35"/>
                  <a:gd name="T12" fmla="*/ 75 w 81"/>
                  <a:gd name="T13" fmla="*/ 33 h 35"/>
                  <a:gd name="T14" fmla="*/ 78 w 81"/>
                  <a:gd name="T15" fmla="*/ 32 h 35"/>
                  <a:gd name="T16" fmla="*/ 73 w 81"/>
                  <a:gd name="T17" fmla="*/ 28 h 35"/>
                  <a:gd name="T18" fmla="*/ 72 w 81"/>
                  <a:gd name="T19" fmla="*/ 25 h 35"/>
                  <a:gd name="T20" fmla="*/ 73 w 81"/>
                  <a:gd name="T21" fmla="*/ 22 h 35"/>
                  <a:gd name="T22" fmla="*/ 81 w 81"/>
                  <a:gd name="T23" fmla="*/ 26 h 35"/>
                  <a:gd name="T24" fmla="*/ 75 w 81"/>
                  <a:gd name="T25" fmla="*/ 22 h 35"/>
                  <a:gd name="T26" fmla="*/ 66 w 81"/>
                  <a:gd name="T27" fmla="*/ 19 h 35"/>
                  <a:gd name="T28" fmla="*/ 65 w 81"/>
                  <a:gd name="T29" fmla="*/ 16 h 35"/>
                  <a:gd name="T30" fmla="*/ 62 w 81"/>
                  <a:gd name="T31" fmla="*/ 13 h 35"/>
                  <a:gd name="T32" fmla="*/ 56 w 81"/>
                  <a:gd name="T33" fmla="*/ 12 h 35"/>
                  <a:gd name="T34" fmla="*/ 55 w 81"/>
                  <a:gd name="T35" fmla="*/ 13 h 35"/>
                  <a:gd name="T36" fmla="*/ 52 w 81"/>
                  <a:gd name="T37" fmla="*/ 12 h 35"/>
                  <a:gd name="T38" fmla="*/ 46 w 81"/>
                  <a:gd name="T39" fmla="*/ 13 h 35"/>
                  <a:gd name="T40" fmla="*/ 42 w 81"/>
                  <a:gd name="T41" fmla="*/ 11 h 35"/>
                  <a:gd name="T42" fmla="*/ 33 w 81"/>
                  <a:gd name="T43" fmla="*/ 6 h 35"/>
                  <a:gd name="T44" fmla="*/ 26 w 81"/>
                  <a:gd name="T45" fmla="*/ 5 h 35"/>
                  <a:gd name="T46" fmla="*/ 15 w 81"/>
                  <a:gd name="T47" fmla="*/ 3 h 35"/>
                  <a:gd name="T48" fmla="*/ 2 w 81"/>
                  <a:gd name="T49" fmla="*/ 0 h 35"/>
                  <a:gd name="T50" fmla="*/ 0 w 81"/>
                  <a:gd name="T51" fmla="*/ 3 h 35"/>
                  <a:gd name="T52" fmla="*/ 0 w 81"/>
                  <a:gd name="T53" fmla="*/ 3 h 35"/>
                  <a:gd name="T54" fmla="*/ 6 w 81"/>
                  <a:gd name="T55" fmla="*/ 6 h 35"/>
                  <a:gd name="T56" fmla="*/ 13 w 81"/>
                  <a:gd name="T57" fmla="*/ 9 h 35"/>
                  <a:gd name="T58" fmla="*/ 17 w 81"/>
                  <a:gd name="T59" fmla="*/ 12 h 35"/>
                  <a:gd name="T60" fmla="*/ 22 w 81"/>
                  <a:gd name="T61" fmla="*/ 23 h 35"/>
                  <a:gd name="T62" fmla="*/ 20 w 81"/>
                  <a:gd name="T63" fmla="*/ 28 h 35"/>
                  <a:gd name="T64" fmla="*/ 25 w 81"/>
                  <a:gd name="T65" fmla="*/ 29 h 35"/>
                  <a:gd name="T66" fmla="*/ 34 w 81"/>
                  <a:gd name="T67" fmla="*/ 35 h 35"/>
                  <a:gd name="T68" fmla="*/ 39 w 81"/>
                  <a:gd name="T69" fmla="*/ 32 h 35"/>
                  <a:gd name="T70" fmla="*/ 42 w 81"/>
                  <a:gd name="T71" fmla="*/ 32 h 35"/>
                  <a:gd name="T72" fmla="*/ 46 w 81"/>
                  <a:gd name="T73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1" h="35">
                    <a:moveTo>
                      <a:pt x="46" y="33"/>
                    </a:moveTo>
                    <a:cubicBezTo>
                      <a:pt x="52" y="32"/>
                      <a:pt x="52" y="32"/>
                      <a:pt x="52" y="32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8" y="32"/>
                      <a:pt x="58" y="32"/>
                      <a:pt x="58" y="32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62" y="29"/>
                      <a:pt x="62" y="29"/>
                      <a:pt x="62" y="29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4" y="29"/>
                      <a:pt x="64" y="29"/>
                      <a:pt x="64" y="29"/>
                    </a:cubicBezTo>
                    <a:cubicBezTo>
                      <a:pt x="64" y="29"/>
                      <a:pt x="64" y="29"/>
                      <a:pt x="64" y="29"/>
                    </a:cubicBezTo>
                    <a:cubicBezTo>
                      <a:pt x="64" y="29"/>
                      <a:pt x="64" y="29"/>
                      <a:pt x="64" y="29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70" y="32"/>
                      <a:pt x="70" y="32"/>
                      <a:pt x="70" y="32"/>
                    </a:cubicBezTo>
                    <a:cubicBezTo>
                      <a:pt x="73" y="32"/>
                      <a:pt x="73" y="32"/>
                      <a:pt x="73" y="32"/>
                    </a:cubicBezTo>
                    <a:cubicBezTo>
                      <a:pt x="75" y="33"/>
                      <a:pt x="75" y="33"/>
                      <a:pt x="75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32"/>
                      <a:pt x="78" y="32"/>
                      <a:pt x="78" y="32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2" y="25"/>
                      <a:pt x="72" y="25"/>
                      <a:pt x="72" y="25"/>
                    </a:cubicBezTo>
                    <a:cubicBezTo>
                      <a:pt x="73" y="23"/>
                      <a:pt x="73" y="23"/>
                      <a:pt x="73" y="23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76" y="23"/>
                      <a:pt x="76" y="23"/>
                      <a:pt x="76" y="23"/>
                    </a:cubicBezTo>
                    <a:cubicBezTo>
                      <a:pt x="81" y="26"/>
                      <a:pt x="81" y="26"/>
                      <a:pt x="81" y="26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2" y="12"/>
                      <a:pt x="52" y="12"/>
                      <a:pt x="52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7" y="33"/>
                      <a:pt x="39" y="31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5" y="33"/>
                      <a:pt x="45" y="33"/>
                      <a:pt x="45" y="33"/>
                    </a:cubicBezTo>
                    <a:lnTo>
                      <a:pt x="46" y="33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Freeform 158">
                <a:extLst>
                  <a:ext uri="{FF2B5EF4-FFF2-40B4-BE49-F238E27FC236}">
                    <a16:creationId xmlns:a16="http://schemas.microsoft.com/office/drawing/2014/main" id="{EE52F651-FE84-4835-AECE-0B51853B3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4225" y="1912938"/>
                <a:ext cx="223838" cy="258763"/>
              </a:xfrm>
              <a:custGeom>
                <a:avLst/>
                <a:gdLst>
                  <a:gd name="T0" fmla="*/ 137 w 141"/>
                  <a:gd name="T1" fmla="*/ 120 h 163"/>
                  <a:gd name="T2" fmla="*/ 141 w 141"/>
                  <a:gd name="T3" fmla="*/ 113 h 163"/>
                  <a:gd name="T4" fmla="*/ 119 w 141"/>
                  <a:gd name="T5" fmla="*/ 100 h 163"/>
                  <a:gd name="T6" fmla="*/ 126 w 141"/>
                  <a:gd name="T7" fmla="*/ 89 h 163"/>
                  <a:gd name="T8" fmla="*/ 119 w 141"/>
                  <a:gd name="T9" fmla="*/ 84 h 163"/>
                  <a:gd name="T10" fmla="*/ 114 w 141"/>
                  <a:gd name="T11" fmla="*/ 80 h 163"/>
                  <a:gd name="T12" fmla="*/ 113 w 141"/>
                  <a:gd name="T13" fmla="*/ 75 h 163"/>
                  <a:gd name="T14" fmla="*/ 113 w 141"/>
                  <a:gd name="T15" fmla="*/ 69 h 163"/>
                  <a:gd name="T16" fmla="*/ 110 w 141"/>
                  <a:gd name="T17" fmla="*/ 57 h 163"/>
                  <a:gd name="T18" fmla="*/ 102 w 141"/>
                  <a:gd name="T19" fmla="*/ 45 h 163"/>
                  <a:gd name="T20" fmla="*/ 110 w 141"/>
                  <a:gd name="T21" fmla="*/ 39 h 163"/>
                  <a:gd name="T22" fmla="*/ 97 w 141"/>
                  <a:gd name="T23" fmla="*/ 29 h 163"/>
                  <a:gd name="T24" fmla="*/ 89 w 141"/>
                  <a:gd name="T25" fmla="*/ 25 h 163"/>
                  <a:gd name="T26" fmla="*/ 92 w 141"/>
                  <a:gd name="T27" fmla="*/ 21 h 163"/>
                  <a:gd name="T28" fmla="*/ 89 w 141"/>
                  <a:gd name="T29" fmla="*/ 17 h 163"/>
                  <a:gd name="T30" fmla="*/ 96 w 141"/>
                  <a:gd name="T31" fmla="*/ 13 h 163"/>
                  <a:gd name="T32" fmla="*/ 93 w 141"/>
                  <a:gd name="T33" fmla="*/ 6 h 163"/>
                  <a:gd name="T34" fmla="*/ 78 w 141"/>
                  <a:gd name="T35" fmla="*/ 0 h 163"/>
                  <a:gd name="T36" fmla="*/ 72 w 141"/>
                  <a:gd name="T37" fmla="*/ 2 h 163"/>
                  <a:gd name="T38" fmla="*/ 58 w 141"/>
                  <a:gd name="T39" fmla="*/ 6 h 163"/>
                  <a:gd name="T40" fmla="*/ 57 w 141"/>
                  <a:gd name="T41" fmla="*/ 17 h 163"/>
                  <a:gd name="T42" fmla="*/ 52 w 141"/>
                  <a:gd name="T43" fmla="*/ 19 h 163"/>
                  <a:gd name="T44" fmla="*/ 44 w 141"/>
                  <a:gd name="T45" fmla="*/ 21 h 163"/>
                  <a:gd name="T46" fmla="*/ 30 w 141"/>
                  <a:gd name="T47" fmla="*/ 21 h 163"/>
                  <a:gd name="T48" fmla="*/ 9 w 141"/>
                  <a:gd name="T49" fmla="*/ 13 h 163"/>
                  <a:gd name="T50" fmla="*/ 4 w 141"/>
                  <a:gd name="T51" fmla="*/ 13 h 163"/>
                  <a:gd name="T52" fmla="*/ 19 w 141"/>
                  <a:gd name="T53" fmla="*/ 23 h 163"/>
                  <a:gd name="T54" fmla="*/ 32 w 141"/>
                  <a:gd name="T55" fmla="*/ 31 h 163"/>
                  <a:gd name="T56" fmla="*/ 32 w 141"/>
                  <a:gd name="T57" fmla="*/ 36 h 163"/>
                  <a:gd name="T58" fmla="*/ 36 w 141"/>
                  <a:gd name="T59" fmla="*/ 43 h 163"/>
                  <a:gd name="T60" fmla="*/ 38 w 141"/>
                  <a:gd name="T61" fmla="*/ 48 h 163"/>
                  <a:gd name="T62" fmla="*/ 38 w 141"/>
                  <a:gd name="T63" fmla="*/ 53 h 163"/>
                  <a:gd name="T64" fmla="*/ 44 w 141"/>
                  <a:gd name="T65" fmla="*/ 65 h 163"/>
                  <a:gd name="T66" fmla="*/ 49 w 141"/>
                  <a:gd name="T67" fmla="*/ 67 h 163"/>
                  <a:gd name="T68" fmla="*/ 58 w 141"/>
                  <a:gd name="T69" fmla="*/ 71 h 163"/>
                  <a:gd name="T70" fmla="*/ 61 w 141"/>
                  <a:gd name="T71" fmla="*/ 76 h 163"/>
                  <a:gd name="T72" fmla="*/ 61 w 141"/>
                  <a:gd name="T73" fmla="*/ 83 h 163"/>
                  <a:gd name="T74" fmla="*/ 49 w 141"/>
                  <a:gd name="T75" fmla="*/ 86 h 163"/>
                  <a:gd name="T76" fmla="*/ 38 w 141"/>
                  <a:gd name="T77" fmla="*/ 93 h 163"/>
                  <a:gd name="T78" fmla="*/ 32 w 141"/>
                  <a:gd name="T79" fmla="*/ 100 h 163"/>
                  <a:gd name="T80" fmla="*/ 29 w 141"/>
                  <a:gd name="T81" fmla="*/ 101 h 163"/>
                  <a:gd name="T82" fmla="*/ 23 w 141"/>
                  <a:gd name="T83" fmla="*/ 106 h 163"/>
                  <a:gd name="T84" fmla="*/ 17 w 141"/>
                  <a:gd name="T85" fmla="*/ 109 h 163"/>
                  <a:gd name="T86" fmla="*/ 15 w 141"/>
                  <a:gd name="T87" fmla="*/ 113 h 163"/>
                  <a:gd name="T88" fmla="*/ 15 w 141"/>
                  <a:gd name="T89" fmla="*/ 124 h 163"/>
                  <a:gd name="T90" fmla="*/ 21 w 141"/>
                  <a:gd name="T91" fmla="*/ 136 h 163"/>
                  <a:gd name="T92" fmla="*/ 19 w 141"/>
                  <a:gd name="T93" fmla="*/ 141 h 163"/>
                  <a:gd name="T94" fmla="*/ 19 w 141"/>
                  <a:gd name="T95" fmla="*/ 149 h 163"/>
                  <a:gd name="T96" fmla="*/ 25 w 141"/>
                  <a:gd name="T97" fmla="*/ 150 h 163"/>
                  <a:gd name="T98" fmla="*/ 36 w 141"/>
                  <a:gd name="T99" fmla="*/ 157 h 163"/>
                  <a:gd name="T100" fmla="*/ 40 w 141"/>
                  <a:gd name="T101" fmla="*/ 158 h 163"/>
                  <a:gd name="T102" fmla="*/ 40 w 141"/>
                  <a:gd name="T103" fmla="*/ 163 h 163"/>
                  <a:gd name="T104" fmla="*/ 56 w 141"/>
                  <a:gd name="T105" fmla="*/ 159 h 163"/>
                  <a:gd name="T106" fmla="*/ 61 w 141"/>
                  <a:gd name="T107" fmla="*/ 158 h 163"/>
                  <a:gd name="T108" fmla="*/ 74 w 141"/>
                  <a:gd name="T109" fmla="*/ 154 h 163"/>
                  <a:gd name="T110" fmla="*/ 76 w 141"/>
                  <a:gd name="T111" fmla="*/ 154 h 163"/>
                  <a:gd name="T112" fmla="*/ 80 w 141"/>
                  <a:gd name="T113" fmla="*/ 153 h 163"/>
                  <a:gd name="T114" fmla="*/ 86 w 141"/>
                  <a:gd name="T115" fmla="*/ 153 h 163"/>
                  <a:gd name="T116" fmla="*/ 96 w 141"/>
                  <a:gd name="T117" fmla="*/ 153 h 163"/>
                  <a:gd name="T118" fmla="*/ 109 w 141"/>
                  <a:gd name="T119" fmla="*/ 145 h 163"/>
                  <a:gd name="T120" fmla="*/ 118 w 141"/>
                  <a:gd name="T121" fmla="*/ 137 h 163"/>
                  <a:gd name="T122" fmla="*/ 118 w 141"/>
                  <a:gd name="T123" fmla="*/ 137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1" h="163">
                    <a:moveTo>
                      <a:pt x="118" y="137"/>
                    </a:moveTo>
                    <a:lnTo>
                      <a:pt x="135" y="122"/>
                    </a:lnTo>
                    <a:lnTo>
                      <a:pt x="137" y="120"/>
                    </a:lnTo>
                    <a:lnTo>
                      <a:pt x="139" y="118"/>
                    </a:lnTo>
                    <a:lnTo>
                      <a:pt x="141" y="114"/>
                    </a:lnTo>
                    <a:lnTo>
                      <a:pt x="141" y="113"/>
                    </a:lnTo>
                    <a:lnTo>
                      <a:pt x="141" y="110"/>
                    </a:lnTo>
                    <a:lnTo>
                      <a:pt x="139" y="109"/>
                    </a:lnTo>
                    <a:lnTo>
                      <a:pt x="119" y="100"/>
                    </a:lnTo>
                    <a:lnTo>
                      <a:pt x="126" y="96"/>
                    </a:lnTo>
                    <a:lnTo>
                      <a:pt x="127" y="92"/>
                    </a:lnTo>
                    <a:lnTo>
                      <a:pt x="126" y="89"/>
                    </a:lnTo>
                    <a:lnTo>
                      <a:pt x="119" y="88"/>
                    </a:lnTo>
                    <a:lnTo>
                      <a:pt x="118" y="86"/>
                    </a:lnTo>
                    <a:lnTo>
                      <a:pt x="119" y="84"/>
                    </a:lnTo>
                    <a:lnTo>
                      <a:pt x="118" y="83"/>
                    </a:lnTo>
                    <a:lnTo>
                      <a:pt x="115" y="83"/>
                    </a:lnTo>
                    <a:lnTo>
                      <a:pt x="114" y="80"/>
                    </a:lnTo>
                    <a:lnTo>
                      <a:pt x="113" y="79"/>
                    </a:lnTo>
                    <a:lnTo>
                      <a:pt x="114" y="76"/>
                    </a:lnTo>
                    <a:lnTo>
                      <a:pt x="113" y="75"/>
                    </a:lnTo>
                    <a:lnTo>
                      <a:pt x="113" y="73"/>
                    </a:lnTo>
                    <a:lnTo>
                      <a:pt x="114" y="71"/>
                    </a:lnTo>
                    <a:lnTo>
                      <a:pt x="113" y="69"/>
                    </a:lnTo>
                    <a:lnTo>
                      <a:pt x="115" y="67"/>
                    </a:lnTo>
                    <a:lnTo>
                      <a:pt x="114" y="63"/>
                    </a:lnTo>
                    <a:lnTo>
                      <a:pt x="110" y="57"/>
                    </a:lnTo>
                    <a:lnTo>
                      <a:pt x="102" y="49"/>
                    </a:lnTo>
                    <a:lnTo>
                      <a:pt x="101" y="48"/>
                    </a:lnTo>
                    <a:lnTo>
                      <a:pt x="102" y="45"/>
                    </a:lnTo>
                    <a:lnTo>
                      <a:pt x="105" y="43"/>
                    </a:lnTo>
                    <a:lnTo>
                      <a:pt x="109" y="40"/>
                    </a:lnTo>
                    <a:lnTo>
                      <a:pt x="110" y="39"/>
                    </a:lnTo>
                    <a:lnTo>
                      <a:pt x="110" y="36"/>
                    </a:lnTo>
                    <a:lnTo>
                      <a:pt x="101" y="31"/>
                    </a:lnTo>
                    <a:lnTo>
                      <a:pt x="97" y="29"/>
                    </a:lnTo>
                    <a:lnTo>
                      <a:pt x="93" y="27"/>
                    </a:lnTo>
                    <a:lnTo>
                      <a:pt x="90" y="25"/>
                    </a:lnTo>
                    <a:lnTo>
                      <a:pt x="89" y="25"/>
                    </a:lnTo>
                    <a:lnTo>
                      <a:pt x="90" y="24"/>
                    </a:lnTo>
                    <a:lnTo>
                      <a:pt x="90" y="23"/>
                    </a:lnTo>
                    <a:lnTo>
                      <a:pt x="92" y="21"/>
                    </a:lnTo>
                    <a:lnTo>
                      <a:pt x="93" y="19"/>
                    </a:lnTo>
                    <a:lnTo>
                      <a:pt x="92" y="19"/>
                    </a:lnTo>
                    <a:lnTo>
                      <a:pt x="89" y="17"/>
                    </a:lnTo>
                    <a:lnTo>
                      <a:pt x="93" y="17"/>
                    </a:lnTo>
                    <a:lnTo>
                      <a:pt x="97" y="16"/>
                    </a:lnTo>
                    <a:lnTo>
                      <a:pt x="96" y="13"/>
                    </a:lnTo>
                    <a:lnTo>
                      <a:pt x="97" y="10"/>
                    </a:lnTo>
                    <a:lnTo>
                      <a:pt x="97" y="8"/>
                    </a:lnTo>
                    <a:lnTo>
                      <a:pt x="93" y="6"/>
                    </a:lnTo>
                    <a:lnTo>
                      <a:pt x="84" y="2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2" y="2"/>
                    </a:lnTo>
                    <a:lnTo>
                      <a:pt x="66" y="2"/>
                    </a:lnTo>
                    <a:lnTo>
                      <a:pt x="62" y="2"/>
                    </a:lnTo>
                    <a:lnTo>
                      <a:pt x="58" y="6"/>
                    </a:lnTo>
                    <a:lnTo>
                      <a:pt x="57" y="10"/>
                    </a:lnTo>
                    <a:lnTo>
                      <a:pt x="57" y="16"/>
                    </a:lnTo>
                    <a:lnTo>
                      <a:pt x="57" y="17"/>
                    </a:lnTo>
                    <a:lnTo>
                      <a:pt x="56" y="17"/>
                    </a:lnTo>
                    <a:lnTo>
                      <a:pt x="53" y="17"/>
                    </a:lnTo>
                    <a:lnTo>
                      <a:pt x="52" y="19"/>
                    </a:lnTo>
                    <a:lnTo>
                      <a:pt x="49" y="21"/>
                    </a:lnTo>
                    <a:lnTo>
                      <a:pt x="45" y="21"/>
                    </a:lnTo>
                    <a:lnTo>
                      <a:pt x="44" y="21"/>
                    </a:lnTo>
                    <a:lnTo>
                      <a:pt x="40" y="19"/>
                    </a:lnTo>
                    <a:lnTo>
                      <a:pt x="36" y="19"/>
                    </a:lnTo>
                    <a:lnTo>
                      <a:pt x="30" y="21"/>
                    </a:lnTo>
                    <a:lnTo>
                      <a:pt x="23" y="21"/>
                    </a:lnTo>
                    <a:lnTo>
                      <a:pt x="17" y="17"/>
                    </a:lnTo>
                    <a:lnTo>
                      <a:pt x="9" y="13"/>
                    </a:lnTo>
                    <a:lnTo>
                      <a:pt x="5" y="12"/>
                    </a:lnTo>
                    <a:lnTo>
                      <a:pt x="1" y="13"/>
                    </a:lnTo>
                    <a:lnTo>
                      <a:pt x="4" y="13"/>
                    </a:lnTo>
                    <a:lnTo>
                      <a:pt x="0" y="16"/>
                    </a:lnTo>
                    <a:lnTo>
                      <a:pt x="5" y="16"/>
                    </a:lnTo>
                    <a:lnTo>
                      <a:pt x="19" y="23"/>
                    </a:lnTo>
                    <a:lnTo>
                      <a:pt x="26" y="27"/>
                    </a:lnTo>
                    <a:lnTo>
                      <a:pt x="29" y="29"/>
                    </a:lnTo>
                    <a:lnTo>
                      <a:pt x="32" y="31"/>
                    </a:lnTo>
                    <a:lnTo>
                      <a:pt x="34" y="32"/>
                    </a:lnTo>
                    <a:lnTo>
                      <a:pt x="32" y="35"/>
                    </a:lnTo>
                    <a:lnTo>
                      <a:pt x="32" y="36"/>
                    </a:lnTo>
                    <a:lnTo>
                      <a:pt x="34" y="40"/>
                    </a:lnTo>
                    <a:lnTo>
                      <a:pt x="36" y="40"/>
                    </a:lnTo>
                    <a:lnTo>
                      <a:pt x="36" y="43"/>
                    </a:lnTo>
                    <a:lnTo>
                      <a:pt x="36" y="44"/>
                    </a:lnTo>
                    <a:lnTo>
                      <a:pt x="36" y="45"/>
                    </a:lnTo>
                    <a:lnTo>
                      <a:pt x="38" y="48"/>
                    </a:lnTo>
                    <a:lnTo>
                      <a:pt x="40" y="49"/>
                    </a:lnTo>
                    <a:lnTo>
                      <a:pt x="38" y="52"/>
                    </a:lnTo>
                    <a:lnTo>
                      <a:pt x="38" y="53"/>
                    </a:lnTo>
                    <a:lnTo>
                      <a:pt x="38" y="57"/>
                    </a:lnTo>
                    <a:lnTo>
                      <a:pt x="38" y="59"/>
                    </a:lnTo>
                    <a:lnTo>
                      <a:pt x="44" y="65"/>
                    </a:lnTo>
                    <a:lnTo>
                      <a:pt x="44" y="65"/>
                    </a:lnTo>
                    <a:lnTo>
                      <a:pt x="45" y="67"/>
                    </a:lnTo>
                    <a:lnTo>
                      <a:pt x="49" y="67"/>
                    </a:lnTo>
                    <a:lnTo>
                      <a:pt x="52" y="69"/>
                    </a:lnTo>
                    <a:lnTo>
                      <a:pt x="53" y="69"/>
                    </a:lnTo>
                    <a:lnTo>
                      <a:pt x="58" y="71"/>
                    </a:lnTo>
                    <a:lnTo>
                      <a:pt x="58" y="73"/>
                    </a:lnTo>
                    <a:lnTo>
                      <a:pt x="58" y="76"/>
                    </a:lnTo>
                    <a:lnTo>
                      <a:pt x="61" y="76"/>
                    </a:lnTo>
                    <a:lnTo>
                      <a:pt x="62" y="79"/>
                    </a:lnTo>
                    <a:lnTo>
                      <a:pt x="58" y="80"/>
                    </a:lnTo>
                    <a:lnTo>
                      <a:pt x="61" y="83"/>
                    </a:lnTo>
                    <a:lnTo>
                      <a:pt x="57" y="80"/>
                    </a:lnTo>
                    <a:lnTo>
                      <a:pt x="53" y="83"/>
                    </a:lnTo>
                    <a:lnTo>
                      <a:pt x="49" y="86"/>
                    </a:lnTo>
                    <a:lnTo>
                      <a:pt x="42" y="92"/>
                    </a:lnTo>
                    <a:lnTo>
                      <a:pt x="40" y="93"/>
                    </a:lnTo>
                    <a:lnTo>
                      <a:pt x="38" y="93"/>
                    </a:lnTo>
                    <a:lnTo>
                      <a:pt x="38" y="96"/>
                    </a:lnTo>
                    <a:lnTo>
                      <a:pt x="34" y="97"/>
                    </a:lnTo>
                    <a:lnTo>
                      <a:pt x="32" y="100"/>
                    </a:lnTo>
                    <a:lnTo>
                      <a:pt x="32" y="101"/>
                    </a:lnTo>
                    <a:lnTo>
                      <a:pt x="30" y="101"/>
                    </a:lnTo>
                    <a:lnTo>
                      <a:pt x="29" y="101"/>
                    </a:lnTo>
                    <a:lnTo>
                      <a:pt x="26" y="102"/>
                    </a:lnTo>
                    <a:lnTo>
                      <a:pt x="26" y="105"/>
                    </a:lnTo>
                    <a:lnTo>
                      <a:pt x="23" y="106"/>
                    </a:lnTo>
                    <a:lnTo>
                      <a:pt x="19" y="106"/>
                    </a:lnTo>
                    <a:lnTo>
                      <a:pt x="17" y="106"/>
                    </a:lnTo>
                    <a:lnTo>
                      <a:pt x="17" y="109"/>
                    </a:lnTo>
                    <a:lnTo>
                      <a:pt x="19" y="110"/>
                    </a:lnTo>
                    <a:lnTo>
                      <a:pt x="17" y="110"/>
                    </a:lnTo>
                    <a:lnTo>
                      <a:pt x="15" y="113"/>
                    </a:lnTo>
                    <a:lnTo>
                      <a:pt x="12" y="116"/>
                    </a:lnTo>
                    <a:lnTo>
                      <a:pt x="15" y="120"/>
                    </a:lnTo>
                    <a:lnTo>
                      <a:pt x="15" y="124"/>
                    </a:lnTo>
                    <a:lnTo>
                      <a:pt x="15" y="126"/>
                    </a:lnTo>
                    <a:lnTo>
                      <a:pt x="17" y="132"/>
                    </a:lnTo>
                    <a:lnTo>
                      <a:pt x="21" y="136"/>
                    </a:lnTo>
                    <a:lnTo>
                      <a:pt x="19" y="136"/>
                    </a:lnTo>
                    <a:lnTo>
                      <a:pt x="19" y="137"/>
                    </a:lnTo>
                    <a:lnTo>
                      <a:pt x="19" y="141"/>
                    </a:lnTo>
                    <a:lnTo>
                      <a:pt x="17" y="144"/>
                    </a:lnTo>
                    <a:lnTo>
                      <a:pt x="19" y="145"/>
                    </a:lnTo>
                    <a:lnTo>
                      <a:pt x="19" y="149"/>
                    </a:lnTo>
                    <a:lnTo>
                      <a:pt x="21" y="150"/>
                    </a:lnTo>
                    <a:lnTo>
                      <a:pt x="23" y="150"/>
                    </a:lnTo>
                    <a:lnTo>
                      <a:pt x="25" y="150"/>
                    </a:lnTo>
                    <a:lnTo>
                      <a:pt x="30" y="153"/>
                    </a:lnTo>
                    <a:lnTo>
                      <a:pt x="34" y="154"/>
                    </a:lnTo>
                    <a:lnTo>
                      <a:pt x="36" y="157"/>
                    </a:lnTo>
                    <a:lnTo>
                      <a:pt x="40" y="154"/>
                    </a:lnTo>
                    <a:lnTo>
                      <a:pt x="38" y="157"/>
                    </a:lnTo>
                    <a:lnTo>
                      <a:pt x="40" y="158"/>
                    </a:lnTo>
                    <a:lnTo>
                      <a:pt x="44" y="159"/>
                    </a:lnTo>
                    <a:lnTo>
                      <a:pt x="42" y="159"/>
                    </a:lnTo>
                    <a:lnTo>
                      <a:pt x="40" y="163"/>
                    </a:lnTo>
                    <a:lnTo>
                      <a:pt x="44" y="162"/>
                    </a:lnTo>
                    <a:lnTo>
                      <a:pt x="49" y="159"/>
                    </a:lnTo>
                    <a:lnTo>
                      <a:pt x="56" y="159"/>
                    </a:lnTo>
                    <a:lnTo>
                      <a:pt x="57" y="159"/>
                    </a:lnTo>
                    <a:lnTo>
                      <a:pt x="58" y="159"/>
                    </a:lnTo>
                    <a:lnTo>
                      <a:pt x="61" y="158"/>
                    </a:lnTo>
                    <a:lnTo>
                      <a:pt x="65" y="157"/>
                    </a:lnTo>
                    <a:lnTo>
                      <a:pt x="70" y="157"/>
                    </a:lnTo>
                    <a:lnTo>
                      <a:pt x="74" y="154"/>
                    </a:lnTo>
                    <a:lnTo>
                      <a:pt x="74" y="157"/>
                    </a:lnTo>
                    <a:lnTo>
                      <a:pt x="76" y="157"/>
                    </a:lnTo>
                    <a:lnTo>
                      <a:pt x="76" y="154"/>
                    </a:lnTo>
                    <a:lnTo>
                      <a:pt x="78" y="154"/>
                    </a:lnTo>
                    <a:lnTo>
                      <a:pt x="78" y="153"/>
                    </a:lnTo>
                    <a:lnTo>
                      <a:pt x="80" y="153"/>
                    </a:lnTo>
                    <a:lnTo>
                      <a:pt x="82" y="154"/>
                    </a:lnTo>
                    <a:lnTo>
                      <a:pt x="84" y="153"/>
                    </a:lnTo>
                    <a:lnTo>
                      <a:pt x="86" y="153"/>
                    </a:lnTo>
                    <a:lnTo>
                      <a:pt x="92" y="150"/>
                    </a:lnTo>
                    <a:lnTo>
                      <a:pt x="93" y="150"/>
                    </a:lnTo>
                    <a:lnTo>
                      <a:pt x="96" y="153"/>
                    </a:lnTo>
                    <a:lnTo>
                      <a:pt x="97" y="153"/>
                    </a:lnTo>
                    <a:lnTo>
                      <a:pt x="101" y="150"/>
                    </a:lnTo>
                    <a:lnTo>
                      <a:pt x="109" y="145"/>
                    </a:lnTo>
                    <a:lnTo>
                      <a:pt x="118" y="137"/>
                    </a:lnTo>
                    <a:lnTo>
                      <a:pt x="118" y="137"/>
                    </a:lnTo>
                    <a:lnTo>
                      <a:pt x="118" y="137"/>
                    </a:lnTo>
                    <a:lnTo>
                      <a:pt x="118" y="137"/>
                    </a:lnTo>
                    <a:lnTo>
                      <a:pt x="118" y="137"/>
                    </a:lnTo>
                    <a:lnTo>
                      <a:pt x="118" y="137"/>
                    </a:lnTo>
                    <a:lnTo>
                      <a:pt x="118" y="137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Freeform 159">
                <a:extLst>
                  <a:ext uri="{FF2B5EF4-FFF2-40B4-BE49-F238E27FC236}">
                    <a16:creationId xmlns:a16="http://schemas.microsoft.com/office/drawing/2014/main" id="{F2BF9FBA-DC73-43B7-BCC3-226F91771A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92600" y="1885950"/>
                <a:ext cx="482600" cy="333375"/>
              </a:xfrm>
              <a:custGeom>
                <a:avLst/>
                <a:gdLst>
                  <a:gd name="T0" fmla="*/ 180 w 229"/>
                  <a:gd name="T1" fmla="*/ 29 h 158"/>
                  <a:gd name="T2" fmla="*/ 200 w 229"/>
                  <a:gd name="T3" fmla="*/ 13 h 158"/>
                  <a:gd name="T4" fmla="*/ 219 w 229"/>
                  <a:gd name="T5" fmla="*/ 22 h 158"/>
                  <a:gd name="T6" fmla="*/ 215 w 229"/>
                  <a:gd name="T7" fmla="*/ 13 h 158"/>
                  <a:gd name="T8" fmla="*/ 222 w 229"/>
                  <a:gd name="T9" fmla="*/ 6 h 158"/>
                  <a:gd name="T10" fmla="*/ 206 w 229"/>
                  <a:gd name="T11" fmla="*/ 9 h 158"/>
                  <a:gd name="T12" fmla="*/ 195 w 229"/>
                  <a:gd name="T13" fmla="*/ 3 h 158"/>
                  <a:gd name="T14" fmla="*/ 190 w 229"/>
                  <a:gd name="T15" fmla="*/ 7 h 158"/>
                  <a:gd name="T16" fmla="*/ 180 w 229"/>
                  <a:gd name="T17" fmla="*/ 9 h 158"/>
                  <a:gd name="T18" fmla="*/ 175 w 229"/>
                  <a:gd name="T19" fmla="*/ 3 h 158"/>
                  <a:gd name="T20" fmla="*/ 165 w 229"/>
                  <a:gd name="T21" fmla="*/ 13 h 158"/>
                  <a:gd name="T22" fmla="*/ 152 w 229"/>
                  <a:gd name="T23" fmla="*/ 10 h 158"/>
                  <a:gd name="T24" fmla="*/ 144 w 229"/>
                  <a:gd name="T25" fmla="*/ 14 h 158"/>
                  <a:gd name="T26" fmla="*/ 134 w 229"/>
                  <a:gd name="T27" fmla="*/ 22 h 158"/>
                  <a:gd name="T28" fmla="*/ 127 w 229"/>
                  <a:gd name="T29" fmla="*/ 17 h 158"/>
                  <a:gd name="T30" fmla="*/ 119 w 229"/>
                  <a:gd name="T31" fmla="*/ 22 h 158"/>
                  <a:gd name="T32" fmla="*/ 106 w 229"/>
                  <a:gd name="T33" fmla="*/ 30 h 158"/>
                  <a:gd name="T34" fmla="*/ 106 w 229"/>
                  <a:gd name="T35" fmla="*/ 37 h 158"/>
                  <a:gd name="T36" fmla="*/ 100 w 229"/>
                  <a:gd name="T37" fmla="*/ 37 h 158"/>
                  <a:gd name="T38" fmla="*/ 94 w 229"/>
                  <a:gd name="T39" fmla="*/ 40 h 158"/>
                  <a:gd name="T40" fmla="*/ 87 w 229"/>
                  <a:gd name="T41" fmla="*/ 45 h 158"/>
                  <a:gd name="T42" fmla="*/ 87 w 229"/>
                  <a:gd name="T43" fmla="*/ 47 h 158"/>
                  <a:gd name="T44" fmla="*/ 79 w 229"/>
                  <a:gd name="T45" fmla="*/ 55 h 158"/>
                  <a:gd name="T46" fmla="*/ 79 w 229"/>
                  <a:gd name="T47" fmla="*/ 57 h 158"/>
                  <a:gd name="T48" fmla="*/ 70 w 229"/>
                  <a:gd name="T49" fmla="*/ 68 h 158"/>
                  <a:gd name="T50" fmla="*/ 61 w 229"/>
                  <a:gd name="T51" fmla="*/ 75 h 158"/>
                  <a:gd name="T52" fmla="*/ 57 w 229"/>
                  <a:gd name="T53" fmla="*/ 76 h 158"/>
                  <a:gd name="T54" fmla="*/ 48 w 229"/>
                  <a:gd name="T55" fmla="*/ 86 h 158"/>
                  <a:gd name="T56" fmla="*/ 58 w 229"/>
                  <a:gd name="T57" fmla="*/ 86 h 158"/>
                  <a:gd name="T58" fmla="*/ 47 w 229"/>
                  <a:gd name="T59" fmla="*/ 90 h 158"/>
                  <a:gd name="T60" fmla="*/ 36 w 229"/>
                  <a:gd name="T61" fmla="*/ 93 h 158"/>
                  <a:gd name="T62" fmla="*/ 31 w 229"/>
                  <a:gd name="T63" fmla="*/ 98 h 158"/>
                  <a:gd name="T64" fmla="*/ 25 w 229"/>
                  <a:gd name="T65" fmla="*/ 100 h 158"/>
                  <a:gd name="T66" fmla="*/ 14 w 229"/>
                  <a:gd name="T67" fmla="*/ 105 h 158"/>
                  <a:gd name="T68" fmla="*/ 3 w 229"/>
                  <a:gd name="T69" fmla="*/ 109 h 158"/>
                  <a:gd name="T70" fmla="*/ 4 w 229"/>
                  <a:gd name="T71" fmla="*/ 116 h 158"/>
                  <a:gd name="T72" fmla="*/ 1 w 229"/>
                  <a:gd name="T73" fmla="*/ 123 h 158"/>
                  <a:gd name="T74" fmla="*/ 3 w 229"/>
                  <a:gd name="T75" fmla="*/ 129 h 158"/>
                  <a:gd name="T76" fmla="*/ 15 w 229"/>
                  <a:gd name="T77" fmla="*/ 132 h 158"/>
                  <a:gd name="T78" fmla="*/ 5 w 229"/>
                  <a:gd name="T79" fmla="*/ 138 h 158"/>
                  <a:gd name="T80" fmla="*/ 11 w 229"/>
                  <a:gd name="T81" fmla="*/ 139 h 158"/>
                  <a:gd name="T82" fmla="*/ 11 w 229"/>
                  <a:gd name="T83" fmla="*/ 148 h 158"/>
                  <a:gd name="T84" fmla="*/ 21 w 229"/>
                  <a:gd name="T85" fmla="*/ 158 h 158"/>
                  <a:gd name="T86" fmla="*/ 47 w 229"/>
                  <a:gd name="T87" fmla="*/ 146 h 158"/>
                  <a:gd name="T88" fmla="*/ 54 w 229"/>
                  <a:gd name="T89" fmla="*/ 135 h 158"/>
                  <a:gd name="T90" fmla="*/ 61 w 229"/>
                  <a:gd name="T91" fmla="*/ 146 h 158"/>
                  <a:gd name="T92" fmla="*/ 71 w 229"/>
                  <a:gd name="T93" fmla="*/ 132 h 158"/>
                  <a:gd name="T94" fmla="*/ 68 w 229"/>
                  <a:gd name="T95" fmla="*/ 112 h 158"/>
                  <a:gd name="T96" fmla="*/ 70 w 229"/>
                  <a:gd name="T97" fmla="*/ 86 h 158"/>
                  <a:gd name="T98" fmla="*/ 89 w 229"/>
                  <a:gd name="T99" fmla="*/ 69 h 158"/>
                  <a:gd name="T100" fmla="*/ 106 w 229"/>
                  <a:gd name="T101" fmla="*/ 46 h 158"/>
                  <a:gd name="T102" fmla="*/ 122 w 229"/>
                  <a:gd name="T103" fmla="*/ 30 h 158"/>
                  <a:gd name="T104" fmla="*/ 143 w 229"/>
                  <a:gd name="T105" fmla="*/ 25 h 158"/>
                  <a:gd name="T106" fmla="*/ 5 w 229"/>
                  <a:gd name="T107" fmla="*/ 141 h 158"/>
                  <a:gd name="T108" fmla="*/ 18 w 229"/>
                  <a:gd name="T109" fmla="*/ 122 h 158"/>
                  <a:gd name="T110" fmla="*/ 21 w 229"/>
                  <a:gd name="T111" fmla="*/ 106 h 158"/>
                  <a:gd name="T112" fmla="*/ 23 w 229"/>
                  <a:gd name="T113" fmla="*/ 116 h 158"/>
                  <a:gd name="T114" fmla="*/ 73 w 229"/>
                  <a:gd name="T115" fmla="*/ 6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9" h="158">
                    <a:moveTo>
                      <a:pt x="144" y="23"/>
                    </a:moveTo>
                    <a:cubicBezTo>
                      <a:pt x="147" y="22"/>
                      <a:pt x="147" y="22"/>
                      <a:pt x="147" y="22"/>
                    </a:cubicBezTo>
                    <a:cubicBezTo>
                      <a:pt x="150" y="23"/>
                      <a:pt x="150" y="23"/>
                      <a:pt x="150" y="23"/>
                    </a:cubicBezTo>
                    <a:cubicBezTo>
                      <a:pt x="156" y="26"/>
                      <a:pt x="156" y="26"/>
                      <a:pt x="156" y="26"/>
                    </a:cubicBezTo>
                    <a:cubicBezTo>
                      <a:pt x="160" y="29"/>
                      <a:pt x="160" y="29"/>
                      <a:pt x="160" y="29"/>
                    </a:cubicBezTo>
                    <a:cubicBezTo>
                      <a:pt x="166" y="29"/>
                      <a:pt x="166" y="29"/>
                      <a:pt x="166" y="29"/>
                    </a:cubicBezTo>
                    <a:cubicBezTo>
                      <a:pt x="170" y="27"/>
                      <a:pt x="170" y="27"/>
                      <a:pt x="170" y="27"/>
                    </a:cubicBezTo>
                    <a:cubicBezTo>
                      <a:pt x="173" y="27"/>
                      <a:pt x="173" y="27"/>
                      <a:pt x="173" y="27"/>
                    </a:cubicBezTo>
                    <a:cubicBezTo>
                      <a:pt x="176" y="29"/>
                      <a:pt x="176" y="29"/>
                      <a:pt x="176" y="29"/>
                    </a:cubicBezTo>
                    <a:cubicBezTo>
                      <a:pt x="177" y="29"/>
                      <a:pt x="177" y="29"/>
                      <a:pt x="177" y="29"/>
                    </a:cubicBezTo>
                    <a:cubicBezTo>
                      <a:pt x="180" y="29"/>
                      <a:pt x="180" y="29"/>
                      <a:pt x="180" y="29"/>
                    </a:cubicBezTo>
                    <a:cubicBezTo>
                      <a:pt x="182" y="27"/>
                      <a:pt x="182" y="27"/>
                      <a:pt x="182" y="27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85" y="26"/>
                      <a:pt x="185" y="26"/>
                      <a:pt x="185" y="26"/>
                    </a:cubicBezTo>
                    <a:cubicBezTo>
                      <a:pt x="186" y="26"/>
                      <a:pt x="186" y="26"/>
                      <a:pt x="186" y="26"/>
                    </a:cubicBezTo>
                    <a:cubicBezTo>
                      <a:pt x="186" y="25"/>
                      <a:pt x="186" y="25"/>
                      <a:pt x="186" y="25"/>
                    </a:cubicBezTo>
                    <a:cubicBezTo>
                      <a:pt x="186" y="20"/>
                      <a:pt x="186" y="20"/>
                      <a:pt x="186" y="20"/>
                    </a:cubicBezTo>
                    <a:cubicBezTo>
                      <a:pt x="187" y="17"/>
                      <a:pt x="187" y="17"/>
                      <a:pt x="187" y="17"/>
                    </a:cubicBezTo>
                    <a:cubicBezTo>
                      <a:pt x="190" y="14"/>
                      <a:pt x="190" y="14"/>
                      <a:pt x="190" y="14"/>
                    </a:cubicBezTo>
                    <a:cubicBezTo>
                      <a:pt x="193" y="14"/>
                      <a:pt x="193" y="14"/>
                      <a:pt x="193" y="14"/>
                    </a:cubicBezTo>
                    <a:cubicBezTo>
                      <a:pt x="197" y="14"/>
                      <a:pt x="197" y="14"/>
                      <a:pt x="197" y="14"/>
                    </a:cubicBezTo>
                    <a:cubicBezTo>
                      <a:pt x="200" y="13"/>
                      <a:pt x="200" y="13"/>
                      <a:pt x="200" y="13"/>
                    </a:cubicBezTo>
                    <a:cubicBezTo>
                      <a:pt x="202" y="13"/>
                      <a:pt x="202" y="13"/>
                      <a:pt x="202" y="13"/>
                    </a:cubicBezTo>
                    <a:cubicBezTo>
                      <a:pt x="202" y="13"/>
                      <a:pt x="202" y="13"/>
                      <a:pt x="202" y="13"/>
                    </a:cubicBezTo>
                    <a:cubicBezTo>
                      <a:pt x="203" y="13"/>
                      <a:pt x="203" y="13"/>
                      <a:pt x="203" y="13"/>
                    </a:cubicBezTo>
                    <a:cubicBezTo>
                      <a:pt x="206" y="14"/>
                      <a:pt x="206" y="14"/>
                      <a:pt x="206" y="14"/>
                    </a:cubicBezTo>
                    <a:cubicBezTo>
                      <a:pt x="213" y="17"/>
                      <a:pt x="213" y="17"/>
                      <a:pt x="213" y="17"/>
                    </a:cubicBezTo>
                    <a:cubicBezTo>
                      <a:pt x="216" y="19"/>
                      <a:pt x="216" y="19"/>
                      <a:pt x="216" y="19"/>
                    </a:cubicBezTo>
                    <a:cubicBezTo>
                      <a:pt x="216" y="20"/>
                      <a:pt x="216" y="20"/>
                      <a:pt x="216" y="20"/>
                    </a:cubicBezTo>
                    <a:cubicBezTo>
                      <a:pt x="215" y="23"/>
                      <a:pt x="215" y="23"/>
                      <a:pt x="215" y="23"/>
                    </a:cubicBezTo>
                    <a:cubicBezTo>
                      <a:pt x="216" y="25"/>
                      <a:pt x="216" y="25"/>
                      <a:pt x="216" y="25"/>
                    </a:cubicBezTo>
                    <a:cubicBezTo>
                      <a:pt x="218" y="22"/>
                      <a:pt x="218" y="22"/>
                      <a:pt x="218" y="22"/>
                    </a:cubicBezTo>
                    <a:cubicBezTo>
                      <a:pt x="219" y="22"/>
                      <a:pt x="219" y="22"/>
                      <a:pt x="219" y="22"/>
                    </a:cubicBezTo>
                    <a:cubicBezTo>
                      <a:pt x="221" y="21"/>
                      <a:pt x="221" y="21"/>
                      <a:pt x="221" y="21"/>
                    </a:cubicBezTo>
                    <a:cubicBezTo>
                      <a:pt x="222" y="20"/>
                      <a:pt x="222" y="20"/>
                      <a:pt x="222" y="20"/>
                    </a:cubicBezTo>
                    <a:cubicBezTo>
                      <a:pt x="223" y="19"/>
                      <a:pt x="223" y="19"/>
                      <a:pt x="223" y="19"/>
                    </a:cubicBezTo>
                    <a:cubicBezTo>
                      <a:pt x="223" y="17"/>
                      <a:pt x="223" y="17"/>
                      <a:pt x="223" y="17"/>
                    </a:cubicBezTo>
                    <a:cubicBezTo>
                      <a:pt x="222" y="17"/>
                      <a:pt x="222" y="17"/>
                      <a:pt x="222" y="17"/>
                    </a:cubicBezTo>
                    <a:cubicBezTo>
                      <a:pt x="222" y="16"/>
                      <a:pt x="222" y="16"/>
                      <a:pt x="222" y="16"/>
                    </a:cubicBezTo>
                    <a:cubicBezTo>
                      <a:pt x="220" y="16"/>
                      <a:pt x="220" y="16"/>
                      <a:pt x="220" y="16"/>
                    </a:cubicBezTo>
                    <a:cubicBezTo>
                      <a:pt x="219" y="14"/>
                      <a:pt x="219" y="14"/>
                      <a:pt x="219" y="14"/>
                    </a:cubicBezTo>
                    <a:cubicBezTo>
                      <a:pt x="218" y="14"/>
                      <a:pt x="218" y="14"/>
                      <a:pt x="218" y="14"/>
                    </a:cubicBezTo>
                    <a:cubicBezTo>
                      <a:pt x="218" y="13"/>
                      <a:pt x="218" y="13"/>
                      <a:pt x="218" y="13"/>
                    </a:cubicBezTo>
                    <a:cubicBezTo>
                      <a:pt x="215" y="13"/>
                      <a:pt x="215" y="13"/>
                      <a:pt x="215" y="13"/>
                    </a:cubicBezTo>
                    <a:cubicBezTo>
                      <a:pt x="210" y="12"/>
                      <a:pt x="210" y="12"/>
                      <a:pt x="210" y="12"/>
                    </a:cubicBezTo>
                    <a:cubicBezTo>
                      <a:pt x="212" y="12"/>
                      <a:pt x="212" y="12"/>
                      <a:pt x="212" y="12"/>
                    </a:cubicBezTo>
                    <a:cubicBezTo>
                      <a:pt x="215" y="12"/>
                      <a:pt x="215" y="12"/>
                      <a:pt x="215" y="12"/>
                    </a:cubicBezTo>
                    <a:cubicBezTo>
                      <a:pt x="219" y="13"/>
                      <a:pt x="219" y="13"/>
                      <a:pt x="219" y="13"/>
                    </a:cubicBezTo>
                    <a:cubicBezTo>
                      <a:pt x="222" y="12"/>
                      <a:pt x="222" y="12"/>
                      <a:pt x="222" y="12"/>
                    </a:cubicBezTo>
                    <a:cubicBezTo>
                      <a:pt x="226" y="10"/>
                      <a:pt x="226" y="10"/>
                      <a:pt x="226" y="10"/>
                    </a:cubicBezTo>
                    <a:cubicBezTo>
                      <a:pt x="229" y="10"/>
                      <a:pt x="229" y="10"/>
                      <a:pt x="229" y="10"/>
                    </a:cubicBezTo>
                    <a:cubicBezTo>
                      <a:pt x="229" y="9"/>
                      <a:pt x="229" y="9"/>
                      <a:pt x="229" y="9"/>
                    </a:cubicBezTo>
                    <a:cubicBezTo>
                      <a:pt x="226" y="7"/>
                      <a:pt x="226" y="7"/>
                      <a:pt x="226" y="7"/>
                    </a:cubicBezTo>
                    <a:cubicBezTo>
                      <a:pt x="222" y="7"/>
                      <a:pt x="222" y="7"/>
                      <a:pt x="222" y="7"/>
                    </a:cubicBezTo>
                    <a:cubicBezTo>
                      <a:pt x="222" y="6"/>
                      <a:pt x="222" y="6"/>
                      <a:pt x="222" y="6"/>
                    </a:cubicBezTo>
                    <a:cubicBezTo>
                      <a:pt x="220" y="6"/>
                      <a:pt x="220" y="6"/>
                      <a:pt x="220" y="6"/>
                    </a:cubicBezTo>
                    <a:cubicBezTo>
                      <a:pt x="219" y="6"/>
                      <a:pt x="219" y="6"/>
                      <a:pt x="219" y="6"/>
                    </a:cubicBezTo>
                    <a:cubicBezTo>
                      <a:pt x="218" y="6"/>
                      <a:pt x="218" y="6"/>
                      <a:pt x="218" y="6"/>
                    </a:cubicBezTo>
                    <a:cubicBezTo>
                      <a:pt x="216" y="6"/>
                      <a:pt x="216" y="6"/>
                      <a:pt x="216" y="6"/>
                    </a:cubicBezTo>
                    <a:cubicBezTo>
                      <a:pt x="215" y="6"/>
                      <a:pt x="215" y="6"/>
                      <a:pt x="215" y="6"/>
                    </a:cubicBezTo>
                    <a:cubicBezTo>
                      <a:pt x="215" y="4"/>
                      <a:pt x="215" y="4"/>
                      <a:pt x="215" y="4"/>
                    </a:cubicBezTo>
                    <a:cubicBezTo>
                      <a:pt x="213" y="3"/>
                      <a:pt x="213" y="3"/>
                      <a:pt x="213" y="3"/>
                    </a:cubicBezTo>
                    <a:cubicBezTo>
                      <a:pt x="209" y="3"/>
                      <a:pt x="209" y="3"/>
                      <a:pt x="209" y="3"/>
                    </a:cubicBezTo>
                    <a:cubicBezTo>
                      <a:pt x="208" y="6"/>
                      <a:pt x="208" y="6"/>
                      <a:pt x="208" y="6"/>
                    </a:cubicBezTo>
                    <a:cubicBezTo>
                      <a:pt x="208" y="7"/>
                      <a:pt x="208" y="7"/>
                      <a:pt x="208" y="7"/>
                    </a:cubicBezTo>
                    <a:cubicBezTo>
                      <a:pt x="206" y="9"/>
                      <a:pt x="206" y="9"/>
                      <a:pt x="206" y="9"/>
                    </a:cubicBezTo>
                    <a:cubicBezTo>
                      <a:pt x="206" y="7"/>
                      <a:pt x="206" y="7"/>
                      <a:pt x="206" y="7"/>
                    </a:cubicBezTo>
                    <a:cubicBezTo>
                      <a:pt x="202" y="7"/>
                      <a:pt x="202" y="7"/>
                      <a:pt x="202" y="7"/>
                    </a:cubicBezTo>
                    <a:cubicBezTo>
                      <a:pt x="206" y="6"/>
                      <a:pt x="206" y="6"/>
                      <a:pt x="206" y="6"/>
                    </a:cubicBezTo>
                    <a:cubicBezTo>
                      <a:pt x="205" y="6"/>
                      <a:pt x="205" y="6"/>
                      <a:pt x="205" y="6"/>
                    </a:cubicBezTo>
                    <a:cubicBezTo>
                      <a:pt x="202" y="4"/>
                      <a:pt x="202" y="4"/>
                      <a:pt x="202" y="4"/>
                    </a:cubicBezTo>
                    <a:cubicBezTo>
                      <a:pt x="205" y="4"/>
                      <a:pt x="205" y="4"/>
                      <a:pt x="205" y="4"/>
                    </a:cubicBezTo>
                    <a:cubicBezTo>
                      <a:pt x="206" y="3"/>
                      <a:pt x="206" y="3"/>
                      <a:pt x="206" y="3"/>
                    </a:cubicBezTo>
                    <a:cubicBezTo>
                      <a:pt x="203" y="2"/>
                      <a:pt x="203" y="2"/>
                      <a:pt x="203" y="2"/>
                    </a:cubicBezTo>
                    <a:cubicBezTo>
                      <a:pt x="202" y="0"/>
                      <a:pt x="202" y="0"/>
                      <a:pt x="202" y="0"/>
                    </a:cubicBezTo>
                    <a:cubicBezTo>
                      <a:pt x="200" y="2"/>
                      <a:pt x="200" y="2"/>
                      <a:pt x="200" y="2"/>
                    </a:cubicBezTo>
                    <a:cubicBezTo>
                      <a:pt x="195" y="3"/>
                      <a:pt x="195" y="3"/>
                      <a:pt x="195" y="3"/>
                    </a:cubicBezTo>
                    <a:cubicBezTo>
                      <a:pt x="197" y="3"/>
                      <a:pt x="197" y="3"/>
                      <a:pt x="197" y="3"/>
                    </a:cubicBezTo>
                    <a:cubicBezTo>
                      <a:pt x="199" y="4"/>
                      <a:pt x="199" y="4"/>
                      <a:pt x="199" y="4"/>
                    </a:cubicBezTo>
                    <a:cubicBezTo>
                      <a:pt x="197" y="4"/>
                      <a:pt x="197" y="4"/>
                      <a:pt x="197" y="4"/>
                    </a:cubicBezTo>
                    <a:cubicBezTo>
                      <a:pt x="195" y="4"/>
                      <a:pt x="195" y="4"/>
                      <a:pt x="195" y="4"/>
                    </a:cubicBezTo>
                    <a:cubicBezTo>
                      <a:pt x="196" y="6"/>
                      <a:pt x="196" y="6"/>
                      <a:pt x="196" y="6"/>
                    </a:cubicBezTo>
                    <a:cubicBezTo>
                      <a:pt x="196" y="7"/>
                      <a:pt x="196" y="7"/>
                      <a:pt x="196" y="7"/>
                    </a:cubicBezTo>
                    <a:cubicBezTo>
                      <a:pt x="195" y="7"/>
                      <a:pt x="195" y="7"/>
                      <a:pt x="195" y="7"/>
                    </a:cubicBezTo>
                    <a:cubicBezTo>
                      <a:pt x="193" y="7"/>
                      <a:pt x="193" y="7"/>
                      <a:pt x="193" y="7"/>
                    </a:cubicBezTo>
                    <a:cubicBezTo>
                      <a:pt x="192" y="9"/>
                      <a:pt x="192" y="9"/>
                      <a:pt x="192" y="9"/>
                    </a:cubicBezTo>
                    <a:cubicBezTo>
                      <a:pt x="190" y="9"/>
                      <a:pt x="190" y="9"/>
                      <a:pt x="190" y="9"/>
                    </a:cubicBezTo>
                    <a:cubicBezTo>
                      <a:pt x="190" y="7"/>
                      <a:pt x="190" y="7"/>
                      <a:pt x="190" y="7"/>
                    </a:cubicBezTo>
                    <a:cubicBezTo>
                      <a:pt x="190" y="6"/>
                      <a:pt x="190" y="6"/>
                      <a:pt x="190" y="6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92" y="4"/>
                      <a:pt x="192" y="4"/>
                      <a:pt x="192" y="4"/>
                    </a:cubicBezTo>
                    <a:cubicBezTo>
                      <a:pt x="190" y="3"/>
                      <a:pt x="190" y="3"/>
                      <a:pt x="190" y="3"/>
                    </a:cubicBezTo>
                    <a:cubicBezTo>
                      <a:pt x="186" y="6"/>
                      <a:pt x="186" y="6"/>
                      <a:pt x="186" y="6"/>
                    </a:cubicBezTo>
                    <a:cubicBezTo>
                      <a:pt x="182" y="9"/>
                      <a:pt x="182" y="9"/>
                      <a:pt x="182" y="9"/>
                    </a:cubicBezTo>
                    <a:cubicBezTo>
                      <a:pt x="182" y="10"/>
                      <a:pt x="182" y="10"/>
                      <a:pt x="182" y="10"/>
                    </a:cubicBezTo>
                    <a:cubicBezTo>
                      <a:pt x="180" y="12"/>
                      <a:pt x="180" y="12"/>
                      <a:pt x="180" y="12"/>
                    </a:cubicBezTo>
                    <a:cubicBezTo>
                      <a:pt x="177" y="12"/>
                      <a:pt x="177" y="12"/>
                      <a:pt x="177" y="12"/>
                    </a:cubicBezTo>
                    <a:cubicBezTo>
                      <a:pt x="179" y="10"/>
                      <a:pt x="179" y="10"/>
                      <a:pt x="179" y="10"/>
                    </a:cubicBezTo>
                    <a:cubicBezTo>
                      <a:pt x="180" y="9"/>
                      <a:pt x="180" y="9"/>
                      <a:pt x="180" y="9"/>
                    </a:cubicBezTo>
                    <a:cubicBezTo>
                      <a:pt x="179" y="7"/>
                      <a:pt x="179" y="7"/>
                      <a:pt x="179" y="7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82" y="6"/>
                      <a:pt x="182" y="6"/>
                      <a:pt x="182" y="6"/>
                    </a:cubicBezTo>
                    <a:cubicBezTo>
                      <a:pt x="183" y="4"/>
                      <a:pt x="183" y="4"/>
                      <a:pt x="183" y="4"/>
                    </a:cubicBezTo>
                    <a:cubicBezTo>
                      <a:pt x="185" y="3"/>
                      <a:pt x="185" y="3"/>
                      <a:pt x="185" y="3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80" y="3"/>
                      <a:pt x="180" y="3"/>
                      <a:pt x="180" y="3"/>
                    </a:cubicBezTo>
                    <a:cubicBezTo>
                      <a:pt x="180" y="4"/>
                      <a:pt x="180" y="4"/>
                      <a:pt x="180" y="4"/>
                    </a:cubicBezTo>
                    <a:cubicBezTo>
                      <a:pt x="179" y="4"/>
                      <a:pt x="179" y="4"/>
                      <a:pt x="179" y="4"/>
                    </a:cubicBezTo>
                    <a:cubicBezTo>
                      <a:pt x="177" y="3"/>
                      <a:pt x="177" y="3"/>
                      <a:pt x="177" y="3"/>
                    </a:cubicBezTo>
                    <a:cubicBezTo>
                      <a:pt x="175" y="3"/>
                      <a:pt x="175" y="3"/>
                      <a:pt x="175" y="3"/>
                    </a:cubicBezTo>
                    <a:cubicBezTo>
                      <a:pt x="173" y="4"/>
                      <a:pt x="173" y="4"/>
                      <a:pt x="173" y="4"/>
                    </a:cubicBezTo>
                    <a:cubicBezTo>
                      <a:pt x="170" y="4"/>
                      <a:pt x="170" y="4"/>
                      <a:pt x="170" y="4"/>
                    </a:cubicBezTo>
                    <a:cubicBezTo>
                      <a:pt x="175" y="6"/>
                      <a:pt x="175" y="6"/>
                      <a:pt x="175" y="6"/>
                    </a:cubicBezTo>
                    <a:cubicBezTo>
                      <a:pt x="172" y="6"/>
                      <a:pt x="172" y="6"/>
                      <a:pt x="172" y="6"/>
                    </a:cubicBezTo>
                    <a:cubicBezTo>
                      <a:pt x="170" y="7"/>
                      <a:pt x="170" y="7"/>
                      <a:pt x="170" y="7"/>
                    </a:cubicBezTo>
                    <a:cubicBezTo>
                      <a:pt x="169" y="7"/>
                      <a:pt x="169" y="7"/>
                      <a:pt x="169" y="7"/>
                    </a:cubicBezTo>
                    <a:cubicBezTo>
                      <a:pt x="166" y="9"/>
                      <a:pt x="166" y="9"/>
                      <a:pt x="166" y="9"/>
                    </a:cubicBezTo>
                    <a:cubicBezTo>
                      <a:pt x="165" y="10"/>
                      <a:pt x="165" y="10"/>
                      <a:pt x="165" y="10"/>
                    </a:cubicBezTo>
                    <a:cubicBezTo>
                      <a:pt x="163" y="10"/>
                      <a:pt x="163" y="10"/>
                      <a:pt x="163" y="10"/>
                    </a:cubicBezTo>
                    <a:cubicBezTo>
                      <a:pt x="163" y="12"/>
                      <a:pt x="163" y="12"/>
                      <a:pt x="163" y="12"/>
                    </a:cubicBezTo>
                    <a:cubicBezTo>
                      <a:pt x="165" y="13"/>
                      <a:pt x="165" y="13"/>
                      <a:pt x="165" y="13"/>
                    </a:cubicBezTo>
                    <a:cubicBezTo>
                      <a:pt x="162" y="13"/>
                      <a:pt x="162" y="13"/>
                      <a:pt x="162" y="13"/>
                    </a:cubicBezTo>
                    <a:cubicBezTo>
                      <a:pt x="160" y="13"/>
                      <a:pt x="160" y="13"/>
                      <a:pt x="160" y="13"/>
                    </a:cubicBezTo>
                    <a:cubicBezTo>
                      <a:pt x="160" y="12"/>
                      <a:pt x="160" y="12"/>
                      <a:pt x="160" y="12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9" y="12"/>
                      <a:pt x="159" y="12"/>
                      <a:pt x="159" y="12"/>
                    </a:cubicBezTo>
                    <a:cubicBezTo>
                      <a:pt x="154" y="10"/>
                      <a:pt x="154" y="10"/>
                      <a:pt x="154" y="10"/>
                    </a:cubicBezTo>
                    <a:cubicBezTo>
                      <a:pt x="156" y="12"/>
                      <a:pt x="156" y="12"/>
                      <a:pt x="156" y="12"/>
                    </a:cubicBezTo>
                    <a:cubicBezTo>
                      <a:pt x="154" y="12"/>
                      <a:pt x="154" y="12"/>
                      <a:pt x="154" y="12"/>
                    </a:cubicBezTo>
                    <a:cubicBezTo>
                      <a:pt x="154" y="10"/>
                      <a:pt x="154" y="10"/>
                      <a:pt x="154" y="10"/>
                    </a:cubicBezTo>
                    <a:cubicBezTo>
                      <a:pt x="153" y="10"/>
                      <a:pt x="153" y="10"/>
                      <a:pt x="153" y="10"/>
                    </a:cubicBezTo>
                    <a:cubicBezTo>
                      <a:pt x="152" y="10"/>
                      <a:pt x="152" y="10"/>
                      <a:pt x="152" y="10"/>
                    </a:cubicBezTo>
                    <a:cubicBezTo>
                      <a:pt x="150" y="10"/>
                      <a:pt x="150" y="10"/>
                      <a:pt x="150" y="10"/>
                    </a:cubicBezTo>
                    <a:cubicBezTo>
                      <a:pt x="150" y="12"/>
                      <a:pt x="150" y="12"/>
                      <a:pt x="150" y="12"/>
                    </a:cubicBezTo>
                    <a:cubicBezTo>
                      <a:pt x="152" y="12"/>
                      <a:pt x="152" y="12"/>
                      <a:pt x="152" y="12"/>
                    </a:cubicBezTo>
                    <a:cubicBezTo>
                      <a:pt x="150" y="13"/>
                      <a:pt x="150" y="13"/>
                      <a:pt x="150" y="13"/>
                    </a:cubicBezTo>
                    <a:cubicBezTo>
                      <a:pt x="152" y="13"/>
                      <a:pt x="152" y="13"/>
                      <a:pt x="152" y="13"/>
                    </a:cubicBezTo>
                    <a:cubicBezTo>
                      <a:pt x="153" y="14"/>
                      <a:pt x="153" y="14"/>
                      <a:pt x="153" y="14"/>
                    </a:cubicBezTo>
                    <a:cubicBezTo>
                      <a:pt x="152" y="16"/>
                      <a:pt x="152" y="16"/>
                      <a:pt x="152" y="16"/>
                    </a:cubicBezTo>
                    <a:cubicBezTo>
                      <a:pt x="149" y="14"/>
                      <a:pt x="149" y="14"/>
                      <a:pt x="149" y="14"/>
                    </a:cubicBezTo>
                    <a:cubicBezTo>
                      <a:pt x="146" y="14"/>
                      <a:pt x="146" y="14"/>
                      <a:pt x="146" y="14"/>
                    </a:cubicBezTo>
                    <a:cubicBezTo>
                      <a:pt x="146" y="16"/>
                      <a:pt x="146" y="16"/>
                      <a:pt x="146" y="16"/>
                    </a:cubicBezTo>
                    <a:cubicBezTo>
                      <a:pt x="144" y="14"/>
                      <a:pt x="144" y="14"/>
                      <a:pt x="144" y="14"/>
                    </a:cubicBezTo>
                    <a:cubicBezTo>
                      <a:pt x="144" y="16"/>
                      <a:pt x="144" y="16"/>
                      <a:pt x="144" y="16"/>
                    </a:cubicBezTo>
                    <a:cubicBezTo>
                      <a:pt x="143" y="16"/>
                      <a:pt x="143" y="16"/>
                      <a:pt x="143" y="16"/>
                    </a:cubicBezTo>
                    <a:cubicBezTo>
                      <a:pt x="143" y="14"/>
                      <a:pt x="143" y="14"/>
                      <a:pt x="143" y="14"/>
                    </a:cubicBezTo>
                    <a:cubicBezTo>
                      <a:pt x="142" y="14"/>
                      <a:pt x="142" y="14"/>
                      <a:pt x="142" y="14"/>
                    </a:cubicBezTo>
                    <a:cubicBezTo>
                      <a:pt x="140" y="16"/>
                      <a:pt x="140" y="16"/>
                      <a:pt x="140" y="16"/>
                    </a:cubicBezTo>
                    <a:cubicBezTo>
                      <a:pt x="140" y="17"/>
                      <a:pt x="140" y="17"/>
                      <a:pt x="140" y="17"/>
                    </a:cubicBezTo>
                    <a:cubicBezTo>
                      <a:pt x="143" y="19"/>
                      <a:pt x="143" y="19"/>
                      <a:pt x="143" y="19"/>
                    </a:cubicBezTo>
                    <a:cubicBezTo>
                      <a:pt x="140" y="19"/>
                      <a:pt x="140" y="19"/>
                      <a:pt x="140" y="19"/>
                    </a:cubicBezTo>
                    <a:cubicBezTo>
                      <a:pt x="139" y="19"/>
                      <a:pt x="139" y="19"/>
                      <a:pt x="139" y="19"/>
                    </a:cubicBezTo>
                    <a:cubicBezTo>
                      <a:pt x="137" y="20"/>
                      <a:pt x="137" y="20"/>
                      <a:pt x="137" y="20"/>
                    </a:cubicBezTo>
                    <a:cubicBezTo>
                      <a:pt x="134" y="22"/>
                      <a:pt x="134" y="22"/>
                      <a:pt x="134" y="22"/>
                    </a:cubicBezTo>
                    <a:cubicBezTo>
                      <a:pt x="137" y="17"/>
                      <a:pt x="137" y="17"/>
                      <a:pt x="137" y="17"/>
                    </a:cubicBezTo>
                    <a:cubicBezTo>
                      <a:pt x="139" y="16"/>
                      <a:pt x="139" y="16"/>
                      <a:pt x="139" y="16"/>
                    </a:cubicBezTo>
                    <a:cubicBezTo>
                      <a:pt x="137" y="13"/>
                      <a:pt x="137" y="13"/>
                      <a:pt x="137" y="13"/>
                    </a:cubicBezTo>
                    <a:cubicBezTo>
                      <a:pt x="136" y="14"/>
                      <a:pt x="136" y="14"/>
                      <a:pt x="136" y="14"/>
                    </a:cubicBezTo>
                    <a:cubicBezTo>
                      <a:pt x="134" y="16"/>
                      <a:pt x="134" y="16"/>
                      <a:pt x="134" y="16"/>
                    </a:cubicBezTo>
                    <a:cubicBezTo>
                      <a:pt x="134" y="17"/>
                      <a:pt x="134" y="17"/>
                      <a:pt x="134" y="17"/>
                    </a:cubicBezTo>
                    <a:cubicBezTo>
                      <a:pt x="133" y="19"/>
                      <a:pt x="133" y="19"/>
                      <a:pt x="133" y="19"/>
                    </a:cubicBezTo>
                    <a:cubicBezTo>
                      <a:pt x="132" y="20"/>
                      <a:pt x="132" y="20"/>
                      <a:pt x="132" y="20"/>
                    </a:cubicBezTo>
                    <a:cubicBezTo>
                      <a:pt x="133" y="16"/>
                      <a:pt x="133" y="16"/>
                      <a:pt x="133" y="16"/>
                    </a:cubicBezTo>
                    <a:cubicBezTo>
                      <a:pt x="129" y="16"/>
                      <a:pt x="129" y="16"/>
                      <a:pt x="129" y="16"/>
                    </a:cubicBezTo>
                    <a:cubicBezTo>
                      <a:pt x="127" y="17"/>
                      <a:pt x="127" y="17"/>
                      <a:pt x="127" y="17"/>
                    </a:cubicBezTo>
                    <a:cubicBezTo>
                      <a:pt x="126" y="19"/>
                      <a:pt x="126" y="19"/>
                      <a:pt x="126" y="19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26" y="20"/>
                      <a:pt x="126" y="20"/>
                      <a:pt x="126" y="20"/>
                    </a:cubicBezTo>
                    <a:cubicBezTo>
                      <a:pt x="124" y="19"/>
                      <a:pt x="124" y="19"/>
                      <a:pt x="124" y="19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124" y="20"/>
                      <a:pt x="124" y="20"/>
                      <a:pt x="124" y="20"/>
                    </a:cubicBezTo>
                    <a:cubicBezTo>
                      <a:pt x="123" y="22"/>
                      <a:pt x="123" y="22"/>
                      <a:pt x="123" y="22"/>
                    </a:cubicBezTo>
                    <a:cubicBezTo>
                      <a:pt x="123" y="23"/>
                      <a:pt x="123" y="23"/>
                      <a:pt x="123" y="23"/>
                    </a:cubicBezTo>
                    <a:cubicBezTo>
                      <a:pt x="122" y="20"/>
                      <a:pt x="122" y="20"/>
                      <a:pt x="122" y="20"/>
                    </a:cubicBezTo>
                    <a:cubicBezTo>
                      <a:pt x="120" y="20"/>
                      <a:pt x="120" y="20"/>
                      <a:pt x="120" y="20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7" y="23"/>
                      <a:pt x="117" y="23"/>
                      <a:pt x="117" y="23"/>
                    </a:cubicBezTo>
                    <a:cubicBezTo>
                      <a:pt x="116" y="25"/>
                      <a:pt x="116" y="25"/>
                      <a:pt x="116" y="25"/>
                    </a:cubicBezTo>
                    <a:cubicBezTo>
                      <a:pt x="114" y="26"/>
                      <a:pt x="114" y="26"/>
                      <a:pt x="114" y="26"/>
                    </a:cubicBezTo>
                    <a:cubicBezTo>
                      <a:pt x="116" y="26"/>
                      <a:pt x="116" y="26"/>
                      <a:pt x="116" y="26"/>
                    </a:cubicBezTo>
                    <a:cubicBezTo>
                      <a:pt x="114" y="27"/>
                      <a:pt x="114" y="27"/>
                      <a:pt x="114" y="27"/>
                    </a:cubicBezTo>
                    <a:cubicBezTo>
                      <a:pt x="113" y="27"/>
                      <a:pt x="113" y="27"/>
                      <a:pt x="113" y="27"/>
                    </a:cubicBezTo>
                    <a:cubicBezTo>
                      <a:pt x="114" y="29"/>
                      <a:pt x="114" y="29"/>
                      <a:pt x="114" y="29"/>
                    </a:cubicBezTo>
                    <a:cubicBezTo>
                      <a:pt x="109" y="29"/>
                      <a:pt x="109" y="29"/>
                      <a:pt x="109" y="29"/>
                    </a:cubicBezTo>
                    <a:cubicBezTo>
                      <a:pt x="107" y="30"/>
                      <a:pt x="107" y="30"/>
                      <a:pt x="107" y="30"/>
                    </a:cubicBezTo>
                    <a:cubicBezTo>
                      <a:pt x="106" y="30"/>
                      <a:pt x="106" y="30"/>
                      <a:pt x="106" y="30"/>
                    </a:cubicBezTo>
                    <a:cubicBezTo>
                      <a:pt x="109" y="32"/>
                      <a:pt x="109" y="32"/>
                      <a:pt x="109" y="32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9" y="35"/>
                      <a:pt x="109" y="35"/>
                      <a:pt x="109" y="35"/>
                    </a:cubicBezTo>
                    <a:cubicBezTo>
                      <a:pt x="103" y="33"/>
                      <a:pt x="103" y="33"/>
                      <a:pt x="103" y="33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4" y="35"/>
                      <a:pt x="104" y="35"/>
                      <a:pt x="104" y="35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6" y="36"/>
                      <a:pt x="106" y="36"/>
                      <a:pt x="106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03" y="36"/>
                      <a:pt x="103" y="36"/>
                      <a:pt x="103" y="36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103" y="37"/>
                      <a:pt x="103" y="37"/>
                      <a:pt x="103" y="37"/>
                    </a:cubicBezTo>
                    <a:cubicBezTo>
                      <a:pt x="103" y="36"/>
                      <a:pt x="103" y="36"/>
                      <a:pt x="103" y="36"/>
                    </a:cubicBezTo>
                    <a:cubicBezTo>
                      <a:pt x="101" y="35"/>
                      <a:pt x="101" y="35"/>
                      <a:pt x="101" y="35"/>
                    </a:cubicBezTo>
                    <a:cubicBezTo>
                      <a:pt x="99" y="35"/>
                      <a:pt x="99" y="35"/>
                      <a:pt x="99" y="35"/>
                    </a:cubicBezTo>
                    <a:cubicBezTo>
                      <a:pt x="97" y="35"/>
                      <a:pt x="97" y="35"/>
                      <a:pt x="97" y="35"/>
                    </a:cubicBezTo>
                    <a:cubicBezTo>
                      <a:pt x="96" y="36"/>
                      <a:pt x="96" y="36"/>
                      <a:pt x="96" y="36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101" y="36"/>
                      <a:pt x="101" y="36"/>
                      <a:pt x="101" y="36"/>
                    </a:cubicBezTo>
                    <a:cubicBezTo>
                      <a:pt x="100" y="37"/>
                      <a:pt x="100" y="37"/>
                      <a:pt x="100" y="37"/>
                    </a:cubicBezTo>
                    <a:cubicBezTo>
                      <a:pt x="97" y="37"/>
                      <a:pt x="97" y="37"/>
                      <a:pt x="97" y="37"/>
                    </a:cubicBezTo>
                    <a:cubicBezTo>
                      <a:pt x="94" y="37"/>
                      <a:pt x="94" y="37"/>
                      <a:pt x="94" y="37"/>
                    </a:cubicBezTo>
                    <a:cubicBezTo>
                      <a:pt x="93" y="37"/>
                      <a:pt x="93" y="37"/>
                      <a:pt x="93" y="37"/>
                    </a:cubicBezTo>
                    <a:cubicBezTo>
                      <a:pt x="93" y="39"/>
                      <a:pt x="93" y="39"/>
                      <a:pt x="93" y="39"/>
                    </a:cubicBezTo>
                    <a:cubicBezTo>
                      <a:pt x="91" y="40"/>
                      <a:pt x="91" y="40"/>
                      <a:pt x="91" y="40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9" y="39"/>
                      <a:pt x="99" y="39"/>
                      <a:pt x="99" y="39"/>
                    </a:cubicBezTo>
                    <a:cubicBezTo>
                      <a:pt x="100" y="40"/>
                      <a:pt x="100" y="40"/>
                      <a:pt x="100" y="40"/>
                    </a:cubicBezTo>
                    <a:cubicBezTo>
                      <a:pt x="97" y="40"/>
                      <a:pt x="97" y="40"/>
                      <a:pt x="97" y="40"/>
                    </a:cubicBezTo>
                    <a:cubicBezTo>
                      <a:pt x="96" y="40"/>
                      <a:pt x="96" y="40"/>
                      <a:pt x="96" y="40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6" y="42"/>
                      <a:pt x="96" y="42"/>
                      <a:pt x="96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99" y="43"/>
                      <a:pt x="99" y="43"/>
                      <a:pt x="99" y="43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6" y="42"/>
                      <a:pt x="96" y="42"/>
                      <a:pt x="96" y="42"/>
                    </a:cubicBezTo>
                    <a:cubicBezTo>
                      <a:pt x="93" y="43"/>
                      <a:pt x="93" y="43"/>
                      <a:pt x="93" y="43"/>
                    </a:cubicBezTo>
                    <a:cubicBezTo>
                      <a:pt x="94" y="42"/>
                      <a:pt x="94" y="42"/>
                      <a:pt x="94" y="42"/>
                    </a:cubicBezTo>
                    <a:cubicBezTo>
                      <a:pt x="91" y="42"/>
                      <a:pt x="91" y="42"/>
                      <a:pt x="91" y="42"/>
                    </a:cubicBezTo>
                    <a:cubicBezTo>
                      <a:pt x="90" y="43"/>
                      <a:pt x="90" y="43"/>
                      <a:pt x="90" y="43"/>
                    </a:cubicBezTo>
                    <a:cubicBezTo>
                      <a:pt x="87" y="45"/>
                      <a:pt x="87" y="45"/>
                      <a:pt x="87" y="45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4" y="45"/>
                      <a:pt x="94" y="45"/>
                      <a:pt x="94" y="45"/>
                    </a:cubicBezTo>
                    <a:cubicBezTo>
                      <a:pt x="98" y="46"/>
                      <a:pt x="98" y="46"/>
                      <a:pt x="98" y="46"/>
                    </a:cubicBezTo>
                    <a:cubicBezTo>
                      <a:pt x="98" y="46"/>
                      <a:pt x="98" y="46"/>
                      <a:pt x="98" y="46"/>
                    </a:cubicBezTo>
                    <a:cubicBezTo>
                      <a:pt x="97" y="46"/>
                      <a:pt x="97" y="46"/>
                      <a:pt x="97" y="46"/>
                    </a:cubicBezTo>
                    <a:cubicBezTo>
                      <a:pt x="94" y="46"/>
                      <a:pt x="94" y="46"/>
                      <a:pt x="94" y="46"/>
                    </a:cubicBezTo>
                    <a:cubicBezTo>
                      <a:pt x="93" y="46"/>
                      <a:pt x="93" y="46"/>
                      <a:pt x="93" y="46"/>
                    </a:cubicBezTo>
                    <a:cubicBezTo>
                      <a:pt x="91" y="46"/>
                      <a:pt x="91" y="46"/>
                      <a:pt x="91" y="46"/>
                    </a:cubicBezTo>
                    <a:cubicBezTo>
                      <a:pt x="90" y="46"/>
                      <a:pt x="90" y="46"/>
                      <a:pt x="90" y="46"/>
                    </a:cubicBezTo>
                    <a:cubicBezTo>
                      <a:pt x="89" y="46"/>
                      <a:pt x="89" y="46"/>
                      <a:pt x="89" y="46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4" y="49"/>
                      <a:pt x="84" y="49"/>
                      <a:pt x="84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4" y="50"/>
                      <a:pt x="84" y="50"/>
                      <a:pt x="84" y="50"/>
                    </a:cubicBezTo>
                    <a:cubicBezTo>
                      <a:pt x="81" y="50"/>
                      <a:pt x="81" y="50"/>
                      <a:pt x="81" y="50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1" y="52"/>
                      <a:pt x="81" y="52"/>
                      <a:pt x="81" y="52"/>
                    </a:cubicBezTo>
                    <a:cubicBezTo>
                      <a:pt x="80" y="52"/>
                      <a:pt x="80" y="52"/>
                      <a:pt x="80" y="5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9" y="53"/>
                      <a:pt x="79" y="53"/>
                      <a:pt x="79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7" y="55"/>
                      <a:pt x="77" y="55"/>
                      <a:pt x="77" y="55"/>
                    </a:cubicBezTo>
                    <a:cubicBezTo>
                      <a:pt x="76" y="56"/>
                      <a:pt x="76" y="56"/>
                      <a:pt x="76" y="56"/>
                    </a:cubicBezTo>
                    <a:cubicBezTo>
                      <a:pt x="77" y="56"/>
                      <a:pt x="77" y="56"/>
                      <a:pt x="77" y="56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86" y="56"/>
                      <a:pt x="86" y="56"/>
                      <a:pt x="86" y="56"/>
                    </a:cubicBezTo>
                    <a:cubicBezTo>
                      <a:pt x="83" y="57"/>
                      <a:pt x="83" y="57"/>
                      <a:pt x="83" y="57"/>
                    </a:cubicBezTo>
                    <a:cubicBezTo>
                      <a:pt x="81" y="57"/>
                      <a:pt x="81" y="57"/>
                      <a:pt x="81" y="57"/>
                    </a:cubicBezTo>
                    <a:cubicBezTo>
                      <a:pt x="83" y="59"/>
                      <a:pt x="83" y="59"/>
                      <a:pt x="83" y="59"/>
                    </a:cubicBezTo>
                    <a:cubicBezTo>
                      <a:pt x="80" y="59"/>
                      <a:pt x="80" y="59"/>
                      <a:pt x="80" y="59"/>
                    </a:cubicBezTo>
                    <a:cubicBezTo>
                      <a:pt x="80" y="57"/>
                      <a:pt x="80" y="57"/>
                      <a:pt x="80" y="57"/>
                    </a:cubicBezTo>
                    <a:cubicBezTo>
                      <a:pt x="79" y="57"/>
                      <a:pt x="79" y="57"/>
                      <a:pt x="79" y="57"/>
                    </a:cubicBezTo>
                    <a:cubicBezTo>
                      <a:pt x="73" y="59"/>
                      <a:pt x="73" y="59"/>
                      <a:pt x="73" y="59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77" y="62"/>
                      <a:pt x="77" y="62"/>
                      <a:pt x="77" y="62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3" y="62"/>
                      <a:pt x="73" y="62"/>
                      <a:pt x="73" y="62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0" y="65"/>
                      <a:pt x="70" y="65"/>
                      <a:pt x="70" y="65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68" y="68"/>
                      <a:pt x="68" y="68"/>
                      <a:pt x="68" y="68"/>
                    </a:cubicBezTo>
                    <a:cubicBezTo>
                      <a:pt x="68" y="69"/>
                      <a:pt x="68" y="69"/>
                      <a:pt x="68" y="69"/>
                    </a:cubicBezTo>
                    <a:cubicBezTo>
                      <a:pt x="70" y="68"/>
                      <a:pt x="70" y="68"/>
                      <a:pt x="70" y="68"/>
                    </a:cubicBezTo>
                    <a:cubicBezTo>
                      <a:pt x="70" y="69"/>
                      <a:pt x="70" y="69"/>
                      <a:pt x="70" y="69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68" y="72"/>
                      <a:pt x="68" y="72"/>
                      <a:pt x="68" y="72"/>
                    </a:cubicBezTo>
                    <a:cubicBezTo>
                      <a:pt x="67" y="70"/>
                      <a:pt x="67" y="70"/>
                      <a:pt x="67" y="70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72"/>
                      <a:pt x="66" y="72"/>
                      <a:pt x="66" y="72"/>
                    </a:cubicBezTo>
                    <a:cubicBezTo>
                      <a:pt x="63" y="72"/>
                      <a:pt x="63" y="72"/>
                      <a:pt x="63" y="72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1" y="75"/>
                      <a:pt x="61" y="75"/>
                      <a:pt x="61" y="75"/>
                    </a:cubicBezTo>
                    <a:cubicBezTo>
                      <a:pt x="63" y="75"/>
                      <a:pt x="63" y="75"/>
                      <a:pt x="63" y="75"/>
                    </a:cubicBezTo>
                    <a:cubicBezTo>
                      <a:pt x="66" y="73"/>
                      <a:pt x="66" y="73"/>
                      <a:pt x="66" y="73"/>
                    </a:cubicBezTo>
                    <a:cubicBezTo>
                      <a:pt x="67" y="73"/>
                      <a:pt x="67" y="73"/>
                      <a:pt x="67" y="73"/>
                    </a:cubicBezTo>
                    <a:cubicBezTo>
                      <a:pt x="63" y="75"/>
                      <a:pt x="63" y="75"/>
                      <a:pt x="63" y="75"/>
                    </a:cubicBezTo>
                    <a:cubicBezTo>
                      <a:pt x="61" y="76"/>
                      <a:pt x="61" y="76"/>
                      <a:pt x="61" y="76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3" y="78"/>
                      <a:pt x="63" y="78"/>
                      <a:pt x="63" y="78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57" y="76"/>
                      <a:pt x="57" y="76"/>
                      <a:pt x="57" y="76"/>
                    </a:cubicBezTo>
                    <a:cubicBezTo>
                      <a:pt x="56" y="79"/>
                      <a:pt x="56" y="79"/>
                      <a:pt x="56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3" y="80"/>
                      <a:pt x="53" y="80"/>
                      <a:pt x="53" y="80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0" y="82"/>
                      <a:pt x="50" y="82"/>
                      <a:pt x="50" y="82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47" y="85"/>
                      <a:pt x="47" y="85"/>
                      <a:pt x="47" y="85"/>
                    </a:cubicBezTo>
                    <a:cubicBezTo>
                      <a:pt x="44" y="86"/>
                      <a:pt x="44" y="86"/>
                      <a:pt x="44" y="86"/>
                    </a:cubicBezTo>
                    <a:cubicBezTo>
                      <a:pt x="45" y="87"/>
                      <a:pt x="45" y="87"/>
                      <a:pt x="45" y="87"/>
                    </a:cubicBezTo>
                    <a:cubicBezTo>
                      <a:pt x="48" y="86"/>
                      <a:pt x="48" y="86"/>
                      <a:pt x="48" y="86"/>
                    </a:cubicBezTo>
                    <a:cubicBezTo>
                      <a:pt x="47" y="88"/>
                      <a:pt x="47" y="88"/>
                      <a:pt x="47" y="88"/>
                    </a:cubicBezTo>
                    <a:cubicBezTo>
                      <a:pt x="50" y="90"/>
                      <a:pt x="50" y="90"/>
                      <a:pt x="50" y="90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57" y="86"/>
                      <a:pt x="57" y="86"/>
                      <a:pt x="57" y="86"/>
                    </a:cubicBezTo>
                    <a:cubicBezTo>
                      <a:pt x="57" y="85"/>
                      <a:pt x="57" y="85"/>
                      <a:pt x="57" y="85"/>
                    </a:cubicBezTo>
                    <a:cubicBezTo>
                      <a:pt x="58" y="85"/>
                      <a:pt x="58" y="85"/>
                      <a:pt x="58" y="85"/>
                    </a:cubicBezTo>
                    <a:cubicBezTo>
                      <a:pt x="61" y="83"/>
                      <a:pt x="61" y="83"/>
                      <a:pt x="61" y="83"/>
                    </a:cubicBezTo>
                    <a:cubicBezTo>
                      <a:pt x="63" y="83"/>
                      <a:pt x="63" y="83"/>
                      <a:pt x="63" y="83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58" y="86"/>
                      <a:pt x="58" y="86"/>
                      <a:pt x="58" y="86"/>
                    </a:cubicBezTo>
                    <a:cubicBezTo>
                      <a:pt x="60" y="86"/>
                      <a:pt x="60" y="86"/>
                      <a:pt x="60" y="86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54" y="89"/>
                      <a:pt x="54" y="89"/>
                      <a:pt x="54" y="89"/>
                    </a:cubicBezTo>
                    <a:cubicBezTo>
                      <a:pt x="56" y="89"/>
                      <a:pt x="56" y="89"/>
                      <a:pt x="56" y="89"/>
                    </a:cubicBezTo>
                    <a:cubicBezTo>
                      <a:pt x="56" y="90"/>
                      <a:pt x="56" y="90"/>
                      <a:pt x="56" y="90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0" y="92"/>
                      <a:pt x="50" y="92"/>
                      <a:pt x="50" y="92"/>
                    </a:cubicBezTo>
                    <a:cubicBezTo>
                      <a:pt x="48" y="92"/>
                      <a:pt x="48" y="92"/>
                      <a:pt x="48" y="92"/>
                    </a:cubicBezTo>
                    <a:cubicBezTo>
                      <a:pt x="47" y="92"/>
                      <a:pt x="47" y="92"/>
                      <a:pt x="47" y="92"/>
                    </a:cubicBezTo>
                    <a:cubicBezTo>
                      <a:pt x="47" y="90"/>
                      <a:pt x="47" y="90"/>
                      <a:pt x="47" y="90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43" y="90"/>
                      <a:pt x="43" y="90"/>
                      <a:pt x="43" y="90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40" y="93"/>
                      <a:pt x="40" y="93"/>
                      <a:pt x="40" y="93"/>
                    </a:cubicBezTo>
                    <a:cubicBezTo>
                      <a:pt x="40" y="92"/>
                      <a:pt x="40" y="92"/>
                      <a:pt x="40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8" y="93"/>
                      <a:pt x="38" y="93"/>
                      <a:pt x="38" y="93"/>
                    </a:cubicBezTo>
                    <a:cubicBezTo>
                      <a:pt x="33" y="95"/>
                      <a:pt x="33" y="95"/>
                      <a:pt x="33" y="95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34" y="98"/>
                      <a:pt x="34" y="98"/>
                      <a:pt x="34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6"/>
                      <a:pt x="33" y="96"/>
                      <a:pt x="33" y="96"/>
                    </a:cubicBezTo>
                    <a:cubicBezTo>
                      <a:pt x="31" y="95"/>
                      <a:pt x="31" y="95"/>
                      <a:pt x="31" y="95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30" y="96"/>
                      <a:pt x="30" y="96"/>
                      <a:pt x="30" y="96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33" y="99"/>
                      <a:pt x="33" y="99"/>
                      <a:pt x="33" y="99"/>
                    </a:cubicBezTo>
                    <a:cubicBezTo>
                      <a:pt x="30" y="98"/>
                      <a:pt x="30" y="98"/>
                      <a:pt x="30" y="98"/>
                    </a:cubicBezTo>
                    <a:cubicBezTo>
                      <a:pt x="30" y="96"/>
                      <a:pt x="30" y="96"/>
                      <a:pt x="30" y="96"/>
                    </a:cubicBezTo>
                    <a:cubicBezTo>
                      <a:pt x="27" y="96"/>
                      <a:pt x="27" y="96"/>
                      <a:pt x="27" y="96"/>
                    </a:cubicBezTo>
                    <a:cubicBezTo>
                      <a:pt x="25" y="98"/>
                      <a:pt x="25" y="98"/>
                      <a:pt x="25" y="98"/>
                    </a:cubicBezTo>
                    <a:cubicBezTo>
                      <a:pt x="24" y="96"/>
                      <a:pt x="24" y="96"/>
                      <a:pt x="24" y="96"/>
                    </a:cubicBezTo>
                    <a:cubicBezTo>
                      <a:pt x="21" y="96"/>
                      <a:pt x="21" y="96"/>
                      <a:pt x="21" y="96"/>
                    </a:cubicBezTo>
                    <a:cubicBezTo>
                      <a:pt x="20" y="98"/>
                      <a:pt x="20" y="98"/>
                      <a:pt x="20" y="98"/>
                    </a:cubicBezTo>
                    <a:cubicBezTo>
                      <a:pt x="23" y="99"/>
                      <a:pt x="23" y="99"/>
                      <a:pt x="23" y="99"/>
                    </a:cubicBezTo>
                    <a:cubicBezTo>
                      <a:pt x="24" y="99"/>
                      <a:pt x="24" y="99"/>
                      <a:pt x="24" y="99"/>
                    </a:cubicBezTo>
                    <a:cubicBezTo>
                      <a:pt x="25" y="100"/>
                      <a:pt x="25" y="100"/>
                      <a:pt x="25" y="100"/>
                    </a:cubicBezTo>
                    <a:cubicBezTo>
                      <a:pt x="24" y="102"/>
                      <a:pt x="24" y="102"/>
                      <a:pt x="24" y="102"/>
                    </a:cubicBezTo>
                    <a:cubicBezTo>
                      <a:pt x="20" y="100"/>
                      <a:pt x="20" y="100"/>
                      <a:pt x="20" y="100"/>
                    </a:cubicBezTo>
                    <a:cubicBezTo>
                      <a:pt x="17" y="100"/>
                      <a:pt x="17" y="100"/>
                      <a:pt x="17" y="100"/>
                    </a:cubicBezTo>
                    <a:cubicBezTo>
                      <a:pt x="14" y="100"/>
                      <a:pt x="14" y="100"/>
                      <a:pt x="14" y="100"/>
                    </a:cubicBezTo>
                    <a:cubicBezTo>
                      <a:pt x="15" y="102"/>
                      <a:pt x="15" y="102"/>
                      <a:pt x="15" y="102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5" y="103"/>
                      <a:pt x="15" y="103"/>
                      <a:pt x="15" y="103"/>
                    </a:cubicBezTo>
                    <a:cubicBezTo>
                      <a:pt x="15" y="105"/>
                      <a:pt x="15" y="105"/>
                      <a:pt x="15" y="105"/>
                    </a:cubicBezTo>
                    <a:cubicBezTo>
                      <a:pt x="15" y="106"/>
                      <a:pt x="15" y="106"/>
                      <a:pt x="15" y="106"/>
                    </a:cubicBezTo>
                    <a:cubicBezTo>
                      <a:pt x="14" y="105"/>
                      <a:pt x="14" y="105"/>
                      <a:pt x="14" y="105"/>
                    </a:cubicBezTo>
                    <a:cubicBezTo>
                      <a:pt x="11" y="105"/>
                      <a:pt x="11" y="105"/>
                      <a:pt x="11" y="105"/>
                    </a:cubicBezTo>
                    <a:cubicBezTo>
                      <a:pt x="11" y="106"/>
                      <a:pt x="11" y="106"/>
                      <a:pt x="11" y="106"/>
                    </a:cubicBezTo>
                    <a:cubicBezTo>
                      <a:pt x="14" y="108"/>
                      <a:pt x="14" y="108"/>
                      <a:pt x="14" y="108"/>
                    </a:cubicBezTo>
                    <a:cubicBezTo>
                      <a:pt x="11" y="108"/>
                      <a:pt x="11" y="108"/>
                      <a:pt x="11" y="108"/>
                    </a:cubicBezTo>
                    <a:cubicBezTo>
                      <a:pt x="10" y="106"/>
                      <a:pt x="10" y="106"/>
                      <a:pt x="10" y="106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8" y="108"/>
                      <a:pt x="8" y="108"/>
                      <a:pt x="8" y="108"/>
                    </a:cubicBezTo>
                    <a:cubicBezTo>
                      <a:pt x="7" y="106"/>
                      <a:pt x="7" y="106"/>
                      <a:pt x="7" y="106"/>
                    </a:cubicBezTo>
                    <a:cubicBezTo>
                      <a:pt x="5" y="106"/>
                      <a:pt x="5" y="106"/>
                      <a:pt x="5" y="106"/>
                    </a:cubicBezTo>
                    <a:cubicBezTo>
                      <a:pt x="5" y="108"/>
                      <a:pt x="5" y="108"/>
                      <a:pt x="5" y="108"/>
                    </a:cubicBezTo>
                    <a:cubicBezTo>
                      <a:pt x="3" y="109"/>
                      <a:pt x="3" y="109"/>
                      <a:pt x="3" y="109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3" y="111"/>
                      <a:pt x="3" y="111"/>
                      <a:pt x="3" y="111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1" y="112"/>
                      <a:pt x="1" y="112"/>
                      <a:pt x="1" y="112"/>
                    </a:cubicBezTo>
                    <a:cubicBezTo>
                      <a:pt x="1" y="113"/>
                      <a:pt x="1" y="113"/>
                      <a:pt x="1" y="113"/>
                    </a:cubicBezTo>
                    <a:cubicBezTo>
                      <a:pt x="3" y="113"/>
                      <a:pt x="3" y="113"/>
                      <a:pt x="3" y="113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5"/>
                      <a:pt x="4" y="115"/>
                      <a:pt x="4" y="115"/>
                    </a:cubicBezTo>
                    <a:cubicBezTo>
                      <a:pt x="1" y="116"/>
                      <a:pt x="1" y="116"/>
                      <a:pt x="1" y="116"/>
                    </a:cubicBezTo>
                    <a:cubicBezTo>
                      <a:pt x="3" y="116"/>
                      <a:pt x="3" y="116"/>
                      <a:pt x="3" y="116"/>
                    </a:cubicBezTo>
                    <a:cubicBezTo>
                      <a:pt x="4" y="116"/>
                      <a:pt x="4" y="116"/>
                      <a:pt x="4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1" y="118"/>
                      <a:pt x="1" y="118"/>
                      <a:pt x="1" y="118"/>
                    </a:cubicBezTo>
                    <a:cubicBezTo>
                      <a:pt x="3" y="118"/>
                      <a:pt x="3" y="118"/>
                      <a:pt x="3" y="118"/>
                    </a:cubicBezTo>
                    <a:cubicBezTo>
                      <a:pt x="1" y="119"/>
                      <a:pt x="1" y="119"/>
                      <a:pt x="1" y="119"/>
                    </a:cubicBezTo>
                    <a:cubicBezTo>
                      <a:pt x="4" y="119"/>
                      <a:pt x="4" y="119"/>
                      <a:pt x="4" y="119"/>
                    </a:cubicBezTo>
                    <a:cubicBezTo>
                      <a:pt x="5" y="119"/>
                      <a:pt x="5" y="119"/>
                      <a:pt x="5" y="119"/>
                    </a:cubicBezTo>
                    <a:cubicBezTo>
                      <a:pt x="10" y="119"/>
                      <a:pt x="10" y="119"/>
                      <a:pt x="10" y="119"/>
                    </a:cubicBezTo>
                    <a:cubicBezTo>
                      <a:pt x="5" y="121"/>
                      <a:pt x="5" y="121"/>
                      <a:pt x="5" y="121"/>
                    </a:cubicBezTo>
                    <a:cubicBezTo>
                      <a:pt x="3" y="121"/>
                      <a:pt x="3" y="121"/>
                      <a:pt x="3" y="121"/>
                    </a:cubicBezTo>
                    <a:cubicBezTo>
                      <a:pt x="1" y="122"/>
                      <a:pt x="1" y="122"/>
                      <a:pt x="1" y="122"/>
                    </a:cubicBezTo>
                    <a:cubicBezTo>
                      <a:pt x="1" y="123"/>
                      <a:pt x="1" y="123"/>
                      <a:pt x="1" y="123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1" y="125"/>
                      <a:pt x="1" y="125"/>
                      <a:pt x="1" y="125"/>
                    </a:cubicBezTo>
                    <a:cubicBezTo>
                      <a:pt x="3" y="126"/>
                      <a:pt x="3" y="126"/>
                      <a:pt x="3" y="126"/>
                    </a:cubicBezTo>
                    <a:cubicBezTo>
                      <a:pt x="5" y="125"/>
                      <a:pt x="5" y="125"/>
                      <a:pt x="5" y="125"/>
                    </a:cubicBezTo>
                    <a:cubicBezTo>
                      <a:pt x="7" y="123"/>
                      <a:pt x="7" y="123"/>
                      <a:pt x="7" y="123"/>
                    </a:cubicBezTo>
                    <a:cubicBezTo>
                      <a:pt x="7" y="126"/>
                      <a:pt x="7" y="126"/>
                      <a:pt x="7" y="126"/>
                    </a:cubicBezTo>
                    <a:cubicBezTo>
                      <a:pt x="5" y="128"/>
                      <a:pt x="5" y="128"/>
                      <a:pt x="5" y="128"/>
                    </a:cubicBezTo>
                    <a:cubicBezTo>
                      <a:pt x="4" y="128"/>
                      <a:pt x="4" y="128"/>
                      <a:pt x="4" y="128"/>
                    </a:cubicBezTo>
                    <a:cubicBezTo>
                      <a:pt x="4" y="126"/>
                      <a:pt x="4" y="126"/>
                      <a:pt x="4" y="126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4" y="131"/>
                      <a:pt x="4" y="131"/>
                      <a:pt x="4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7" y="132"/>
                      <a:pt x="7" y="132"/>
                      <a:pt x="7" y="132"/>
                    </a:cubicBezTo>
                    <a:cubicBezTo>
                      <a:pt x="8" y="133"/>
                      <a:pt x="8" y="133"/>
                      <a:pt x="8" y="133"/>
                    </a:cubicBezTo>
                    <a:cubicBezTo>
                      <a:pt x="10" y="131"/>
                      <a:pt x="10" y="131"/>
                      <a:pt x="10" y="131"/>
                    </a:cubicBezTo>
                    <a:cubicBezTo>
                      <a:pt x="13" y="128"/>
                      <a:pt x="13" y="128"/>
                      <a:pt x="13" y="128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17" y="128"/>
                      <a:pt x="17" y="128"/>
                      <a:pt x="17" y="128"/>
                    </a:cubicBezTo>
                    <a:cubicBezTo>
                      <a:pt x="21" y="128"/>
                      <a:pt x="21" y="128"/>
                      <a:pt x="21" y="128"/>
                    </a:cubicBezTo>
                    <a:cubicBezTo>
                      <a:pt x="17" y="129"/>
                      <a:pt x="17" y="129"/>
                      <a:pt x="17" y="129"/>
                    </a:cubicBezTo>
                    <a:cubicBezTo>
                      <a:pt x="15" y="132"/>
                      <a:pt x="15" y="132"/>
                      <a:pt x="15" y="132"/>
                    </a:cubicBezTo>
                    <a:cubicBezTo>
                      <a:pt x="15" y="129"/>
                      <a:pt x="15" y="129"/>
                      <a:pt x="15" y="129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13" y="132"/>
                      <a:pt x="13" y="132"/>
                      <a:pt x="13" y="132"/>
                    </a:cubicBezTo>
                    <a:cubicBezTo>
                      <a:pt x="8" y="133"/>
                      <a:pt x="8" y="133"/>
                      <a:pt x="8" y="133"/>
                    </a:cubicBezTo>
                    <a:cubicBezTo>
                      <a:pt x="7" y="135"/>
                      <a:pt x="7" y="135"/>
                      <a:pt x="7" y="135"/>
                    </a:cubicBezTo>
                    <a:cubicBezTo>
                      <a:pt x="8" y="136"/>
                      <a:pt x="8" y="136"/>
                      <a:pt x="8" y="136"/>
                    </a:cubicBezTo>
                    <a:cubicBezTo>
                      <a:pt x="8" y="138"/>
                      <a:pt x="8" y="138"/>
                      <a:pt x="8" y="138"/>
                    </a:cubicBezTo>
                    <a:cubicBezTo>
                      <a:pt x="7" y="138"/>
                      <a:pt x="7" y="138"/>
                      <a:pt x="7" y="138"/>
                    </a:cubicBezTo>
                    <a:cubicBezTo>
                      <a:pt x="5" y="138"/>
                      <a:pt x="5" y="138"/>
                      <a:pt x="5" y="138"/>
                    </a:cubicBezTo>
                    <a:cubicBezTo>
                      <a:pt x="4" y="139"/>
                      <a:pt x="4" y="139"/>
                      <a:pt x="4" y="139"/>
                    </a:cubicBezTo>
                    <a:cubicBezTo>
                      <a:pt x="5" y="136"/>
                      <a:pt x="5" y="136"/>
                      <a:pt x="5" y="136"/>
                    </a:cubicBezTo>
                    <a:cubicBezTo>
                      <a:pt x="3" y="138"/>
                      <a:pt x="3" y="138"/>
                      <a:pt x="3" y="138"/>
                    </a:cubicBezTo>
                    <a:cubicBezTo>
                      <a:pt x="3" y="141"/>
                      <a:pt x="3" y="141"/>
                      <a:pt x="3" y="141"/>
                    </a:cubicBezTo>
                    <a:cubicBezTo>
                      <a:pt x="3" y="142"/>
                      <a:pt x="3" y="142"/>
                      <a:pt x="3" y="142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5" y="142"/>
                      <a:pt x="5" y="142"/>
                      <a:pt x="5" y="142"/>
                    </a:cubicBezTo>
                    <a:cubicBezTo>
                      <a:pt x="8" y="142"/>
                      <a:pt x="8" y="142"/>
                      <a:pt x="8" y="142"/>
                    </a:cubicBezTo>
                    <a:cubicBezTo>
                      <a:pt x="8" y="141"/>
                      <a:pt x="8" y="141"/>
                      <a:pt x="8" y="141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11" y="139"/>
                      <a:pt x="11" y="139"/>
                      <a:pt x="11" y="139"/>
                    </a:cubicBezTo>
                    <a:cubicBezTo>
                      <a:pt x="13" y="139"/>
                      <a:pt x="13" y="139"/>
                      <a:pt x="13" y="139"/>
                    </a:cubicBezTo>
                    <a:cubicBezTo>
                      <a:pt x="14" y="139"/>
                      <a:pt x="14" y="139"/>
                      <a:pt x="14" y="139"/>
                    </a:cubicBezTo>
                    <a:cubicBezTo>
                      <a:pt x="10" y="142"/>
                      <a:pt x="10" y="142"/>
                      <a:pt x="10" y="142"/>
                    </a:cubicBezTo>
                    <a:cubicBezTo>
                      <a:pt x="11" y="142"/>
                      <a:pt x="11" y="142"/>
                      <a:pt x="11" y="142"/>
                    </a:cubicBezTo>
                    <a:cubicBezTo>
                      <a:pt x="13" y="142"/>
                      <a:pt x="13" y="142"/>
                      <a:pt x="13" y="142"/>
                    </a:cubicBezTo>
                    <a:cubicBezTo>
                      <a:pt x="14" y="142"/>
                      <a:pt x="14" y="142"/>
                      <a:pt x="14" y="142"/>
                    </a:cubicBezTo>
                    <a:cubicBezTo>
                      <a:pt x="11" y="143"/>
                      <a:pt x="11" y="143"/>
                      <a:pt x="11" y="143"/>
                    </a:cubicBezTo>
                    <a:cubicBezTo>
                      <a:pt x="8" y="145"/>
                      <a:pt x="8" y="145"/>
                      <a:pt x="8" y="145"/>
                    </a:cubicBezTo>
                    <a:cubicBezTo>
                      <a:pt x="10" y="145"/>
                      <a:pt x="10" y="145"/>
                      <a:pt x="10" y="145"/>
                    </a:cubicBezTo>
                    <a:cubicBezTo>
                      <a:pt x="10" y="146"/>
                      <a:pt x="10" y="146"/>
                      <a:pt x="10" y="146"/>
                    </a:cubicBezTo>
                    <a:cubicBezTo>
                      <a:pt x="11" y="148"/>
                      <a:pt x="11" y="148"/>
                      <a:pt x="11" y="148"/>
                    </a:cubicBezTo>
                    <a:cubicBezTo>
                      <a:pt x="8" y="146"/>
                      <a:pt x="8" y="146"/>
                      <a:pt x="8" y="146"/>
                    </a:cubicBezTo>
                    <a:cubicBezTo>
                      <a:pt x="5" y="146"/>
                      <a:pt x="5" y="146"/>
                      <a:pt x="5" y="146"/>
                    </a:cubicBezTo>
                    <a:cubicBezTo>
                      <a:pt x="5" y="148"/>
                      <a:pt x="5" y="148"/>
                      <a:pt x="5" y="148"/>
                    </a:cubicBezTo>
                    <a:cubicBezTo>
                      <a:pt x="5" y="149"/>
                      <a:pt x="5" y="149"/>
                      <a:pt x="5" y="149"/>
                    </a:cubicBezTo>
                    <a:cubicBezTo>
                      <a:pt x="8" y="154"/>
                      <a:pt x="8" y="154"/>
                      <a:pt x="8" y="154"/>
                    </a:cubicBezTo>
                    <a:cubicBezTo>
                      <a:pt x="13" y="155"/>
                      <a:pt x="13" y="155"/>
                      <a:pt x="13" y="155"/>
                    </a:cubicBezTo>
                    <a:cubicBezTo>
                      <a:pt x="15" y="155"/>
                      <a:pt x="15" y="155"/>
                      <a:pt x="15" y="155"/>
                    </a:cubicBezTo>
                    <a:cubicBezTo>
                      <a:pt x="17" y="155"/>
                      <a:pt x="17" y="155"/>
                      <a:pt x="17" y="155"/>
                    </a:cubicBezTo>
                    <a:cubicBezTo>
                      <a:pt x="15" y="156"/>
                      <a:pt x="15" y="156"/>
                      <a:pt x="15" y="156"/>
                    </a:cubicBezTo>
                    <a:cubicBezTo>
                      <a:pt x="18" y="158"/>
                      <a:pt x="18" y="158"/>
                      <a:pt x="18" y="158"/>
                    </a:cubicBezTo>
                    <a:cubicBezTo>
                      <a:pt x="21" y="158"/>
                      <a:pt x="21" y="158"/>
                      <a:pt x="21" y="158"/>
                    </a:cubicBezTo>
                    <a:cubicBezTo>
                      <a:pt x="24" y="158"/>
                      <a:pt x="24" y="158"/>
                      <a:pt x="24" y="158"/>
                    </a:cubicBezTo>
                    <a:cubicBezTo>
                      <a:pt x="28" y="158"/>
                      <a:pt x="28" y="158"/>
                      <a:pt x="28" y="158"/>
                    </a:cubicBezTo>
                    <a:cubicBezTo>
                      <a:pt x="34" y="155"/>
                      <a:pt x="34" y="155"/>
                      <a:pt x="34" y="155"/>
                    </a:cubicBezTo>
                    <a:cubicBezTo>
                      <a:pt x="37" y="152"/>
                      <a:pt x="37" y="152"/>
                      <a:pt x="37" y="152"/>
                    </a:cubicBezTo>
                    <a:cubicBezTo>
                      <a:pt x="40" y="151"/>
                      <a:pt x="40" y="151"/>
                      <a:pt x="40" y="151"/>
                    </a:cubicBezTo>
                    <a:cubicBezTo>
                      <a:pt x="40" y="149"/>
                      <a:pt x="40" y="149"/>
                      <a:pt x="40" y="149"/>
                    </a:cubicBezTo>
                    <a:cubicBezTo>
                      <a:pt x="43" y="149"/>
                      <a:pt x="43" y="149"/>
                      <a:pt x="43" y="149"/>
                    </a:cubicBezTo>
                    <a:cubicBezTo>
                      <a:pt x="41" y="148"/>
                      <a:pt x="41" y="148"/>
                      <a:pt x="41" y="148"/>
                    </a:cubicBezTo>
                    <a:cubicBezTo>
                      <a:pt x="44" y="146"/>
                      <a:pt x="44" y="146"/>
                      <a:pt x="44" y="146"/>
                    </a:cubicBezTo>
                    <a:cubicBezTo>
                      <a:pt x="44" y="145"/>
                      <a:pt x="44" y="145"/>
                      <a:pt x="44" y="145"/>
                    </a:cubicBezTo>
                    <a:cubicBezTo>
                      <a:pt x="47" y="146"/>
                      <a:pt x="47" y="146"/>
                      <a:pt x="47" y="146"/>
                    </a:cubicBezTo>
                    <a:cubicBezTo>
                      <a:pt x="48" y="146"/>
                      <a:pt x="48" y="146"/>
                      <a:pt x="48" y="146"/>
                    </a:cubicBezTo>
                    <a:cubicBezTo>
                      <a:pt x="48" y="145"/>
                      <a:pt x="48" y="145"/>
                      <a:pt x="48" y="145"/>
                    </a:cubicBezTo>
                    <a:cubicBezTo>
                      <a:pt x="51" y="143"/>
                      <a:pt x="51" y="143"/>
                      <a:pt x="51" y="143"/>
                    </a:cubicBezTo>
                    <a:cubicBezTo>
                      <a:pt x="53" y="141"/>
                      <a:pt x="53" y="141"/>
                      <a:pt x="53" y="141"/>
                    </a:cubicBezTo>
                    <a:cubicBezTo>
                      <a:pt x="50" y="139"/>
                      <a:pt x="50" y="139"/>
                      <a:pt x="50" y="139"/>
                    </a:cubicBezTo>
                    <a:cubicBezTo>
                      <a:pt x="51" y="139"/>
                      <a:pt x="51" y="139"/>
                      <a:pt x="51" y="139"/>
                    </a:cubicBezTo>
                    <a:cubicBezTo>
                      <a:pt x="53" y="138"/>
                      <a:pt x="53" y="138"/>
                      <a:pt x="53" y="138"/>
                    </a:cubicBezTo>
                    <a:cubicBezTo>
                      <a:pt x="53" y="139"/>
                      <a:pt x="53" y="139"/>
                      <a:pt x="53" y="139"/>
                    </a:cubicBezTo>
                    <a:cubicBezTo>
                      <a:pt x="54" y="138"/>
                      <a:pt x="54" y="138"/>
                      <a:pt x="54" y="138"/>
                    </a:cubicBezTo>
                    <a:cubicBezTo>
                      <a:pt x="53" y="136"/>
                      <a:pt x="53" y="136"/>
                      <a:pt x="53" y="136"/>
                    </a:cubicBezTo>
                    <a:cubicBezTo>
                      <a:pt x="54" y="135"/>
                      <a:pt x="54" y="135"/>
                      <a:pt x="54" y="135"/>
                    </a:cubicBezTo>
                    <a:cubicBezTo>
                      <a:pt x="56" y="135"/>
                      <a:pt x="56" y="135"/>
                      <a:pt x="56" y="135"/>
                    </a:cubicBezTo>
                    <a:cubicBezTo>
                      <a:pt x="54" y="136"/>
                      <a:pt x="54" y="136"/>
                      <a:pt x="54" y="136"/>
                    </a:cubicBezTo>
                    <a:cubicBezTo>
                      <a:pt x="54" y="138"/>
                      <a:pt x="54" y="138"/>
                      <a:pt x="54" y="138"/>
                    </a:cubicBezTo>
                    <a:cubicBezTo>
                      <a:pt x="54" y="141"/>
                      <a:pt x="54" y="141"/>
                      <a:pt x="54" y="141"/>
                    </a:cubicBezTo>
                    <a:cubicBezTo>
                      <a:pt x="56" y="143"/>
                      <a:pt x="56" y="143"/>
                      <a:pt x="56" y="143"/>
                    </a:cubicBezTo>
                    <a:cubicBezTo>
                      <a:pt x="58" y="145"/>
                      <a:pt x="58" y="145"/>
                      <a:pt x="58" y="145"/>
                    </a:cubicBezTo>
                    <a:cubicBezTo>
                      <a:pt x="60" y="145"/>
                      <a:pt x="60" y="145"/>
                      <a:pt x="60" y="145"/>
                    </a:cubicBezTo>
                    <a:cubicBezTo>
                      <a:pt x="60" y="145"/>
                      <a:pt x="60" y="145"/>
                      <a:pt x="60" y="145"/>
                    </a:cubicBezTo>
                    <a:cubicBezTo>
                      <a:pt x="60" y="145"/>
                      <a:pt x="60" y="145"/>
                      <a:pt x="60" y="145"/>
                    </a:cubicBezTo>
                    <a:cubicBezTo>
                      <a:pt x="61" y="145"/>
                      <a:pt x="61" y="145"/>
                      <a:pt x="61" y="145"/>
                    </a:cubicBezTo>
                    <a:cubicBezTo>
                      <a:pt x="61" y="146"/>
                      <a:pt x="61" y="146"/>
                      <a:pt x="61" y="146"/>
                    </a:cubicBezTo>
                    <a:cubicBezTo>
                      <a:pt x="63" y="148"/>
                      <a:pt x="63" y="148"/>
                      <a:pt x="63" y="148"/>
                    </a:cubicBezTo>
                    <a:cubicBezTo>
                      <a:pt x="64" y="146"/>
                      <a:pt x="64" y="146"/>
                      <a:pt x="64" y="146"/>
                    </a:cubicBezTo>
                    <a:cubicBezTo>
                      <a:pt x="66" y="145"/>
                      <a:pt x="66" y="145"/>
                      <a:pt x="66" y="145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4" y="139"/>
                      <a:pt x="64" y="139"/>
                      <a:pt x="64" y="139"/>
                    </a:cubicBezTo>
                    <a:cubicBezTo>
                      <a:pt x="66" y="138"/>
                      <a:pt x="66" y="138"/>
                      <a:pt x="66" y="138"/>
                    </a:cubicBezTo>
                    <a:cubicBezTo>
                      <a:pt x="66" y="136"/>
                      <a:pt x="66" y="136"/>
                      <a:pt x="66" y="136"/>
                    </a:cubicBezTo>
                    <a:cubicBezTo>
                      <a:pt x="67" y="135"/>
                      <a:pt x="67" y="135"/>
                      <a:pt x="67" y="135"/>
                    </a:cubicBezTo>
                    <a:cubicBezTo>
                      <a:pt x="68" y="133"/>
                      <a:pt x="68" y="133"/>
                      <a:pt x="68" y="133"/>
                    </a:cubicBezTo>
                    <a:cubicBezTo>
                      <a:pt x="70" y="133"/>
                      <a:pt x="70" y="133"/>
                      <a:pt x="70" y="133"/>
                    </a:cubicBezTo>
                    <a:cubicBezTo>
                      <a:pt x="71" y="132"/>
                      <a:pt x="71" y="132"/>
                      <a:pt x="71" y="132"/>
                    </a:cubicBezTo>
                    <a:cubicBezTo>
                      <a:pt x="73" y="128"/>
                      <a:pt x="73" y="128"/>
                      <a:pt x="73" y="128"/>
                    </a:cubicBezTo>
                    <a:cubicBezTo>
                      <a:pt x="71" y="125"/>
                      <a:pt x="71" y="125"/>
                      <a:pt x="71" y="125"/>
                    </a:cubicBezTo>
                    <a:cubicBezTo>
                      <a:pt x="70" y="123"/>
                      <a:pt x="70" y="123"/>
                      <a:pt x="70" y="123"/>
                    </a:cubicBezTo>
                    <a:cubicBezTo>
                      <a:pt x="70" y="122"/>
                      <a:pt x="70" y="122"/>
                      <a:pt x="70" y="122"/>
                    </a:cubicBezTo>
                    <a:cubicBezTo>
                      <a:pt x="71" y="121"/>
                      <a:pt x="71" y="121"/>
                      <a:pt x="71" y="121"/>
                    </a:cubicBezTo>
                    <a:cubicBezTo>
                      <a:pt x="74" y="119"/>
                      <a:pt x="74" y="119"/>
                      <a:pt x="74" y="119"/>
                    </a:cubicBezTo>
                    <a:cubicBezTo>
                      <a:pt x="76" y="118"/>
                      <a:pt x="76" y="118"/>
                      <a:pt x="76" y="118"/>
                    </a:cubicBezTo>
                    <a:cubicBezTo>
                      <a:pt x="74" y="116"/>
                      <a:pt x="74" y="116"/>
                      <a:pt x="74" y="116"/>
                    </a:cubicBezTo>
                    <a:cubicBezTo>
                      <a:pt x="74" y="115"/>
                      <a:pt x="74" y="115"/>
                      <a:pt x="74" y="115"/>
                    </a:cubicBezTo>
                    <a:cubicBezTo>
                      <a:pt x="71" y="113"/>
                      <a:pt x="71" y="113"/>
                      <a:pt x="71" y="113"/>
                    </a:cubicBezTo>
                    <a:cubicBezTo>
                      <a:pt x="68" y="112"/>
                      <a:pt x="68" y="112"/>
                      <a:pt x="68" y="112"/>
                    </a:cubicBezTo>
                    <a:cubicBezTo>
                      <a:pt x="68" y="109"/>
                      <a:pt x="68" y="109"/>
                      <a:pt x="68" y="109"/>
                    </a:cubicBezTo>
                    <a:cubicBezTo>
                      <a:pt x="68" y="105"/>
                      <a:pt x="68" y="105"/>
                      <a:pt x="68" y="105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67" y="99"/>
                      <a:pt x="67" y="99"/>
                      <a:pt x="67" y="99"/>
                    </a:cubicBezTo>
                    <a:cubicBezTo>
                      <a:pt x="67" y="98"/>
                      <a:pt x="67" y="98"/>
                      <a:pt x="67" y="98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7" y="93"/>
                      <a:pt x="67" y="93"/>
                      <a:pt x="67" y="93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70" y="86"/>
                      <a:pt x="70" y="86"/>
                      <a:pt x="70" y="86"/>
                    </a:cubicBezTo>
                    <a:cubicBezTo>
                      <a:pt x="73" y="85"/>
                      <a:pt x="73" y="85"/>
                      <a:pt x="73" y="85"/>
                    </a:cubicBezTo>
                    <a:cubicBezTo>
                      <a:pt x="77" y="83"/>
                      <a:pt x="77" y="83"/>
                      <a:pt x="77" y="83"/>
                    </a:cubicBezTo>
                    <a:cubicBezTo>
                      <a:pt x="81" y="83"/>
                      <a:pt x="81" y="83"/>
                      <a:pt x="81" y="83"/>
                    </a:cubicBezTo>
                    <a:cubicBezTo>
                      <a:pt x="84" y="83"/>
                      <a:pt x="84" y="83"/>
                      <a:pt x="84" y="83"/>
                    </a:cubicBezTo>
                    <a:cubicBezTo>
                      <a:pt x="86" y="82"/>
                      <a:pt x="86" y="82"/>
                      <a:pt x="86" y="82"/>
                    </a:cubicBezTo>
                    <a:cubicBezTo>
                      <a:pt x="86" y="80"/>
                      <a:pt x="86" y="80"/>
                      <a:pt x="86" y="80"/>
                    </a:cubicBezTo>
                    <a:cubicBezTo>
                      <a:pt x="86" y="79"/>
                      <a:pt x="86" y="79"/>
                      <a:pt x="86" y="79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81" y="78"/>
                      <a:pt x="81" y="78"/>
                      <a:pt x="81" y="78"/>
                    </a:cubicBezTo>
                    <a:cubicBezTo>
                      <a:pt x="86" y="73"/>
                      <a:pt x="86" y="73"/>
                      <a:pt x="86" y="73"/>
                    </a:cubicBezTo>
                    <a:cubicBezTo>
                      <a:pt x="89" y="69"/>
                      <a:pt x="89" y="69"/>
                      <a:pt x="89" y="69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0" y="63"/>
                      <a:pt x="90" y="63"/>
                      <a:pt x="90" y="63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7" y="57"/>
                      <a:pt x="97" y="57"/>
                      <a:pt x="97" y="57"/>
                    </a:cubicBezTo>
                    <a:cubicBezTo>
                      <a:pt x="97" y="56"/>
                      <a:pt x="97" y="56"/>
                      <a:pt x="97" y="56"/>
                    </a:cubicBezTo>
                    <a:cubicBezTo>
                      <a:pt x="97" y="55"/>
                      <a:pt x="97" y="55"/>
                      <a:pt x="97" y="55"/>
                    </a:cubicBezTo>
                    <a:cubicBezTo>
                      <a:pt x="97" y="53"/>
                      <a:pt x="97" y="53"/>
                      <a:pt x="97" y="53"/>
                    </a:cubicBezTo>
                    <a:cubicBezTo>
                      <a:pt x="99" y="53"/>
                      <a:pt x="99" y="53"/>
                      <a:pt x="99" y="53"/>
                    </a:cubicBezTo>
                    <a:cubicBezTo>
                      <a:pt x="106" y="47"/>
                      <a:pt x="106" y="47"/>
                      <a:pt x="106" y="47"/>
                    </a:cubicBezTo>
                    <a:cubicBezTo>
                      <a:pt x="106" y="46"/>
                      <a:pt x="106" y="46"/>
                      <a:pt x="106" y="46"/>
                    </a:cubicBezTo>
                    <a:cubicBezTo>
                      <a:pt x="104" y="45"/>
                      <a:pt x="104" y="45"/>
                      <a:pt x="104" y="45"/>
                    </a:cubicBezTo>
                    <a:cubicBezTo>
                      <a:pt x="103" y="43"/>
                      <a:pt x="103" y="43"/>
                      <a:pt x="103" y="43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1" y="36"/>
                      <a:pt x="111" y="36"/>
                      <a:pt x="111" y="36"/>
                    </a:cubicBezTo>
                    <a:cubicBezTo>
                      <a:pt x="114" y="36"/>
                      <a:pt x="114" y="36"/>
                      <a:pt x="114" y="36"/>
                    </a:cubicBezTo>
                    <a:cubicBezTo>
                      <a:pt x="117" y="36"/>
                      <a:pt x="117" y="36"/>
                      <a:pt x="117" y="36"/>
                    </a:cubicBezTo>
                    <a:cubicBezTo>
                      <a:pt x="119" y="36"/>
                      <a:pt x="119" y="36"/>
                      <a:pt x="119" y="36"/>
                    </a:cubicBezTo>
                    <a:cubicBezTo>
                      <a:pt x="120" y="35"/>
                      <a:pt x="120" y="35"/>
                      <a:pt x="120" y="35"/>
                    </a:cubicBezTo>
                    <a:cubicBezTo>
                      <a:pt x="120" y="32"/>
                      <a:pt x="120" y="32"/>
                      <a:pt x="120" y="32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2" y="30"/>
                      <a:pt x="122" y="30"/>
                      <a:pt x="122" y="30"/>
                    </a:cubicBezTo>
                    <a:cubicBezTo>
                      <a:pt x="123" y="30"/>
                      <a:pt x="123" y="30"/>
                      <a:pt x="123" y="30"/>
                    </a:cubicBezTo>
                    <a:cubicBezTo>
                      <a:pt x="126" y="30"/>
                      <a:pt x="126" y="30"/>
                      <a:pt x="126" y="30"/>
                    </a:cubicBezTo>
                    <a:cubicBezTo>
                      <a:pt x="132" y="32"/>
                      <a:pt x="132" y="32"/>
                      <a:pt x="132" y="32"/>
                    </a:cubicBezTo>
                    <a:cubicBezTo>
                      <a:pt x="136" y="32"/>
                      <a:pt x="136" y="32"/>
                      <a:pt x="136" y="32"/>
                    </a:cubicBezTo>
                    <a:cubicBezTo>
                      <a:pt x="139" y="30"/>
                      <a:pt x="139" y="30"/>
                      <a:pt x="139" y="30"/>
                    </a:cubicBezTo>
                    <a:cubicBezTo>
                      <a:pt x="136" y="30"/>
                      <a:pt x="136" y="30"/>
                      <a:pt x="136" y="30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39" y="26"/>
                      <a:pt x="139" y="26"/>
                      <a:pt x="139" y="26"/>
                    </a:cubicBezTo>
                    <a:cubicBezTo>
                      <a:pt x="137" y="25"/>
                      <a:pt x="137" y="25"/>
                      <a:pt x="137" y="25"/>
                    </a:cubicBezTo>
                    <a:cubicBezTo>
                      <a:pt x="142" y="25"/>
                      <a:pt x="142" y="25"/>
                      <a:pt x="142" y="25"/>
                    </a:cubicBezTo>
                    <a:cubicBezTo>
                      <a:pt x="143" y="25"/>
                      <a:pt x="143" y="25"/>
                      <a:pt x="143" y="25"/>
                    </a:cubicBezTo>
                    <a:cubicBezTo>
                      <a:pt x="146" y="23"/>
                      <a:pt x="146" y="23"/>
                      <a:pt x="146" y="23"/>
                    </a:cubicBezTo>
                    <a:lnTo>
                      <a:pt x="144" y="23"/>
                    </a:lnTo>
                    <a:close/>
                    <a:moveTo>
                      <a:pt x="4" y="123"/>
                    </a:moveTo>
                    <a:cubicBezTo>
                      <a:pt x="4" y="125"/>
                      <a:pt x="4" y="125"/>
                      <a:pt x="4" y="125"/>
                    </a:cubicBezTo>
                    <a:cubicBezTo>
                      <a:pt x="3" y="123"/>
                      <a:pt x="3" y="123"/>
                      <a:pt x="3" y="123"/>
                    </a:cubicBezTo>
                    <a:cubicBezTo>
                      <a:pt x="5" y="122"/>
                      <a:pt x="5" y="122"/>
                      <a:pt x="5" y="122"/>
                    </a:cubicBezTo>
                    <a:lnTo>
                      <a:pt x="4" y="123"/>
                    </a:lnTo>
                    <a:close/>
                    <a:moveTo>
                      <a:pt x="5" y="141"/>
                    </a:moveTo>
                    <a:cubicBezTo>
                      <a:pt x="4" y="141"/>
                      <a:pt x="4" y="141"/>
                      <a:pt x="4" y="141"/>
                    </a:cubicBezTo>
                    <a:cubicBezTo>
                      <a:pt x="5" y="139"/>
                      <a:pt x="5" y="139"/>
                      <a:pt x="5" y="139"/>
                    </a:cubicBezTo>
                    <a:lnTo>
                      <a:pt x="5" y="141"/>
                    </a:lnTo>
                    <a:close/>
                    <a:moveTo>
                      <a:pt x="10" y="112"/>
                    </a:moveTo>
                    <a:cubicBezTo>
                      <a:pt x="10" y="111"/>
                      <a:pt x="10" y="111"/>
                      <a:pt x="10" y="111"/>
                    </a:cubicBezTo>
                    <a:cubicBezTo>
                      <a:pt x="8" y="111"/>
                      <a:pt x="8" y="111"/>
                      <a:pt x="8" y="111"/>
                    </a:cubicBezTo>
                    <a:cubicBezTo>
                      <a:pt x="7" y="110"/>
                      <a:pt x="7" y="110"/>
                      <a:pt x="7" y="110"/>
                    </a:cubicBezTo>
                    <a:cubicBezTo>
                      <a:pt x="10" y="109"/>
                      <a:pt x="10" y="109"/>
                      <a:pt x="10" y="109"/>
                    </a:cubicBezTo>
                    <a:cubicBezTo>
                      <a:pt x="13" y="111"/>
                      <a:pt x="13" y="111"/>
                      <a:pt x="13" y="111"/>
                    </a:cubicBezTo>
                    <a:lnTo>
                      <a:pt x="10" y="112"/>
                    </a:lnTo>
                    <a:close/>
                    <a:moveTo>
                      <a:pt x="21" y="119"/>
                    </a:moveTo>
                    <a:cubicBezTo>
                      <a:pt x="20" y="121"/>
                      <a:pt x="20" y="121"/>
                      <a:pt x="20" y="121"/>
                    </a:cubicBezTo>
                    <a:cubicBezTo>
                      <a:pt x="21" y="122"/>
                      <a:pt x="21" y="122"/>
                      <a:pt x="21" y="122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20" y="121"/>
                      <a:pt x="20" y="121"/>
                      <a:pt x="20" y="121"/>
                    </a:cubicBezTo>
                    <a:cubicBezTo>
                      <a:pt x="18" y="121"/>
                      <a:pt x="18" y="121"/>
                      <a:pt x="18" y="121"/>
                    </a:cubicBezTo>
                    <a:cubicBezTo>
                      <a:pt x="17" y="119"/>
                      <a:pt x="17" y="119"/>
                      <a:pt x="17" y="119"/>
                    </a:cubicBezTo>
                    <a:cubicBezTo>
                      <a:pt x="15" y="119"/>
                      <a:pt x="15" y="119"/>
                      <a:pt x="15" y="119"/>
                    </a:cubicBezTo>
                    <a:cubicBezTo>
                      <a:pt x="14" y="119"/>
                      <a:pt x="14" y="119"/>
                      <a:pt x="14" y="119"/>
                    </a:cubicBezTo>
                    <a:cubicBezTo>
                      <a:pt x="15" y="118"/>
                      <a:pt x="15" y="118"/>
                      <a:pt x="15" y="118"/>
                    </a:cubicBezTo>
                    <a:cubicBezTo>
                      <a:pt x="17" y="118"/>
                      <a:pt x="17" y="118"/>
                      <a:pt x="17" y="118"/>
                    </a:cubicBezTo>
                    <a:cubicBezTo>
                      <a:pt x="21" y="118"/>
                      <a:pt x="21" y="118"/>
                      <a:pt x="21" y="118"/>
                    </a:cubicBezTo>
                    <a:cubicBezTo>
                      <a:pt x="20" y="119"/>
                      <a:pt x="20" y="119"/>
                      <a:pt x="20" y="119"/>
                    </a:cubicBezTo>
                    <a:lnTo>
                      <a:pt x="21" y="119"/>
                    </a:lnTo>
                    <a:close/>
                    <a:moveTo>
                      <a:pt x="21" y="106"/>
                    </a:moveTo>
                    <a:cubicBezTo>
                      <a:pt x="18" y="108"/>
                      <a:pt x="18" y="108"/>
                      <a:pt x="18" y="108"/>
                    </a:cubicBezTo>
                    <a:cubicBezTo>
                      <a:pt x="20" y="106"/>
                      <a:pt x="20" y="106"/>
                      <a:pt x="20" y="106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8" y="103"/>
                      <a:pt x="18" y="103"/>
                      <a:pt x="18" y="103"/>
                    </a:cubicBezTo>
                    <a:cubicBezTo>
                      <a:pt x="21" y="105"/>
                      <a:pt x="21" y="105"/>
                      <a:pt x="21" y="105"/>
                    </a:cubicBezTo>
                    <a:cubicBezTo>
                      <a:pt x="20" y="106"/>
                      <a:pt x="20" y="106"/>
                      <a:pt x="20" y="106"/>
                    </a:cubicBezTo>
                    <a:lnTo>
                      <a:pt x="21" y="106"/>
                    </a:lnTo>
                    <a:close/>
                    <a:moveTo>
                      <a:pt x="25" y="118"/>
                    </a:moveTo>
                    <a:cubicBezTo>
                      <a:pt x="23" y="119"/>
                      <a:pt x="23" y="119"/>
                      <a:pt x="23" y="119"/>
                    </a:cubicBezTo>
                    <a:cubicBezTo>
                      <a:pt x="23" y="118"/>
                      <a:pt x="23" y="118"/>
                      <a:pt x="23" y="118"/>
                    </a:cubicBezTo>
                    <a:cubicBezTo>
                      <a:pt x="23" y="116"/>
                      <a:pt x="23" y="116"/>
                      <a:pt x="23" y="116"/>
                    </a:cubicBezTo>
                    <a:cubicBezTo>
                      <a:pt x="25" y="115"/>
                      <a:pt x="25" y="115"/>
                      <a:pt x="25" y="115"/>
                    </a:cubicBezTo>
                    <a:cubicBezTo>
                      <a:pt x="24" y="118"/>
                      <a:pt x="24" y="118"/>
                      <a:pt x="24" y="118"/>
                    </a:cubicBezTo>
                    <a:lnTo>
                      <a:pt x="25" y="118"/>
                    </a:lnTo>
                    <a:close/>
                    <a:moveTo>
                      <a:pt x="27" y="99"/>
                    </a:moveTo>
                    <a:cubicBezTo>
                      <a:pt x="30" y="99"/>
                      <a:pt x="30" y="99"/>
                      <a:pt x="30" y="99"/>
                    </a:cubicBezTo>
                    <a:cubicBezTo>
                      <a:pt x="31" y="100"/>
                      <a:pt x="31" y="100"/>
                      <a:pt x="31" y="100"/>
                    </a:cubicBezTo>
                    <a:lnTo>
                      <a:pt x="27" y="99"/>
                    </a:lnTo>
                    <a:close/>
                    <a:moveTo>
                      <a:pt x="73" y="68"/>
                    </a:moveTo>
                    <a:cubicBezTo>
                      <a:pt x="71" y="66"/>
                      <a:pt x="71" y="66"/>
                      <a:pt x="71" y="66"/>
                    </a:cubicBezTo>
                    <a:cubicBezTo>
                      <a:pt x="74" y="66"/>
                      <a:pt x="74" y="66"/>
                      <a:pt x="74" y="66"/>
                    </a:cubicBezTo>
                    <a:lnTo>
                      <a:pt x="73" y="68"/>
                    </a:lnTo>
                    <a:close/>
                    <a:moveTo>
                      <a:pt x="113" y="33"/>
                    </a:moveTo>
                    <a:cubicBezTo>
                      <a:pt x="111" y="32"/>
                      <a:pt x="111" y="32"/>
                      <a:pt x="111" y="32"/>
                    </a:cubicBezTo>
                    <a:cubicBezTo>
                      <a:pt x="114" y="32"/>
                      <a:pt x="114" y="32"/>
                      <a:pt x="114" y="32"/>
                    </a:cubicBezTo>
                    <a:lnTo>
                      <a:pt x="113" y="33"/>
                    </a:lnTo>
                    <a:close/>
                    <a:moveTo>
                      <a:pt x="130" y="22"/>
                    </a:moveTo>
                    <a:cubicBezTo>
                      <a:pt x="129" y="20"/>
                      <a:pt x="129" y="20"/>
                      <a:pt x="129" y="20"/>
                    </a:cubicBezTo>
                    <a:cubicBezTo>
                      <a:pt x="130" y="20"/>
                      <a:pt x="130" y="20"/>
                      <a:pt x="130" y="20"/>
                    </a:cubicBezTo>
                    <a:lnTo>
                      <a:pt x="130" y="22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Freeform 160">
                <a:extLst>
                  <a:ext uri="{FF2B5EF4-FFF2-40B4-BE49-F238E27FC236}">
                    <a16:creationId xmlns:a16="http://schemas.microsoft.com/office/drawing/2014/main" id="{EB509075-A81B-4708-82CA-2D21562E5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9550" y="3006725"/>
                <a:ext cx="44450" cy="44450"/>
              </a:xfrm>
              <a:custGeom>
                <a:avLst/>
                <a:gdLst>
                  <a:gd name="T0" fmla="*/ 13 w 21"/>
                  <a:gd name="T1" fmla="*/ 0 h 21"/>
                  <a:gd name="T2" fmla="*/ 10 w 21"/>
                  <a:gd name="T3" fmla="*/ 0 h 21"/>
                  <a:gd name="T4" fmla="*/ 7 w 21"/>
                  <a:gd name="T5" fmla="*/ 0 h 21"/>
                  <a:gd name="T6" fmla="*/ 4 w 21"/>
                  <a:gd name="T7" fmla="*/ 1 h 21"/>
                  <a:gd name="T8" fmla="*/ 3 w 21"/>
                  <a:gd name="T9" fmla="*/ 10 h 21"/>
                  <a:gd name="T10" fmla="*/ 0 w 21"/>
                  <a:gd name="T11" fmla="*/ 13 h 21"/>
                  <a:gd name="T12" fmla="*/ 1 w 21"/>
                  <a:gd name="T13" fmla="*/ 13 h 21"/>
                  <a:gd name="T14" fmla="*/ 8 w 21"/>
                  <a:gd name="T15" fmla="*/ 14 h 21"/>
                  <a:gd name="T16" fmla="*/ 10 w 21"/>
                  <a:gd name="T17" fmla="*/ 14 h 21"/>
                  <a:gd name="T18" fmla="*/ 11 w 21"/>
                  <a:gd name="T19" fmla="*/ 16 h 21"/>
                  <a:gd name="T20" fmla="*/ 13 w 21"/>
                  <a:gd name="T21" fmla="*/ 20 h 21"/>
                  <a:gd name="T22" fmla="*/ 14 w 21"/>
                  <a:gd name="T23" fmla="*/ 21 h 21"/>
                  <a:gd name="T24" fmla="*/ 14 w 21"/>
                  <a:gd name="T25" fmla="*/ 21 h 21"/>
                  <a:gd name="T26" fmla="*/ 15 w 21"/>
                  <a:gd name="T27" fmla="*/ 21 h 21"/>
                  <a:gd name="T28" fmla="*/ 15 w 21"/>
                  <a:gd name="T29" fmla="*/ 21 h 21"/>
                  <a:gd name="T30" fmla="*/ 20 w 21"/>
                  <a:gd name="T31" fmla="*/ 20 h 21"/>
                  <a:gd name="T32" fmla="*/ 21 w 21"/>
                  <a:gd name="T33" fmla="*/ 21 h 21"/>
                  <a:gd name="T34" fmla="*/ 20 w 21"/>
                  <a:gd name="T35" fmla="*/ 17 h 21"/>
                  <a:gd name="T36" fmla="*/ 18 w 21"/>
                  <a:gd name="T37" fmla="*/ 13 h 21"/>
                  <a:gd name="T38" fmla="*/ 15 w 21"/>
                  <a:gd name="T39" fmla="*/ 10 h 21"/>
                  <a:gd name="T40" fmla="*/ 13 w 21"/>
                  <a:gd name="T41" fmla="*/ 10 h 21"/>
                  <a:gd name="T42" fmla="*/ 14 w 21"/>
                  <a:gd name="T43" fmla="*/ 7 h 21"/>
                  <a:gd name="T44" fmla="*/ 15 w 21"/>
                  <a:gd name="T45" fmla="*/ 6 h 21"/>
                  <a:gd name="T46" fmla="*/ 17 w 21"/>
                  <a:gd name="T47" fmla="*/ 7 h 21"/>
                  <a:gd name="T48" fmla="*/ 17 w 21"/>
                  <a:gd name="T49" fmla="*/ 4 h 21"/>
                  <a:gd name="T50" fmla="*/ 16 w 21"/>
                  <a:gd name="T51" fmla="*/ 1 h 21"/>
                  <a:gd name="T52" fmla="*/ 14 w 21"/>
                  <a:gd name="T53" fmla="*/ 0 h 21"/>
                  <a:gd name="T54" fmla="*/ 13 w 21"/>
                  <a:gd name="T5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1">
                    <a:moveTo>
                      <a:pt x="13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4" y="0"/>
                      <a:pt x="14" y="0"/>
                      <a:pt x="14" y="0"/>
                    </a:cubicBezTo>
                    <a:lnTo>
                      <a:pt x="13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Freeform 161">
                <a:extLst>
                  <a:ext uri="{FF2B5EF4-FFF2-40B4-BE49-F238E27FC236}">
                    <a16:creationId xmlns:a16="http://schemas.microsoft.com/office/drawing/2014/main" id="{366AA8E2-4768-45C0-981B-0CCD12777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7000" y="2665413"/>
                <a:ext cx="133350" cy="98425"/>
              </a:xfrm>
              <a:custGeom>
                <a:avLst/>
                <a:gdLst>
                  <a:gd name="T0" fmla="*/ 2 w 84"/>
                  <a:gd name="T1" fmla="*/ 15 h 62"/>
                  <a:gd name="T2" fmla="*/ 10 w 84"/>
                  <a:gd name="T3" fmla="*/ 19 h 62"/>
                  <a:gd name="T4" fmla="*/ 8 w 84"/>
                  <a:gd name="T5" fmla="*/ 23 h 62"/>
                  <a:gd name="T6" fmla="*/ 15 w 84"/>
                  <a:gd name="T7" fmla="*/ 28 h 62"/>
                  <a:gd name="T8" fmla="*/ 18 w 84"/>
                  <a:gd name="T9" fmla="*/ 32 h 62"/>
                  <a:gd name="T10" fmla="*/ 14 w 84"/>
                  <a:gd name="T11" fmla="*/ 35 h 62"/>
                  <a:gd name="T12" fmla="*/ 22 w 84"/>
                  <a:gd name="T13" fmla="*/ 43 h 62"/>
                  <a:gd name="T14" fmla="*/ 26 w 84"/>
                  <a:gd name="T15" fmla="*/ 43 h 62"/>
                  <a:gd name="T16" fmla="*/ 27 w 84"/>
                  <a:gd name="T17" fmla="*/ 45 h 62"/>
                  <a:gd name="T18" fmla="*/ 31 w 84"/>
                  <a:gd name="T19" fmla="*/ 49 h 62"/>
                  <a:gd name="T20" fmla="*/ 30 w 84"/>
                  <a:gd name="T21" fmla="*/ 52 h 62"/>
                  <a:gd name="T22" fmla="*/ 36 w 84"/>
                  <a:gd name="T23" fmla="*/ 49 h 62"/>
                  <a:gd name="T24" fmla="*/ 40 w 84"/>
                  <a:gd name="T25" fmla="*/ 45 h 62"/>
                  <a:gd name="T26" fmla="*/ 48 w 84"/>
                  <a:gd name="T27" fmla="*/ 40 h 62"/>
                  <a:gd name="T28" fmla="*/ 56 w 84"/>
                  <a:gd name="T29" fmla="*/ 45 h 62"/>
                  <a:gd name="T30" fmla="*/ 54 w 84"/>
                  <a:gd name="T31" fmla="*/ 52 h 62"/>
                  <a:gd name="T32" fmla="*/ 54 w 84"/>
                  <a:gd name="T33" fmla="*/ 53 h 62"/>
                  <a:gd name="T34" fmla="*/ 54 w 84"/>
                  <a:gd name="T35" fmla="*/ 57 h 62"/>
                  <a:gd name="T36" fmla="*/ 63 w 84"/>
                  <a:gd name="T37" fmla="*/ 62 h 62"/>
                  <a:gd name="T38" fmla="*/ 65 w 84"/>
                  <a:gd name="T39" fmla="*/ 57 h 62"/>
                  <a:gd name="T40" fmla="*/ 67 w 84"/>
                  <a:gd name="T41" fmla="*/ 52 h 62"/>
                  <a:gd name="T42" fmla="*/ 69 w 84"/>
                  <a:gd name="T43" fmla="*/ 53 h 62"/>
                  <a:gd name="T44" fmla="*/ 71 w 84"/>
                  <a:gd name="T45" fmla="*/ 45 h 62"/>
                  <a:gd name="T46" fmla="*/ 69 w 84"/>
                  <a:gd name="T47" fmla="*/ 39 h 62"/>
                  <a:gd name="T48" fmla="*/ 75 w 84"/>
                  <a:gd name="T49" fmla="*/ 28 h 62"/>
                  <a:gd name="T50" fmla="*/ 84 w 84"/>
                  <a:gd name="T51" fmla="*/ 31 h 62"/>
                  <a:gd name="T52" fmla="*/ 75 w 84"/>
                  <a:gd name="T53" fmla="*/ 25 h 62"/>
                  <a:gd name="T54" fmla="*/ 69 w 84"/>
                  <a:gd name="T55" fmla="*/ 23 h 62"/>
                  <a:gd name="T56" fmla="*/ 67 w 84"/>
                  <a:gd name="T57" fmla="*/ 21 h 62"/>
                  <a:gd name="T58" fmla="*/ 56 w 84"/>
                  <a:gd name="T59" fmla="*/ 5 h 62"/>
                  <a:gd name="T60" fmla="*/ 50 w 84"/>
                  <a:gd name="T61" fmla="*/ 4 h 62"/>
                  <a:gd name="T62" fmla="*/ 46 w 84"/>
                  <a:gd name="T63" fmla="*/ 9 h 62"/>
                  <a:gd name="T64" fmla="*/ 44 w 84"/>
                  <a:gd name="T65" fmla="*/ 12 h 62"/>
                  <a:gd name="T66" fmla="*/ 36 w 84"/>
                  <a:gd name="T67" fmla="*/ 12 h 62"/>
                  <a:gd name="T68" fmla="*/ 34 w 84"/>
                  <a:gd name="T69" fmla="*/ 11 h 62"/>
                  <a:gd name="T70" fmla="*/ 30 w 84"/>
                  <a:gd name="T71" fmla="*/ 5 h 62"/>
                  <a:gd name="T72" fmla="*/ 19 w 84"/>
                  <a:gd name="T73" fmla="*/ 0 h 62"/>
                  <a:gd name="T74" fmla="*/ 18 w 84"/>
                  <a:gd name="T75" fmla="*/ 4 h 62"/>
                  <a:gd name="T76" fmla="*/ 19 w 84"/>
                  <a:gd name="T77" fmla="*/ 8 h 62"/>
                  <a:gd name="T78" fmla="*/ 26 w 84"/>
                  <a:gd name="T79" fmla="*/ 13 h 62"/>
                  <a:gd name="T80" fmla="*/ 22 w 84"/>
                  <a:gd name="T81" fmla="*/ 15 h 62"/>
                  <a:gd name="T82" fmla="*/ 15 w 84"/>
                  <a:gd name="T83" fmla="*/ 13 h 62"/>
                  <a:gd name="T84" fmla="*/ 7 w 84"/>
                  <a:gd name="T85" fmla="*/ 9 h 62"/>
                  <a:gd name="T86" fmla="*/ 6 w 84"/>
                  <a:gd name="T87" fmla="*/ 9 h 62"/>
                  <a:gd name="T88" fmla="*/ 0 w 84"/>
                  <a:gd name="T89" fmla="*/ 12 h 62"/>
                  <a:gd name="T90" fmla="*/ 4 w 84"/>
                  <a:gd name="T91" fmla="*/ 15 h 62"/>
                  <a:gd name="T92" fmla="*/ 4 w 84"/>
                  <a:gd name="T93" fmla="*/ 15 h 62"/>
                  <a:gd name="T94" fmla="*/ 4 w 84"/>
                  <a:gd name="T95" fmla="*/ 15 h 62"/>
                  <a:gd name="T96" fmla="*/ 4 w 84"/>
                  <a:gd name="T97" fmla="*/ 1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4" h="62">
                    <a:moveTo>
                      <a:pt x="4" y="15"/>
                    </a:moveTo>
                    <a:lnTo>
                      <a:pt x="2" y="15"/>
                    </a:lnTo>
                    <a:lnTo>
                      <a:pt x="8" y="17"/>
                    </a:lnTo>
                    <a:lnTo>
                      <a:pt x="10" y="19"/>
                    </a:lnTo>
                    <a:lnTo>
                      <a:pt x="12" y="21"/>
                    </a:lnTo>
                    <a:lnTo>
                      <a:pt x="8" y="23"/>
                    </a:lnTo>
                    <a:lnTo>
                      <a:pt x="10" y="25"/>
                    </a:lnTo>
                    <a:lnTo>
                      <a:pt x="15" y="28"/>
                    </a:lnTo>
                    <a:lnTo>
                      <a:pt x="18" y="31"/>
                    </a:lnTo>
                    <a:lnTo>
                      <a:pt x="18" y="32"/>
                    </a:lnTo>
                    <a:lnTo>
                      <a:pt x="15" y="35"/>
                    </a:lnTo>
                    <a:lnTo>
                      <a:pt x="14" y="35"/>
                    </a:lnTo>
                    <a:lnTo>
                      <a:pt x="19" y="40"/>
                    </a:lnTo>
                    <a:lnTo>
                      <a:pt x="22" y="43"/>
                    </a:lnTo>
                    <a:lnTo>
                      <a:pt x="23" y="43"/>
                    </a:lnTo>
                    <a:lnTo>
                      <a:pt x="26" y="43"/>
                    </a:lnTo>
                    <a:lnTo>
                      <a:pt x="27" y="44"/>
                    </a:lnTo>
                    <a:lnTo>
                      <a:pt x="27" y="45"/>
                    </a:lnTo>
                    <a:lnTo>
                      <a:pt x="30" y="48"/>
                    </a:lnTo>
                    <a:lnTo>
                      <a:pt x="31" y="49"/>
                    </a:lnTo>
                    <a:lnTo>
                      <a:pt x="30" y="49"/>
                    </a:lnTo>
                    <a:lnTo>
                      <a:pt x="30" y="52"/>
                    </a:lnTo>
                    <a:lnTo>
                      <a:pt x="31" y="54"/>
                    </a:lnTo>
                    <a:lnTo>
                      <a:pt x="36" y="49"/>
                    </a:lnTo>
                    <a:lnTo>
                      <a:pt x="39" y="48"/>
                    </a:lnTo>
                    <a:lnTo>
                      <a:pt x="40" y="45"/>
                    </a:lnTo>
                    <a:lnTo>
                      <a:pt x="46" y="43"/>
                    </a:lnTo>
                    <a:lnTo>
                      <a:pt x="48" y="40"/>
                    </a:lnTo>
                    <a:lnTo>
                      <a:pt x="52" y="43"/>
                    </a:lnTo>
                    <a:lnTo>
                      <a:pt x="56" y="45"/>
                    </a:lnTo>
                    <a:lnTo>
                      <a:pt x="54" y="48"/>
                    </a:lnTo>
                    <a:lnTo>
                      <a:pt x="54" y="52"/>
                    </a:lnTo>
                    <a:lnTo>
                      <a:pt x="56" y="53"/>
                    </a:lnTo>
                    <a:lnTo>
                      <a:pt x="54" y="53"/>
                    </a:lnTo>
                    <a:lnTo>
                      <a:pt x="52" y="56"/>
                    </a:lnTo>
                    <a:lnTo>
                      <a:pt x="54" y="57"/>
                    </a:lnTo>
                    <a:lnTo>
                      <a:pt x="57" y="58"/>
                    </a:lnTo>
                    <a:lnTo>
                      <a:pt x="63" y="62"/>
                    </a:lnTo>
                    <a:lnTo>
                      <a:pt x="65" y="62"/>
                    </a:lnTo>
                    <a:lnTo>
                      <a:pt x="65" y="57"/>
                    </a:lnTo>
                    <a:lnTo>
                      <a:pt x="65" y="52"/>
                    </a:lnTo>
                    <a:lnTo>
                      <a:pt x="67" y="52"/>
                    </a:lnTo>
                    <a:lnTo>
                      <a:pt x="67" y="53"/>
                    </a:lnTo>
                    <a:lnTo>
                      <a:pt x="69" y="53"/>
                    </a:lnTo>
                    <a:lnTo>
                      <a:pt x="69" y="49"/>
                    </a:lnTo>
                    <a:lnTo>
                      <a:pt x="71" y="45"/>
                    </a:lnTo>
                    <a:lnTo>
                      <a:pt x="69" y="43"/>
                    </a:lnTo>
                    <a:lnTo>
                      <a:pt x="69" y="39"/>
                    </a:lnTo>
                    <a:lnTo>
                      <a:pt x="71" y="32"/>
                    </a:lnTo>
                    <a:lnTo>
                      <a:pt x="75" y="28"/>
                    </a:lnTo>
                    <a:lnTo>
                      <a:pt x="79" y="28"/>
                    </a:lnTo>
                    <a:lnTo>
                      <a:pt x="84" y="31"/>
                    </a:lnTo>
                    <a:lnTo>
                      <a:pt x="80" y="27"/>
                    </a:lnTo>
                    <a:lnTo>
                      <a:pt x="75" y="25"/>
                    </a:lnTo>
                    <a:lnTo>
                      <a:pt x="71" y="25"/>
                    </a:lnTo>
                    <a:lnTo>
                      <a:pt x="69" y="23"/>
                    </a:lnTo>
                    <a:lnTo>
                      <a:pt x="69" y="21"/>
                    </a:lnTo>
                    <a:lnTo>
                      <a:pt x="67" y="21"/>
                    </a:lnTo>
                    <a:lnTo>
                      <a:pt x="59" y="9"/>
                    </a:lnTo>
                    <a:lnTo>
                      <a:pt x="56" y="5"/>
                    </a:lnTo>
                    <a:lnTo>
                      <a:pt x="52" y="1"/>
                    </a:lnTo>
                    <a:lnTo>
                      <a:pt x="50" y="4"/>
                    </a:lnTo>
                    <a:lnTo>
                      <a:pt x="48" y="5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4" y="12"/>
                    </a:lnTo>
                    <a:lnTo>
                      <a:pt x="43" y="13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4" y="11"/>
                    </a:lnTo>
                    <a:lnTo>
                      <a:pt x="32" y="8"/>
                    </a:lnTo>
                    <a:lnTo>
                      <a:pt x="30" y="5"/>
                    </a:lnTo>
                    <a:lnTo>
                      <a:pt x="23" y="1"/>
                    </a:lnTo>
                    <a:lnTo>
                      <a:pt x="19" y="0"/>
                    </a:lnTo>
                    <a:lnTo>
                      <a:pt x="19" y="1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9" y="8"/>
                    </a:lnTo>
                    <a:lnTo>
                      <a:pt x="26" y="12"/>
                    </a:lnTo>
                    <a:lnTo>
                      <a:pt x="26" y="13"/>
                    </a:lnTo>
                    <a:lnTo>
                      <a:pt x="26" y="15"/>
                    </a:lnTo>
                    <a:lnTo>
                      <a:pt x="22" y="15"/>
                    </a:lnTo>
                    <a:lnTo>
                      <a:pt x="19" y="13"/>
                    </a:lnTo>
                    <a:lnTo>
                      <a:pt x="15" y="13"/>
                    </a:lnTo>
                    <a:lnTo>
                      <a:pt x="12" y="12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0" y="12"/>
                    </a:lnTo>
                    <a:lnTo>
                      <a:pt x="4" y="13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4" y="15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Freeform 162">
                <a:extLst>
                  <a:ext uri="{FF2B5EF4-FFF2-40B4-BE49-F238E27FC236}">
                    <a16:creationId xmlns:a16="http://schemas.microsoft.com/office/drawing/2014/main" id="{8B890561-FCEC-402B-8E26-2DE465F51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3613" y="2663825"/>
                <a:ext cx="449263" cy="176213"/>
              </a:xfrm>
              <a:custGeom>
                <a:avLst/>
                <a:gdLst>
                  <a:gd name="T0" fmla="*/ 209 w 213"/>
                  <a:gd name="T1" fmla="*/ 60 h 84"/>
                  <a:gd name="T2" fmla="*/ 205 w 213"/>
                  <a:gd name="T3" fmla="*/ 53 h 84"/>
                  <a:gd name="T4" fmla="*/ 203 w 213"/>
                  <a:gd name="T5" fmla="*/ 44 h 84"/>
                  <a:gd name="T6" fmla="*/ 203 w 213"/>
                  <a:gd name="T7" fmla="*/ 33 h 84"/>
                  <a:gd name="T8" fmla="*/ 205 w 213"/>
                  <a:gd name="T9" fmla="*/ 28 h 84"/>
                  <a:gd name="T10" fmla="*/ 193 w 213"/>
                  <a:gd name="T11" fmla="*/ 25 h 84"/>
                  <a:gd name="T12" fmla="*/ 193 w 213"/>
                  <a:gd name="T13" fmla="*/ 20 h 84"/>
                  <a:gd name="T14" fmla="*/ 189 w 213"/>
                  <a:gd name="T15" fmla="*/ 11 h 84"/>
                  <a:gd name="T16" fmla="*/ 181 w 213"/>
                  <a:gd name="T17" fmla="*/ 14 h 84"/>
                  <a:gd name="T18" fmla="*/ 167 w 213"/>
                  <a:gd name="T19" fmla="*/ 7 h 84"/>
                  <a:gd name="T20" fmla="*/ 144 w 213"/>
                  <a:gd name="T21" fmla="*/ 12 h 84"/>
                  <a:gd name="T22" fmla="*/ 130 w 213"/>
                  <a:gd name="T23" fmla="*/ 15 h 84"/>
                  <a:gd name="T24" fmla="*/ 124 w 213"/>
                  <a:gd name="T25" fmla="*/ 14 h 84"/>
                  <a:gd name="T26" fmla="*/ 113 w 213"/>
                  <a:gd name="T27" fmla="*/ 10 h 84"/>
                  <a:gd name="T28" fmla="*/ 107 w 213"/>
                  <a:gd name="T29" fmla="*/ 4 h 84"/>
                  <a:gd name="T30" fmla="*/ 100 w 213"/>
                  <a:gd name="T31" fmla="*/ 4 h 84"/>
                  <a:gd name="T32" fmla="*/ 94 w 213"/>
                  <a:gd name="T33" fmla="*/ 0 h 84"/>
                  <a:gd name="T34" fmla="*/ 80 w 213"/>
                  <a:gd name="T35" fmla="*/ 1 h 84"/>
                  <a:gd name="T36" fmla="*/ 58 w 213"/>
                  <a:gd name="T37" fmla="*/ 8 h 84"/>
                  <a:gd name="T38" fmla="*/ 48 w 213"/>
                  <a:gd name="T39" fmla="*/ 12 h 84"/>
                  <a:gd name="T40" fmla="*/ 31 w 213"/>
                  <a:gd name="T41" fmla="*/ 12 h 84"/>
                  <a:gd name="T42" fmla="*/ 35 w 213"/>
                  <a:gd name="T43" fmla="*/ 17 h 84"/>
                  <a:gd name="T44" fmla="*/ 28 w 213"/>
                  <a:gd name="T45" fmla="*/ 21 h 84"/>
                  <a:gd name="T46" fmla="*/ 28 w 213"/>
                  <a:gd name="T47" fmla="*/ 22 h 84"/>
                  <a:gd name="T48" fmla="*/ 20 w 213"/>
                  <a:gd name="T49" fmla="*/ 21 h 84"/>
                  <a:gd name="T50" fmla="*/ 11 w 213"/>
                  <a:gd name="T51" fmla="*/ 21 h 84"/>
                  <a:gd name="T52" fmla="*/ 2 w 213"/>
                  <a:gd name="T53" fmla="*/ 25 h 84"/>
                  <a:gd name="T54" fmla="*/ 1 w 213"/>
                  <a:gd name="T55" fmla="*/ 35 h 84"/>
                  <a:gd name="T56" fmla="*/ 5 w 213"/>
                  <a:gd name="T57" fmla="*/ 37 h 84"/>
                  <a:gd name="T58" fmla="*/ 10 w 213"/>
                  <a:gd name="T59" fmla="*/ 43 h 84"/>
                  <a:gd name="T60" fmla="*/ 11 w 213"/>
                  <a:gd name="T61" fmla="*/ 48 h 84"/>
                  <a:gd name="T62" fmla="*/ 7 w 213"/>
                  <a:gd name="T63" fmla="*/ 51 h 84"/>
                  <a:gd name="T64" fmla="*/ 14 w 213"/>
                  <a:gd name="T65" fmla="*/ 55 h 84"/>
                  <a:gd name="T66" fmla="*/ 13 w 213"/>
                  <a:gd name="T67" fmla="*/ 60 h 84"/>
                  <a:gd name="T68" fmla="*/ 17 w 213"/>
                  <a:gd name="T69" fmla="*/ 64 h 84"/>
                  <a:gd name="T70" fmla="*/ 15 w 213"/>
                  <a:gd name="T71" fmla="*/ 68 h 84"/>
                  <a:gd name="T72" fmla="*/ 24 w 213"/>
                  <a:gd name="T73" fmla="*/ 70 h 84"/>
                  <a:gd name="T74" fmla="*/ 17 w 213"/>
                  <a:gd name="T75" fmla="*/ 73 h 84"/>
                  <a:gd name="T76" fmla="*/ 24 w 213"/>
                  <a:gd name="T77" fmla="*/ 73 h 84"/>
                  <a:gd name="T78" fmla="*/ 30 w 213"/>
                  <a:gd name="T79" fmla="*/ 71 h 84"/>
                  <a:gd name="T80" fmla="*/ 35 w 213"/>
                  <a:gd name="T81" fmla="*/ 74 h 84"/>
                  <a:gd name="T82" fmla="*/ 44 w 213"/>
                  <a:gd name="T83" fmla="*/ 80 h 84"/>
                  <a:gd name="T84" fmla="*/ 51 w 213"/>
                  <a:gd name="T85" fmla="*/ 78 h 84"/>
                  <a:gd name="T86" fmla="*/ 54 w 213"/>
                  <a:gd name="T87" fmla="*/ 70 h 84"/>
                  <a:gd name="T88" fmla="*/ 71 w 213"/>
                  <a:gd name="T89" fmla="*/ 77 h 84"/>
                  <a:gd name="T90" fmla="*/ 84 w 213"/>
                  <a:gd name="T91" fmla="*/ 80 h 84"/>
                  <a:gd name="T92" fmla="*/ 91 w 213"/>
                  <a:gd name="T93" fmla="*/ 78 h 84"/>
                  <a:gd name="T94" fmla="*/ 107 w 213"/>
                  <a:gd name="T95" fmla="*/ 74 h 84"/>
                  <a:gd name="T96" fmla="*/ 114 w 213"/>
                  <a:gd name="T97" fmla="*/ 70 h 84"/>
                  <a:gd name="T98" fmla="*/ 113 w 213"/>
                  <a:gd name="T99" fmla="*/ 77 h 84"/>
                  <a:gd name="T100" fmla="*/ 114 w 213"/>
                  <a:gd name="T101" fmla="*/ 83 h 84"/>
                  <a:gd name="T102" fmla="*/ 119 w 213"/>
                  <a:gd name="T103" fmla="*/ 81 h 84"/>
                  <a:gd name="T104" fmla="*/ 120 w 213"/>
                  <a:gd name="T105" fmla="*/ 73 h 84"/>
                  <a:gd name="T106" fmla="*/ 127 w 213"/>
                  <a:gd name="T107" fmla="*/ 73 h 84"/>
                  <a:gd name="T108" fmla="*/ 143 w 213"/>
                  <a:gd name="T109" fmla="*/ 71 h 84"/>
                  <a:gd name="T110" fmla="*/ 159 w 213"/>
                  <a:gd name="T111" fmla="*/ 70 h 84"/>
                  <a:gd name="T112" fmla="*/ 174 w 213"/>
                  <a:gd name="T113" fmla="*/ 67 h 84"/>
                  <a:gd name="T114" fmla="*/ 185 w 213"/>
                  <a:gd name="T115" fmla="*/ 66 h 84"/>
                  <a:gd name="T116" fmla="*/ 187 w 213"/>
                  <a:gd name="T117" fmla="*/ 65 h 84"/>
                  <a:gd name="T118" fmla="*/ 199 w 213"/>
                  <a:gd name="T119" fmla="*/ 65 h 84"/>
                  <a:gd name="T120" fmla="*/ 206 w 213"/>
                  <a:gd name="T121" fmla="*/ 65 h 84"/>
                  <a:gd name="T122" fmla="*/ 210 w 213"/>
                  <a:gd name="T123" fmla="*/ 6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3" h="84">
                    <a:moveTo>
                      <a:pt x="212" y="65"/>
                    </a:moveTo>
                    <a:cubicBezTo>
                      <a:pt x="212" y="64"/>
                      <a:pt x="212" y="64"/>
                      <a:pt x="212" y="64"/>
                    </a:cubicBezTo>
                    <a:cubicBezTo>
                      <a:pt x="209" y="63"/>
                      <a:pt x="209" y="63"/>
                      <a:pt x="209" y="63"/>
                    </a:cubicBezTo>
                    <a:cubicBezTo>
                      <a:pt x="209" y="60"/>
                      <a:pt x="209" y="60"/>
                      <a:pt x="209" y="60"/>
                    </a:cubicBezTo>
                    <a:cubicBezTo>
                      <a:pt x="207" y="57"/>
                      <a:pt x="207" y="57"/>
                      <a:pt x="207" y="57"/>
                    </a:cubicBezTo>
                    <a:cubicBezTo>
                      <a:pt x="206" y="57"/>
                      <a:pt x="206" y="57"/>
                      <a:pt x="206" y="57"/>
                    </a:cubicBezTo>
                    <a:cubicBezTo>
                      <a:pt x="205" y="55"/>
                      <a:pt x="205" y="55"/>
                      <a:pt x="205" y="55"/>
                    </a:cubicBezTo>
                    <a:cubicBezTo>
                      <a:pt x="205" y="53"/>
                      <a:pt x="205" y="53"/>
                      <a:pt x="205" y="53"/>
                    </a:cubicBezTo>
                    <a:cubicBezTo>
                      <a:pt x="206" y="50"/>
                      <a:pt x="206" y="50"/>
                      <a:pt x="206" y="50"/>
                    </a:cubicBezTo>
                    <a:cubicBezTo>
                      <a:pt x="205" y="50"/>
                      <a:pt x="205" y="50"/>
                      <a:pt x="205" y="50"/>
                    </a:cubicBezTo>
                    <a:cubicBezTo>
                      <a:pt x="205" y="47"/>
                      <a:pt x="205" y="47"/>
                      <a:pt x="205" y="47"/>
                    </a:cubicBezTo>
                    <a:cubicBezTo>
                      <a:pt x="203" y="44"/>
                      <a:pt x="203" y="44"/>
                      <a:pt x="203" y="44"/>
                    </a:cubicBezTo>
                    <a:cubicBezTo>
                      <a:pt x="202" y="40"/>
                      <a:pt x="202" y="40"/>
                      <a:pt x="202" y="40"/>
                    </a:cubicBezTo>
                    <a:cubicBezTo>
                      <a:pt x="199" y="35"/>
                      <a:pt x="199" y="35"/>
                      <a:pt x="199" y="35"/>
                    </a:cubicBezTo>
                    <a:cubicBezTo>
                      <a:pt x="203" y="35"/>
                      <a:pt x="203" y="35"/>
                      <a:pt x="203" y="35"/>
                    </a:cubicBezTo>
                    <a:cubicBezTo>
                      <a:pt x="203" y="33"/>
                      <a:pt x="203" y="33"/>
                      <a:pt x="203" y="33"/>
                    </a:cubicBezTo>
                    <a:cubicBezTo>
                      <a:pt x="205" y="31"/>
                      <a:pt x="205" y="31"/>
                      <a:pt x="205" y="31"/>
                    </a:cubicBezTo>
                    <a:cubicBezTo>
                      <a:pt x="206" y="32"/>
                      <a:pt x="206" y="32"/>
                      <a:pt x="206" y="32"/>
                    </a:cubicBezTo>
                    <a:cubicBezTo>
                      <a:pt x="206" y="30"/>
                      <a:pt x="206" y="30"/>
                      <a:pt x="206" y="30"/>
                    </a:cubicBezTo>
                    <a:cubicBezTo>
                      <a:pt x="205" y="28"/>
                      <a:pt x="205" y="28"/>
                      <a:pt x="205" y="28"/>
                    </a:cubicBezTo>
                    <a:cubicBezTo>
                      <a:pt x="203" y="27"/>
                      <a:pt x="203" y="27"/>
                      <a:pt x="203" y="27"/>
                    </a:cubicBezTo>
                    <a:cubicBezTo>
                      <a:pt x="200" y="27"/>
                      <a:pt x="200" y="27"/>
                      <a:pt x="200" y="27"/>
                    </a:cubicBezTo>
                    <a:cubicBezTo>
                      <a:pt x="197" y="27"/>
                      <a:pt x="197" y="27"/>
                      <a:pt x="197" y="27"/>
                    </a:cubicBezTo>
                    <a:cubicBezTo>
                      <a:pt x="193" y="25"/>
                      <a:pt x="193" y="25"/>
                      <a:pt x="193" y="25"/>
                    </a:cubicBezTo>
                    <a:cubicBezTo>
                      <a:pt x="195" y="24"/>
                      <a:pt x="195" y="24"/>
                      <a:pt x="195" y="24"/>
                    </a:cubicBezTo>
                    <a:cubicBezTo>
                      <a:pt x="193" y="22"/>
                      <a:pt x="193" y="22"/>
                      <a:pt x="193" y="22"/>
                    </a:cubicBezTo>
                    <a:cubicBezTo>
                      <a:pt x="193" y="21"/>
                      <a:pt x="193" y="21"/>
                      <a:pt x="193" y="21"/>
                    </a:cubicBezTo>
                    <a:cubicBezTo>
                      <a:pt x="193" y="20"/>
                      <a:pt x="193" y="20"/>
                      <a:pt x="193" y="20"/>
                    </a:cubicBezTo>
                    <a:cubicBezTo>
                      <a:pt x="193" y="18"/>
                      <a:pt x="193" y="18"/>
                      <a:pt x="193" y="18"/>
                    </a:cubicBezTo>
                    <a:cubicBezTo>
                      <a:pt x="192" y="17"/>
                      <a:pt x="192" y="17"/>
                      <a:pt x="192" y="17"/>
                    </a:cubicBezTo>
                    <a:cubicBezTo>
                      <a:pt x="190" y="14"/>
                      <a:pt x="190" y="14"/>
                      <a:pt x="190" y="14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87" y="11"/>
                      <a:pt x="187" y="11"/>
                      <a:pt x="187" y="11"/>
                    </a:cubicBezTo>
                    <a:cubicBezTo>
                      <a:pt x="186" y="11"/>
                      <a:pt x="186" y="11"/>
                      <a:pt x="186" y="11"/>
                    </a:cubicBezTo>
                    <a:cubicBezTo>
                      <a:pt x="186" y="10"/>
                      <a:pt x="186" y="10"/>
                      <a:pt x="186" y="10"/>
                    </a:cubicBezTo>
                    <a:cubicBezTo>
                      <a:pt x="184" y="12"/>
                      <a:pt x="181" y="14"/>
                      <a:pt x="181" y="14"/>
                    </a:cubicBezTo>
                    <a:cubicBezTo>
                      <a:pt x="172" y="10"/>
                      <a:pt x="172" y="10"/>
                      <a:pt x="172" y="10"/>
                    </a:cubicBezTo>
                    <a:cubicBezTo>
                      <a:pt x="172" y="8"/>
                      <a:pt x="172" y="8"/>
                      <a:pt x="172" y="8"/>
                    </a:cubicBezTo>
                    <a:cubicBezTo>
                      <a:pt x="170" y="8"/>
                      <a:pt x="170" y="8"/>
                      <a:pt x="170" y="8"/>
                    </a:cubicBezTo>
                    <a:cubicBezTo>
                      <a:pt x="167" y="7"/>
                      <a:pt x="167" y="7"/>
                      <a:pt x="167" y="7"/>
                    </a:cubicBezTo>
                    <a:cubicBezTo>
                      <a:pt x="156" y="14"/>
                      <a:pt x="156" y="14"/>
                      <a:pt x="156" y="14"/>
                    </a:cubicBezTo>
                    <a:cubicBezTo>
                      <a:pt x="152" y="15"/>
                      <a:pt x="152" y="15"/>
                      <a:pt x="152" y="15"/>
                    </a:cubicBezTo>
                    <a:cubicBezTo>
                      <a:pt x="147" y="14"/>
                      <a:pt x="147" y="14"/>
                      <a:pt x="147" y="1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2" y="12"/>
                      <a:pt x="142" y="12"/>
                      <a:pt x="142" y="12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4" y="15"/>
                      <a:pt x="134" y="15"/>
                      <a:pt x="134" y="15"/>
                    </a:cubicBezTo>
                    <a:cubicBezTo>
                      <a:pt x="130" y="15"/>
                      <a:pt x="130" y="15"/>
                      <a:pt x="130" y="15"/>
                    </a:cubicBezTo>
                    <a:cubicBezTo>
                      <a:pt x="127" y="14"/>
                      <a:pt x="127" y="14"/>
                      <a:pt x="127" y="14"/>
                    </a:cubicBezTo>
                    <a:cubicBezTo>
                      <a:pt x="127" y="12"/>
                      <a:pt x="127" y="12"/>
                      <a:pt x="127" y="12"/>
                    </a:cubicBezTo>
                    <a:cubicBezTo>
                      <a:pt x="126" y="12"/>
                      <a:pt x="126" y="12"/>
                      <a:pt x="126" y="12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1" y="12"/>
                      <a:pt x="121" y="12"/>
                      <a:pt x="121" y="12"/>
                    </a:cubicBezTo>
                    <a:cubicBezTo>
                      <a:pt x="117" y="10"/>
                      <a:pt x="117" y="10"/>
                      <a:pt x="117" y="10"/>
                    </a:cubicBezTo>
                    <a:cubicBezTo>
                      <a:pt x="114" y="10"/>
                      <a:pt x="114" y="10"/>
                      <a:pt x="114" y="10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0" y="10"/>
                      <a:pt x="110" y="10"/>
                      <a:pt x="110" y="10"/>
                    </a:cubicBezTo>
                    <a:cubicBezTo>
                      <a:pt x="109" y="7"/>
                      <a:pt x="109" y="7"/>
                      <a:pt x="109" y="7"/>
                    </a:cubicBezTo>
                    <a:cubicBezTo>
                      <a:pt x="107" y="4"/>
                      <a:pt x="107" y="4"/>
                      <a:pt x="107" y="4"/>
                    </a:cubicBezTo>
                    <a:cubicBezTo>
                      <a:pt x="106" y="4"/>
                      <a:pt x="106" y="4"/>
                      <a:pt x="106" y="4"/>
                    </a:cubicBezTo>
                    <a:cubicBezTo>
                      <a:pt x="104" y="4"/>
                      <a:pt x="104" y="4"/>
                      <a:pt x="104" y="4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3" y="1"/>
                      <a:pt x="93" y="1"/>
                      <a:pt x="93" y="1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4" y="55"/>
                      <a:pt x="14" y="55"/>
                      <a:pt x="14" y="55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4" y="63"/>
                      <a:pt x="14" y="63"/>
                      <a:pt x="14" y="63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5" y="68"/>
                      <a:pt x="25" y="68"/>
                      <a:pt x="25" y="68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30" y="71"/>
                      <a:pt x="30" y="71"/>
                      <a:pt x="30" y="71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5" y="73"/>
                      <a:pt x="35" y="73"/>
                      <a:pt x="35" y="73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38" y="78"/>
                      <a:pt x="38" y="78"/>
                      <a:pt x="38" y="78"/>
                    </a:cubicBezTo>
                    <a:cubicBezTo>
                      <a:pt x="41" y="80"/>
                      <a:pt x="41" y="80"/>
                      <a:pt x="41" y="80"/>
                    </a:cubicBezTo>
                    <a:cubicBezTo>
                      <a:pt x="44" y="80"/>
                      <a:pt x="44" y="80"/>
                      <a:pt x="44" y="80"/>
                    </a:cubicBezTo>
                    <a:cubicBezTo>
                      <a:pt x="47" y="78"/>
                      <a:pt x="47" y="78"/>
                      <a:pt x="47" y="78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3" y="76"/>
                      <a:pt x="53" y="76"/>
                      <a:pt x="53" y="76"/>
                    </a:cubicBezTo>
                    <a:cubicBezTo>
                      <a:pt x="53" y="73"/>
                      <a:pt x="53" y="73"/>
                      <a:pt x="53" y="73"/>
                    </a:cubicBezTo>
                    <a:cubicBezTo>
                      <a:pt x="53" y="71"/>
                      <a:pt x="53" y="71"/>
                      <a:pt x="53" y="71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8" y="74"/>
                      <a:pt x="68" y="74"/>
                      <a:pt x="68" y="74"/>
                    </a:cubicBezTo>
                    <a:cubicBezTo>
                      <a:pt x="71" y="77"/>
                      <a:pt x="71" y="77"/>
                      <a:pt x="71" y="77"/>
                    </a:cubicBezTo>
                    <a:cubicBezTo>
                      <a:pt x="76" y="81"/>
                      <a:pt x="76" y="81"/>
                      <a:pt x="76" y="81"/>
                    </a:cubicBezTo>
                    <a:cubicBezTo>
                      <a:pt x="78" y="81"/>
                      <a:pt x="78" y="81"/>
                      <a:pt x="78" y="81"/>
                    </a:cubicBezTo>
                    <a:cubicBezTo>
                      <a:pt x="81" y="81"/>
                      <a:pt x="81" y="81"/>
                      <a:pt x="81" y="81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7" y="80"/>
                      <a:pt x="87" y="80"/>
                      <a:pt x="87" y="80"/>
                    </a:cubicBezTo>
                    <a:cubicBezTo>
                      <a:pt x="88" y="80"/>
                      <a:pt x="88" y="80"/>
                      <a:pt x="88" y="80"/>
                    </a:cubicBezTo>
                    <a:cubicBezTo>
                      <a:pt x="90" y="78"/>
                      <a:pt x="90" y="78"/>
                      <a:pt x="90" y="78"/>
                    </a:cubicBezTo>
                    <a:cubicBezTo>
                      <a:pt x="91" y="78"/>
                      <a:pt x="91" y="78"/>
                      <a:pt x="91" y="78"/>
                    </a:cubicBezTo>
                    <a:cubicBezTo>
                      <a:pt x="94" y="73"/>
                      <a:pt x="94" y="73"/>
                      <a:pt x="94" y="73"/>
                    </a:cubicBezTo>
                    <a:cubicBezTo>
                      <a:pt x="97" y="71"/>
                      <a:pt x="97" y="71"/>
                      <a:pt x="97" y="71"/>
                    </a:cubicBezTo>
                    <a:cubicBezTo>
                      <a:pt x="100" y="71"/>
                      <a:pt x="100" y="71"/>
                      <a:pt x="100" y="71"/>
                    </a:cubicBezTo>
                    <a:cubicBezTo>
                      <a:pt x="107" y="74"/>
                      <a:pt x="107" y="74"/>
                      <a:pt x="107" y="74"/>
                    </a:cubicBezTo>
                    <a:cubicBezTo>
                      <a:pt x="109" y="73"/>
                      <a:pt x="109" y="73"/>
                      <a:pt x="109" y="73"/>
                    </a:cubicBezTo>
                    <a:cubicBezTo>
                      <a:pt x="110" y="71"/>
                      <a:pt x="110" y="71"/>
                      <a:pt x="110" y="71"/>
                    </a:cubicBezTo>
                    <a:cubicBezTo>
                      <a:pt x="113" y="70"/>
                      <a:pt x="113" y="70"/>
                      <a:pt x="113" y="70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16" y="71"/>
                      <a:pt x="116" y="71"/>
                      <a:pt x="116" y="71"/>
                    </a:cubicBezTo>
                    <a:cubicBezTo>
                      <a:pt x="116" y="73"/>
                      <a:pt x="116" y="73"/>
                      <a:pt x="116" y="73"/>
                    </a:cubicBezTo>
                    <a:cubicBezTo>
                      <a:pt x="114" y="76"/>
                      <a:pt x="114" y="76"/>
                      <a:pt x="114" y="76"/>
                    </a:cubicBezTo>
                    <a:cubicBezTo>
                      <a:pt x="113" y="77"/>
                      <a:pt x="113" y="77"/>
                      <a:pt x="113" y="77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4" y="81"/>
                      <a:pt x="114" y="81"/>
                      <a:pt x="114" y="81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8" y="82"/>
                      <a:pt x="118" y="82"/>
                      <a:pt x="118" y="82"/>
                    </a:cubicBezTo>
                    <a:cubicBezTo>
                      <a:pt x="119" y="81"/>
                      <a:pt x="119" y="81"/>
                      <a:pt x="119" y="81"/>
                    </a:cubicBezTo>
                    <a:cubicBezTo>
                      <a:pt x="119" y="78"/>
                      <a:pt x="119" y="78"/>
                      <a:pt x="119" y="78"/>
                    </a:cubicBezTo>
                    <a:cubicBezTo>
                      <a:pt x="121" y="78"/>
                      <a:pt x="121" y="78"/>
                      <a:pt x="121" y="78"/>
                    </a:cubicBezTo>
                    <a:cubicBezTo>
                      <a:pt x="120" y="74"/>
                      <a:pt x="120" y="74"/>
                      <a:pt x="120" y="74"/>
                    </a:cubicBezTo>
                    <a:cubicBezTo>
                      <a:pt x="120" y="73"/>
                      <a:pt x="120" y="73"/>
                      <a:pt x="120" y="73"/>
                    </a:cubicBezTo>
                    <a:cubicBezTo>
                      <a:pt x="121" y="71"/>
                      <a:pt x="121" y="71"/>
                      <a:pt x="121" y="71"/>
                    </a:cubicBezTo>
                    <a:cubicBezTo>
                      <a:pt x="124" y="71"/>
                      <a:pt x="124" y="71"/>
                      <a:pt x="124" y="71"/>
                    </a:cubicBezTo>
                    <a:cubicBezTo>
                      <a:pt x="126" y="73"/>
                      <a:pt x="126" y="73"/>
                      <a:pt x="126" y="73"/>
                    </a:cubicBezTo>
                    <a:cubicBezTo>
                      <a:pt x="127" y="73"/>
                      <a:pt x="127" y="73"/>
                      <a:pt x="127" y="73"/>
                    </a:cubicBezTo>
                    <a:cubicBezTo>
                      <a:pt x="133" y="71"/>
                      <a:pt x="133" y="71"/>
                      <a:pt x="133" y="71"/>
                    </a:cubicBezTo>
                    <a:cubicBezTo>
                      <a:pt x="137" y="70"/>
                      <a:pt x="137" y="70"/>
                      <a:pt x="137" y="70"/>
                    </a:cubicBezTo>
                    <a:cubicBezTo>
                      <a:pt x="140" y="70"/>
                      <a:pt x="140" y="70"/>
                      <a:pt x="140" y="70"/>
                    </a:cubicBezTo>
                    <a:cubicBezTo>
                      <a:pt x="143" y="71"/>
                      <a:pt x="143" y="71"/>
                      <a:pt x="143" y="71"/>
                    </a:cubicBezTo>
                    <a:cubicBezTo>
                      <a:pt x="144" y="73"/>
                      <a:pt x="144" y="73"/>
                      <a:pt x="144" y="73"/>
                    </a:cubicBezTo>
                    <a:cubicBezTo>
                      <a:pt x="149" y="73"/>
                      <a:pt x="149" y="73"/>
                      <a:pt x="149" y="73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64" y="67"/>
                      <a:pt x="164" y="67"/>
                      <a:pt x="164" y="67"/>
                    </a:cubicBezTo>
                    <a:cubicBezTo>
                      <a:pt x="167" y="67"/>
                      <a:pt x="167" y="67"/>
                      <a:pt x="167" y="67"/>
                    </a:cubicBezTo>
                    <a:cubicBezTo>
                      <a:pt x="172" y="67"/>
                      <a:pt x="172" y="67"/>
                      <a:pt x="172" y="67"/>
                    </a:cubicBezTo>
                    <a:cubicBezTo>
                      <a:pt x="174" y="67"/>
                      <a:pt x="174" y="67"/>
                      <a:pt x="174" y="67"/>
                    </a:cubicBezTo>
                    <a:cubicBezTo>
                      <a:pt x="179" y="67"/>
                      <a:pt x="179" y="67"/>
                      <a:pt x="179" y="67"/>
                    </a:cubicBezTo>
                    <a:cubicBezTo>
                      <a:pt x="183" y="64"/>
                      <a:pt x="183" y="64"/>
                      <a:pt x="183" y="64"/>
                    </a:cubicBezTo>
                    <a:cubicBezTo>
                      <a:pt x="185" y="64"/>
                      <a:pt x="185" y="64"/>
                      <a:pt x="185" y="64"/>
                    </a:cubicBezTo>
                    <a:cubicBezTo>
                      <a:pt x="185" y="66"/>
                      <a:pt x="185" y="66"/>
                      <a:pt x="185" y="66"/>
                    </a:cubicBezTo>
                    <a:cubicBezTo>
                      <a:pt x="185" y="67"/>
                      <a:pt x="185" y="67"/>
                      <a:pt x="185" y="67"/>
                    </a:cubicBezTo>
                    <a:cubicBezTo>
                      <a:pt x="186" y="67"/>
                      <a:pt x="186" y="67"/>
                      <a:pt x="186" y="67"/>
                    </a:cubicBezTo>
                    <a:cubicBezTo>
                      <a:pt x="186" y="67"/>
                      <a:pt x="186" y="67"/>
                      <a:pt x="186" y="67"/>
                    </a:cubicBezTo>
                    <a:cubicBezTo>
                      <a:pt x="187" y="65"/>
                      <a:pt x="187" y="65"/>
                      <a:pt x="187" y="65"/>
                    </a:cubicBezTo>
                    <a:cubicBezTo>
                      <a:pt x="189" y="64"/>
                      <a:pt x="189" y="64"/>
                      <a:pt x="189" y="64"/>
                    </a:cubicBezTo>
                    <a:cubicBezTo>
                      <a:pt x="192" y="63"/>
                      <a:pt x="192" y="63"/>
                      <a:pt x="192" y="63"/>
                    </a:cubicBezTo>
                    <a:cubicBezTo>
                      <a:pt x="196" y="64"/>
                      <a:pt x="196" y="64"/>
                      <a:pt x="196" y="64"/>
                    </a:cubicBezTo>
                    <a:cubicBezTo>
                      <a:pt x="199" y="65"/>
                      <a:pt x="199" y="65"/>
                      <a:pt x="199" y="65"/>
                    </a:cubicBezTo>
                    <a:cubicBezTo>
                      <a:pt x="202" y="65"/>
                      <a:pt x="202" y="65"/>
                      <a:pt x="202" y="65"/>
                    </a:cubicBezTo>
                    <a:cubicBezTo>
                      <a:pt x="203" y="64"/>
                      <a:pt x="203" y="64"/>
                      <a:pt x="203" y="64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6" y="65"/>
                      <a:pt x="206" y="65"/>
                      <a:pt x="206" y="65"/>
                    </a:cubicBezTo>
                    <a:cubicBezTo>
                      <a:pt x="206" y="67"/>
                      <a:pt x="206" y="67"/>
                      <a:pt x="206" y="67"/>
                    </a:cubicBezTo>
                    <a:cubicBezTo>
                      <a:pt x="206" y="68"/>
                      <a:pt x="206" y="68"/>
                      <a:pt x="206" y="68"/>
                    </a:cubicBezTo>
                    <a:cubicBezTo>
                      <a:pt x="209" y="67"/>
                      <a:pt x="209" y="67"/>
                      <a:pt x="209" y="67"/>
                    </a:cubicBezTo>
                    <a:cubicBezTo>
                      <a:pt x="210" y="65"/>
                      <a:pt x="210" y="65"/>
                      <a:pt x="210" y="65"/>
                    </a:cubicBezTo>
                    <a:cubicBezTo>
                      <a:pt x="212" y="67"/>
                      <a:pt x="212" y="67"/>
                      <a:pt x="212" y="67"/>
                    </a:cubicBezTo>
                    <a:cubicBezTo>
                      <a:pt x="213" y="68"/>
                      <a:pt x="213" y="68"/>
                      <a:pt x="213" y="68"/>
                    </a:cubicBezTo>
                    <a:lnTo>
                      <a:pt x="212" y="65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Freeform 163">
                <a:extLst>
                  <a:ext uri="{FF2B5EF4-FFF2-40B4-BE49-F238E27FC236}">
                    <a16:creationId xmlns:a16="http://schemas.microsoft.com/office/drawing/2014/main" id="{A418C44A-927A-42E2-B8F4-9A7E38583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075" y="2684463"/>
                <a:ext cx="84138" cy="69850"/>
              </a:xfrm>
              <a:custGeom>
                <a:avLst/>
                <a:gdLst>
                  <a:gd name="T0" fmla="*/ 28 w 53"/>
                  <a:gd name="T1" fmla="*/ 33 h 44"/>
                  <a:gd name="T2" fmla="*/ 32 w 53"/>
                  <a:gd name="T3" fmla="*/ 37 h 44"/>
                  <a:gd name="T4" fmla="*/ 34 w 53"/>
                  <a:gd name="T5" fmla="*/ 39 h 44"/>
                  <a:gd name="T6" fmla="*/ 37 w 53"/>
                  <a:gd name="T7" fmla="*/ 41 h 44"/>
                  <a:gd name="T8" fmla="*/ 41 w 53"/>
                  <a:gd name="T9" fmla="*/ 44 h 44"/>
                  <a:gd name="T10" fmla="*/ 48 w 53"/>
                  <a:gd name="T11" fmla="*/ 44 h 44"/>
                  <a:gd name="T12" fmla="*/ 49 w 53"/>
                  <a:gd name="T13" fmla="*/ 44 h 44"/>
                  <a:gd name="T14" fmla="*/ 52 w 53"/>
                  <a:gd name="T15" fmla="*/ 44 h 44"/>
                  <a:gd name="T16" fmla="*/ 53 w 53"/>
                  <a:gd name="T17" fmla="*/ 42 h 44"/>
                  <a:gd name="T18" fmla="*/ 52 w 53"/>
                  <a:gd name="T19" fmla="*/ 40 h 44"/>
                  <a:gd name="T20" fmla="*/ 52 w 53"/>
                  <a:gd name="T21" fmla="*/ 37 h 44"/>
                  <a:gd name="T22" fmla="*/ 53 w 53"/>
                  <a:gd name="T23" fmla="*/ 37 h 44"/>
                  <a:gd name="T24" fmla="*/ 49 w 53"/>
                  <a:gd name="T25" fmla="*/ 33 h 44"/>
                  <a:gd name="T26" fmla="*/ 49 w 53"/>
                  <a:gd name="T27" fmla="*/ 32 h 44"/>
                  <a:gd name="T28" fmla="*/ 48 w 53"/>
                  <a:gd name="T29" fmla="*/ 31 h 44"/>
                  <a:gd name="T30" fmla="*/ 44 w 53"/>
                  <a:gd name="T31" fmla="*/ 31 h 44"/>
                  <a:gd name="T32" fmla="*/ 41 w 53"/>
                  <a:gd name="T33" fmla="*/ 28 h 44"/>
                  <a:gd name="T34" fmla="*/ 36 w 53"/>
                  <a:gd name="T35" fmla="*/ 23 h 44"/>
                  <a:gd name="T36" fmla="*/ 37 w 53"/>
                  <a:gd name="T37" fmla="*/ 23 h 44"/>
                  <a:gd name="T38" fmla="*/ 40 w 53"/>
                  <a:gd name="T39" fmla="*/ 20 h 44"/>
                  <a:gd name="T40" fmla="*/ 40 w 53"/>
                  <a:gd name="T41" fmla="*/ 19 h 44"/>
                  <a:gd name="T42" fmla="*/ 37 w 53"/>
                  <a:gd name="T43" fmla="*/ 16 h 44"/>
                  <a:gd name="T44" fmla="*/ 32 w 53"/>
                  <a:gd name="T45" fmla="*/ 13 h 44"/>
                  <a:gd name="T46" fmla="*/ 30 w 53"/>
                  <a:gd name="T47" fmla="*/ 11 h 44"/>
                  <a:gd name="T48" fmla="*/ 34 w 53"/>
                  <a:gd name="T49" fmla="*/ 9 h 44"/>
                  <a:gd name="T50" fmla="*/ 30 w 53"/>
                  <a:gd name="T51" fmla="*/ 5 h 44"/>
                  <a:gd name="T52" fmla="*/ 24 w 53"/>
                  <a:gd name="T53" fmla="*/ 3 h 44"/>
                  <a:gd name="T54" fmla="*/ 26 w 53"/>
                  <a:gd name="T55" fmla="*/ 3 h 44"/>
                  <a:gd name="T56" fmla="*/ 26 w 53"/>
                  <a:gd name="T57" fmla="*/ 1 h 44"/>
                  <a:gd name="T58" fmla="*/ 22 w 53"/>
                  <a:gd name="T59" fmla="*/ 0 h 44"/>
                  <a:gd name="T60" fmla="*/ 21 w 53"/>
                  <a:gd name="T61" fmla="*/ 1 h 44"/>
                  <a:gd name="T62" fmla="*/ 13 w 53"/>
                  <a:gd name="T63" fmla="*/ 1 h 44"/>
                  <a:gd name="T64" fmla="*/ 5 w 53"/>
                  <a:gd name="T65" fmla="*/ 3 h 44"/>
                  <a:gd name="T66" fmla="*/ 4 w 53"/>
                  <a:gd name="T67" fmla="*/ 3 h 44"/>
                  <a:gd name="T68" fmla="*/ 0 w 53"/>
                  <a:gd name="T69" fmla="*/ 1 h 44"/>
                  <a:gd name="T70" fmla="*/ 1 w 53"/>
                  <a:gd name="T71" fmla="*/ 5 h 44"/>
                  <a:gd name="T72" fmla="*/ 4 w 53"/>
                  <a:gd name="T73" fmla="*/ 9 h 44"/>
                  <a:gd name="T74" fmla="*/ 5 w 53"/>
                  <a:gd name="T75" fmla="*/ 11 h 44"/>
                  <a:gd name="T76" fmla="*/ 5 w 53"/>
                  <a:gd name="T77" fmla="*/ 13 h 44"/>
                  <a:gd name="T78" fmla="*/ 5 w 53"/>
                  <a:gd name="T79" fmla="*/ 15 h 44"/>
                  <a:gd name="T80" fmla="*/ 5 w 53"/>
                  <a:gd name="T81" fmla="*/ 16 h 44"/>
                  <a:gd name="T82" fmla="*/ 8 w 53"/>
                  <a:gd name="T83" fmla="*/ 19 h 44"/>
                  <a:gd name="T84" fmla="*/ 5 w 53"/>
                  <a:gd name="T85" fmla="*/ 20 h 44"/>
                  <a:gd name="T86" fmla="*/ 10 w 53"/>
                  <a:gd name="T87" fmla="*/ 23 h 44"/>
                  <a:gd name="T88" fmla="*/ 14 w 53"/>
                  <a:gd name="T89" fmla="*/ 23 h 44"/>
                  <a:gd name="T90" fmla="*/ 18 w 53"/>
                  <a:gd name="T91" fmla="*/ 23 h 44"/>
                  <a:gd name="T92" fmla="*/ 21 w 53"/>
                  <a:gd name="T93" fmla="*/ 24 h 44"/>
                  <a:gd name="T94" fmla="*/ 22 w 53"/>
                  <a:gd name="T95" fmla="*/ 27 h 44"/>
                  <a:gd name="T96" fmla="*/ 22 w 53"/>
                  <a:gd name="T97" fmla="*/ 29 h 44"/>
                  <a:gd name="T98" fmla="*/ 24 w 53"/>
                  <a:gd name="T99" fmla="*/ 31 h 44"/>
                  <a:gd name="T100" fmla="*/ 28 w 53"/>
                  <a:gd name="T101" fmla="*/ 33 h 44"/>
                  <a:gd name="T102" fmla="*/ 28 w 53"/>
                  <a:gd name="T103" fmla="*/ 33 h 44"/>
                  <a:gd name="T104" fmla="*/ 28 w 53"/>
                  <a:gd name="T105" fmla="*/ 33 h 44"/>
                  <a:gd name="T106" fmla="*/ 28 w 53"/>
                  <a:gd name="T107" fmla="*/ 33 h 44"/>
                  <a:gd name="T108" fmla="*/ 28 w 53"/>
                  <a:gd name="T109" fmla="*/ 33 h 44"/>
                  <a:gd name="T110" fmla="*/ 28 w 53"/>
                  <a:gd name="T111" fmla="*/ 33 h 44"/>
                  <a:gd name="T112" fmla="*/ 28 w 53"/>
                  <a:gd name="T113" fmla="*/ 3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" h="44">
                    <a:moveTo>
                      <a:pt x="28" y="33"/>
                    </a:moveTo>
                    <a:lnTo>
                      <a:pt x="32" y="37"/>
                    </a:lnTo>
                    <a:lnTo>
                      <a:pt x="34" y="39"/>
                    </a:lnTo>
                    <a:lnTo>
                      <a:pt x="37" y="41"/>
                    </a:lnTo>
                    <a:lnTo>
                      <a:pt x="41" y="44"/>
                    </a:lnTo>
                    <a:lnTo>
                      <a:pt x="48" y="44"/>
                    </a:lnTo>
                    <a:lnTo>
                      <a:pt x="49" y="44"/>
                    </a:lnTo>
                    <a:lnTo>
                      <a:pt x="52" y="44"/>
                    </a:lnTo>
                    <a:lnTo>
                      <a:pt x="53" y="42"/>
                    </a:lnTo>
                    <a:lnTo>
                      <a:pt x="52" y="40"/>
                    </a:lnTo>
                    <a:lnTo>
                      <a:pt x="52" y="37"/>
                    </a:lnTo>
                    <a:lnTo>
                      <a:pt x="53" y="37"/>
                    </a:lnTo>
                    <a:lnTo>
                      <a:pt x="49" y="33"/>
                    </a:lnTo>
                    <a:lnTo>
                      <a:pt x="49" y="32"/>
                    </a:lnTo>
                    <a:lnTo>
                      <a:pt x="48" y="31"/>
                    </a:lnTo>
                    <a:lnTo>
                      <a:pt x="44" y="31"/>
                    </a:lnTo>
                    <a:lnTo>
                      <a:pt x="41" y="28"/>
                    </a:lnTo>
                    <a:lnTo>
                      <a:pt x="36" y="23"/>
                    </a:lnTo>
                    <a:lnTo>
                      <a:pt x="37" y="23"/>
                    </a:lnTo>
                    <a:lnTo>
                      <a:pt x="40" y="20"/>
                    </a:lnTo>
                    <a:lnTo>
                      <a:pt x="40" y="19"/>
                    </a:lnTo>
                    <a:lnTo>
                      <a:pt x="37" y="16"/>
                    </a:lnTo>
                    <a:lnTo>
                      <a:pt x="32" y="13"/>
                    </a:lnTo>
                    <a:lnTo>
                      <a:pt x="30" y="11"/>
                    </a:lnTo>
                    <a:lnTo>
                      <a:pt x="34" y="9"/>
                    </a:lnTo>
                    <a:lnTo>
                      <a:pt x="30" y="5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26" y="1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13" y="1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1" y="5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5" y="13"/>
                    </a:lnTo>
                    <a:lnTo>
                      <a:pt x="5" y="15"/>
                    </a:lnTo>
                    <a:lnTo>
                      <a:pt x="5" y="16"/>
                    </a:lnTo>
                    <a:lnTo>
                      <a:pt x="8" y="19"/>
                    </a:lnTo>
                    <a:lnTo>
                      <a:pt x="5" y="20"/>
                    </a:lnTo>
                    <a:lnTo>
                      <a:pt x="10" y="23"/>
                    </a:lnTo>
                    <a:lnTo>
                      <a:pt x="14" y="23"/>
                    </a:lnTo>
                    <a:lnTo>
                      <a:pt x="18" y="23"/>
                    </a:lnTo>
                    <a:lnTo>
                      <a:pt x="21" y="24"/>
                    </a:lnTo>
                    <a:lnTo>
                      <a:pt x="22" y="27"/>
                    </a:lnTo>
                    <a:lnTo>
                      <a:pt x="22" y="29"/>
                    </a:lnTo>
                    <a:lnTo>
                      <a:pt x="24" y="31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8" y="33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Freeform 164">
                <a:extLst>
                  <a:ext uri="{FF2B5EF4-FFF2-40B4-BE49-F238E27FC236}">
                    <a16:creationId xmlns:a16="http://schemas.microsoft.com/office/drawing/2014/main" id="{D132E5C3-2E1E-4FC8-8E6C-F92EDCF21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9525" y="2795588"/>
                <a:ext cx="244475" cy="241300"/>
              </a:xfrm>
              <a:custGeom>
                <a:avLst/>
                <a:gdLst>
                  <a:gd name="T0" fmla="*/ 149 w 154"/>
                  <a:gd name="T1" fmla="*/ 128 h 152"/>
                  <a:gd name="T2" fmla="*/ 145 w 154"/>
                  <a:gd name="T3" fmla="*/ 121 h 152"/>
                  <a:gd name="T4" fmla="*/ 145 w 154"/>
                  <a:gd name="T5" fmla="*/ 116 h 152"/>
                  <a:gd name="T6" fmla="*/ 139 w 154"/>
                  <a:gd name="T7" fmla="*/ 115 h 152"/>
                  <a:gd name="T8" fmla="*/ 139 w 154"/>
                  <a:gd name="T9" fmla="*/ 104 h 152"/>
                  <a:gd name="T10" fmla="*/ 135 w 154"/>
                  <a:gd name="T11" fmla="*/ 95 h 152"/>
                  <a:gd name="T12" fmla="*/ 128 w 154"/>
                  <a:gd name="T13" fmla="*/ 89 h 152"/>
                  <a:gd name="T14" fmla="*/ 120 w 154"/>
                  <a:gd name="T15" fmla="*/ 84 h 152"/>
                  <a:gd name="T16" fmla="*/ 110 w 154"/>
                  <a:gd name="T17" fmla="*/ 77 h 152"/>
                  <a:gd name="T18" fmla="*/ 105 w 154"/>
                  <a:gd name="T19" fmla="*/ 68 h 152"/>
                  <a:gd name="T20" fmla="*/ 100 w 154"/>
                  <a:gd name="T21" fmla="*/ 61 h 152"/>
                  <a:gd name="T22" fmla="*/ 100 w 154"/>
                  <a:gd name="T23" fmla="*/ 55 h 152"/>
                  <a:gd name="T24" fmla="*/ 104 w 154"/>
                  <a:gd name="T25" fmla="*/ 51 h 152"/>
                  <a:gd name="T26" fmla="*/ 104 w 154"/>
                  <a:gd name="T27" fmla="*/ 45 h 152"/>
                  <a:gd name="T28" fmla="*/ 106 w 154"/>
                  <a:gd name="T29" fmla="*/ 42 h 152"/>
                  <a:gd name="T30" fmla="*/ 105 w 154"/>
                  <a:gd name="T31" fmla="*/ 34 h 152"/>
                  <a:gd name="T32" fmla="*/ 109 w 154"/>
                  <a:gd name="T33" fmla="*/ 28 h 152"/>
                  <a:gd name="T34" fmla="*/ 100 w 154"/>
                  <a:gd name="T35" fmla="*/ 28 h 152"/>
                  <a:gd name="T36" fmla="*/ 93 w 154"/>
                  <a:gd name="T37" fmla="*/ 23 h 152"/>
                  <a:gd name="T38" fmla="*/ 88 w 154"/>
                  <a:gd name="T39" fmla="*/ 15 h 152"/>
                  <a:gd name="T40" fmla="*/ 84 w 154"/>
                  <a:gd name="T41" fmla="*/ 7 h 152"/>
                  <a:gd name="T42" fmla="*/ 78 w 154"/>
                  <a:gd name="T43" fmla="*/ 6 h 152"/>
                  <a:gd name="T44" fmla="*/ 74 w 154"/>
                  <a:gd name="T45" fmla="*/ 3 h 152"/>
                  <a:gd name="T46" fmla="*/ 69 w 154"/>
                  <a:gd name="T47" fmla="*/ 3 h 152"/>
                  <a:gd name="T48" fmla="*/ 56 w 154"/>
                  <a:gd name="T49" fmla="*/ 0 h 152"/>
                  <a:gd name="T50" fmla="*/ 48 w 154"/>
                  <a:gd name="T51" fmla="*/ 6 h 152"/>
                  <a:gd name="T52" fmla="*/ 47 w 154"/>
                  <a:gd name="T53" fmla="*/ 7 h 152"/>
                  <a:gd name="T54" fmla="*/ 36 w 154"/>
                  <a:gd name="T55" fmla="*/ 15 h 152"/>
                  <a:gd name="T56" fmla="*/ 32 w 154"/>
                  <a:gd name="T57" fmla="*/ 23 h 152"/>
                  <a:gd name="T58" fmla="*/ 32 w 154"/>
                  <a:gd name="T59" fmla="*/ 40 h 152"/>
                  <a:gd name="T60" fmla="*/ 31 w 154"/>
                  <a:gd name="T61" fmla="*/ 53 h 152"/>
                  <a:gd name="T62" fmla="*/ 5 w 154"/>
                  <a:gd name="T63" fmla="*/ 69 h 152"/>
                  <a:gd name="T64" fmla="*/ 4 w 154"/>
                  <a:gd name="T65" fmla="*/ 88 h 152"/>
                  <a:gd name="T66" fmla="*/ 8 w 154"/>
                  <a:gd name="T67" fmla="*/ 93 h 152"/>
                  <a:gd name="T68" fmla="*/ 17 w 154"/>
                  <a:gd name="T69" fmla="*/ 97 h 152"/>
                  <a:gd name="T70" fmla="*/ 43 w 154"/>
                  <a:gd name="T71" fmla="*/ 108 h 152"/>
                  <a:gd name="T72" fmla="*/ 86 w 154"/>
                  <a:gd name="T73" fmla="*/ 138 h 152"/>
                  <a:gd name="T74" fmla="*/ 97 w 154"/>
                  <a:gd name="T75" fmla="*/ 148 h 152"/>
                  <a:gd name="T76" fmla="*/ 126 w 154"/>
                  <a:gd name="T77" fmla="*/ 150 h 152"/>
                  <a:gd name="T78" fmla="*/ 135 w 154"/>
                  <a:gd name="T79" fmla="*/ 133 h 152"/>
                  <a:gd name="T80" fmla="*/ 145 w 154"/>
                  <a:gd name="T81" fmla="*/ 133 h 152"/>
                  <a:gd name="T82" fmla="*/ 154 w 154"/>
                  <a:gd name="T83" fmla="*/ 134 h 152"/>
                  <a:gd name="T84" fmla="*/ 153 w 154"/>
                  <a:gd name="T85" fmla="*/ 133 h 152"/>
                  <a:gd name="T86" fmla="*/ 153 w 154"/>
                  <a:gd name="T87" fmla="*/ 13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4" h="152">
                    <a:moveTo>
                      <a:pt x="153" y="133"/>
                    </a:moveTo>
                    <a:lnTo>
                      <a:pt x="150" y="132"/>
                    </a:lnTo>
                    <a:lnTo>
                      <a:pt x="149" y="128"/>
                    </a:lnTo>
                    <a:lnTo>
                      <a:pt x="146" y="125"/>
                    </a:lnTo>
                    <a:lnTo>
                      <a:pt x="145" y="124"/>
                    </a:lnTo>
                    <a:lnTo>
                      <a:pt x="145" y="121"/>
                    </a:lnTo>
                    <a:lnTo>
                      <a:pt x="145" y="120"/>
                    </a:lnTo>
                    <a:lnTo>
                      <a:pt x="145" y="118"/>
                    </a:lnTo>
                    <a:lnTo>
                      <a:pt x="145" y="116"/>
                    </a:lnTo>
                    <a:lnTo>
                      <a:pt x="143" y="116"/>
                    </a:lnTo>
                    <a:lnTo>
                      <a:pt x="141" y="116"/>
                    </a:lnTo>
                    <a:lnTo>
                      <a:pt x="139" y="115"/>
                    </a:lnTo>
                    <a:lnTo>
                      <a:pt x="139" y="112"/>
                    </a:lnTo>
                    <a:lnTo>
                      <a:pt x="139" y="108"/>
                    </a:lnTo>
                    <a:lnTo>
                      <a:pt x="139" y="104"/>
                    </a:lnTo>
                    <a:lnTo>
                      <a:pt x="139" y="103"/>
                    </a:lnTo>
                    <a:lnTo>
                      <a:pt x="139" y="101"/>
                    </a:lnTo>
                    <a:lnTo>
                      <a:pt x="135" y="95"/>
                    </a:lnTo>
                    <a:lnTo>
                      <a:pt x="134" y="92"/>
                    </a:lnTo>
                    <a:lnTo>
                      <a:pt x="131" y="91"/>
                    </a:lnTo>
                    <a:lnTo>
                      <a:pt x="128" y="89"/>
                    </a:lnTo>
                    <a:lnTo>
                      <a:pt x="126" y="89"/>
                    </a:lnTo>
                    <a:lnTo>
                      <a:pt x="124" y="88"/>
                    </a:lnTo>
                    <a:lnTo>
                      <a:pt x="120" y="84"/>
                    </a:lnTo>
                    <a:lnTo>
                      <a:pt x="117" y="81"/>
                    </a:lnTo>
                    <a:lnTo>
                      <a:pt x="113" y="80"/>
                    </a:lnTo>
                    <a:lnTo>
                      <a:pt x="110" y="77"/>
                    </a:lnTo>
                    <a:lnTo>
                      <a:pt x="113" y="76"/>
                    </a:lnTo>
                    <a:lnTo>
                      <a:pt x="109" y="72"/>
                    </a:lnTo>
                    <a:lnTo>
                      <a:pt x="105" y="68"/>
                    </a:lnTo>
                    <a:lnTo>
                      <a:pt x="104" y="67"/>
                    </a:lnTo>
                    <a:lnTo>
                      <a:pt x="100" y="63"/>
                    </a:lnTo>
                    <a:lnTo>
                      <a:pt x="100" y="61"/>
                    </a:lnTo>
                    <a:lnTo>
                      <a:pt x="101" y="59"/>
                    </a:lnTo>
                    <a:lnTo>
                      <a:pt x="101" y="57"/>
                    </a:lnTo>
                    <a:lnTo>
                      <a:pt x="100" y="55"/>
                    </a:lnTo>
                    <a:lnTo>
                      <a:pt x="100" y="53"/>
                    </a:lnTo>
                    <a:lnTo>
                      <a:pt x="100" y="51"/>
                    </a:lnTo>
                    <a:lnTo>
                      <a:pt x="104" y="51"/>
                    </a:lnTo>
                    <a:lnTo>
                      <a:pt x="101" y="49"/>
                    </a:lnTo>
                    <a:lnTo>
                      <a:pt x="101" y="47"/>
                    </a:lnTo>
                    <a:lnTo>
                      <a:pt x="104" y="45"/>
                    </a:lnTo>
                    <a:lnTo>
                      <a:pt x="104" y="44"/>
                    </a:lnTo>
                    <a:lnTo>
                      <a:pt x="105" y="42"/>
                    </a:lnTo>
                    <a:lnTo>
                      <a:pt x="106" y="42"/>
                    </a:lnTo>
                    <a:lnTo>
                      <a:pt x="106" y="40"/>
                    </a:lnTo>
                    <a:lnTo>
                      <a:pt x="105" y="36"/>
                    </a:lnTo>
                    <a:lnTo>
                      <a:pt x="105" y="34"/>
                    </a:lnTo>
                    <a:lnTo>
                      <a:pt x="105" y="32"/>
                    </a:lnTo>
                    <a:lnTo>
                      <a:pt x="106" y="31"/>
                    </a:lnTo>
                    <a:lnTo>
                      <a:pt x="109" y="28"/>
                    </a:lnTo>
                    <a:lnTo>
                      <a:pt x="105" y="28"/>
                    </a:lnTo>
                    <a:lnTo>
                      <a:pt x="104" y="28"/>
                    </a:lnTo>
                    <a:lnTo>
                      <a:pt x="100" y="28"/>
                    </a:lnTo>
                    <a:lnTo>
                      <a:pt x="97" y="27"/>
                    </a:lnTo>
                    <a:lnTo>
                      <a:pt x="93" y="24"/>
                    </a:lnTo>
                    <a:lnTo>
                      <a:pt x="93" y="23"/>
                    </a:lnTo>
                    <a:lnTo>
                      <a:pt x="92" y="20"/>
                    </a:lnTo>
                    <a:lnTo>
                      <a:pt x="88" y="18"/>
                    </a:lnTo>
                    <a:lnTo>
                      <a:pt x="88" y="15"/>
                    </a:lnTo>
                    <a:lnTo>
                      <a:pt x="88" y="14"/>
                    </a:lnTo>
                    <a:lnTo>
                      <a:pt x="86" y="11"/>
                    </a:lnTo>
                    <a:lnTo>
                      <a:pt x="84" y="7"/>
                    </a:lnTo>
                    <a:lnTo>
                      <a:pt x="82" y="6"/>
                    </a:lnTo>
                    <a:lnTo>
                      <a:pt x="80" y="3"/>
                    </a:lnTo>
                    <a:lnTo>
                      <a:pt x="78" y="6"/>
                    </a:lnTo>
                    <a:lnTo>
                      <a:pt x="74" y="7"/>
                    </a:lnTo>
                    <a:lnTo>
                      <a:pt x="74" y="6"/>
                    </a:lnTo>
                    <a:lnTo>
                      <a:pt x="74" y="3"/>
                    </a:lnTo>
                    <a:lnTo>
                      <a:pt x="73" y="2"/>
                    </a:lnTo>
                    <a:lnTo>
                      <a:pt x="70" y="2"/>
                    </a:lnTo>
                    <a:lnTo>
                      <a:pt x="69" y="3"/>
                    </a:lnTo>
                    <a:lnTo>
                      <a:pt x="65" y="3"/>
                    </a:lnTo>
                    <a:lnTo>
                      <a:pt x="61" y="2"/>
                    </a:lnTo>
                    <a:lnTo>
                      <a:pt x="56" y="0"/>
                    </a:lnTo>
                    <a:lnTo>
                      <a:pt x="52" y="2"/>
                    </a:lnTo>
                    <a:lnTo>
                      <a:pt x="49" y="3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7" y="6"/>
                    </a:lnTo>
                    <a:lnTo>
                      <a:pt x="47" y="7"/>
                    </a:lnTo>
                    <a:lnTo>
                      <a:pt x="44" y="10"/>
                    </a:lnTo>
                    <a:lnTo>
                      <a:pt x="40" y="14"/>
                    </a:lnTo>
                    <a:lnTo>
                      <a:pt x="36" y="15"/>
                    </a:lnTo>
                    <a:lnTo>
                      <a:pt x="35" y="18"/>
                    </a:lnTo>
                    <a:lnTo>
                      <a:pt x="31" y="19"/>
                    </a:lnTo>
                    <a:lnTo>
                      <a:pt x="32" y="23"/>
                    </a:lnTo>
                    <a:lnTo>
                      <a:pt x="35" y="31"/>
                    </a:lnTo>
                    <a:lnTo>
                      <a:pt x="35" y="34"/>
                    </a:lnTo>
                    <a:lnTo>
                      <a:pt x="32" y="40"/>
                    </a:lnTo>
                    <a:lnTo>
                      <a:pt x="32" y="45"/>
                    </a:lnTo>
                    <a:lnTo>
                      <a:pt x="32" y="49"/>
                    </a:lnTo>
                    <a:lnTo>
                      <a:pt x="31" y="53"/>
                    </a:lnTo>
                    <a:lnTo>
                      <a:pt x="25" y="59"/>
                    </a:lnTo>
                    <a:lnTo>
                      <a:pt x="12" y="67"/>
                    </a:lnTo>
                    <a:lnTo>
                      <a:pt x="5" y="69"/>
                    </a:lnTo>
                    <a:lnTo>
                      <a:pt x="0" y="73"/>
                    </a:lnTo>
                    <a:lnTo>
                      <a:pt x="4" y="85"/>
                    </a:lnTo>
                    <a:lnTo>
                      <a:pt x="4" y="88"/>
                    </a:lnTo>
                    <a:lnTo>
                      <a:pt x="4" y="89"/>
                    </a:lnTo>
                    <a:lnTo>
                      <a:pt x="4" y="91"/>
                    </a:lnTo>
                    <a:lnTo>
                      <a:pt x="8" y="93"/>
                    </a:lnTo>
                    <a:lnTo>
                      <a:pt x="8" y="93"/>
                    </a:lnTo>
                    <a:lnTo>
                      <a:pt x="5" y="95"/>
                    </a:lnTo>
                    <a:lnTo>
                      <a:pt x="17" y="97"/>
                    </a:lnTo>
                    <a:lnTo>
                      <a:pt x="27" y="100"/>
                    </a:lnTo>
                    <a:lnTo>
                      <a:pt x="27" y="101"/>
                    </a:lnTo>
                    <a:lnTo>
                      <a:pt x="43" y="108"/>
                    </a:lnTo>
                    <a:lnTo>
                      <a:pt x="57" y="118"/>
                    </a:lnTo>
                    <a:lnTo>
                      <a:pt x="65" y="124"/>
                    </a:lnTo>
                    <a:lnTo>
                      <a:pt x="86" y="138"/>
                    </a:lnTo>
                    <a:lnTo>
                      <a:pt x="92" y="145"/>
                    </a:lnTo>
                    <a:lnTo>
                      <a:pt x="96" y="148"/>
                    </a:lnTo>
                    <a:lnTo>
                      <a:pt x="97" y="148"/>
                    </a:lnTo>
                    <a:lnTo>
                      <a:pt x="100" y="148"/>
                    </a:lnTo>
                    <a:lnTo>
                      <a:pt x="122" y="152"/>
                    </a:lnTo>
                    <a:lnTo>
                      <a:pt x="126" y="150"/>
                    </a:lnTo>
                    <a:lnTo>
                      <a:pt x="130" y="146"/>
                    </a:lnTo>
                    <a:lnTo>
                      <a:pt x="131" y="134"/>
                    </a:lnTo>
                    <a:lnTo>
                      <a:pt x="135" y="133"/>
                    </a:lnTo>
                    <a:lnTo>
                      <a:pt x="139" y="133"/>
                    </a:lnTo>
                    <a:lnTo>
                      <a:pt x="143" y="133"/>
                    </a:lnTo>
                    <a:lnTo>
                      <a:pt x="145" y="133"/>
                    </a:lnTo>
                    <a:lnTo>
                      <a:pt x="147" y="134"/>
                    </a:lnTo>
                    <a:lnTo>
                      <a:pt x="149" y="134"/>
                    </a:lnTo>
                    <a:lnTo>
                      <a:pt x="154" y="134"/>
                    </a:lnTo>
                    <a:lnTo>
                      <a:pt x="153" y="133"/>
                    </a:lnTo>
                    <a:lnTo>
                      <a:pt x="153" y="133"/>
                    </a:lnTo>
                    <a:lnTo>
                      <a:pt x="153" y="133"/>
                    </a:lnTo>
                    <a:lnTo>
                      <a:pt x="153" y="133"/>
                    </a:lnTo>
                    <a:lnTo>
                      <a:pt x="153" y="133"/>
                    </a:lnTo>
                    <a:lnTo>
                      <a:pt x="153" y="133"/>
                    </a:lnTo>
                    <a:lnTo>
                      <a:pt x="153" y="133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Freeform 165">
                <a:extLst>
                  <a:ext uri="{FF2B5EF4-FFF2-40B4-BE49-F238E27FC236}">
                    <a16:creationId xmlns:a16="http://schemas.microsoft.com/office/drawing/2014/main" id="{CB81E4F6-5547-4D00-97F3-7630F248A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9038" y="2946400"/>
                <a:ext cx="531813" cy="457200"/>
              </a:xfrm>
              <a:custGeom>
                <a:avLst/>
                <a:gdLst>
                  <a:gd name="T0" fmla="*/ 328 w 335"/>
                  <a:gd name="T1" fmla="*/ 173 h 288"/>
                  <a:gd name="T2" fmla="*/ 285 w 335"/>
                  <a:gd name="T3" fmla="*/ 167 h 288"/>
                  <a:gd name="T4" fmla="*/ 268 w 335"/>
                  <a:gd name="T5" fmla="*/ 143 h 288"/>
                  <a:gd name="T6" fmla="*/ 264 w 335"/>
                  <a:gd name="T7" fmla="*/ 138 h 288"/>
                  <a:gd name="T8" fmla="*/ 259 w 335"/>
                  <a:gd name="T9" fmla="*/ 138 h 288"/>
                  <a:gd name="T10" fmla="*/ 246 w 335"/>
                  <a:gd name="T11" fmla="*/ 120 h 288"/>
                  <a:gd name="T12" fmla="*/ 240 w 335"/>
                  <a:gd name="T13" fmla="*/ 110 h 288"/>
                  <a:gd name="T14" fmla="*/ 244 w 335"/>
                  <a:gd name="T15" fmla="*/ 104 h 288"/>
                  <a:gd name="T16" fmla="*/ 232 w 335"/>
                  <a:gd name="T17" fmla="*/ 94 h 288"/>
                  <a:gd name="T18" fmla="*/ 227 w 335"/>
                  <a:gd name="T19" fmla="*/ 86 h 288"/>
                  <a:gd name="T20" fmla="*/ 219 w 335"/>
                  <a:gd name="T21" fmla="*/ 81 h 288"/>
                  <a:gd name="T22" fmla="*/ 214 w 335"/>
                  <a:gd name="T23" fmla="*/ 66 h 288"/>
                  <a:gd name="T24" fmla="*/ 202 w 335"/>
                  <a:gd name="T25" fmla="*/ 66 h 288"/>
                  <a:gd name="T26" fmla="*/ 196 w 335"/>
                  <a:gd name="T27" fmla="*/ 57 h 288"/>
                  <a:gd name="T28" fmla="*/ 179 w 335"/>
                  <a:gd name="T29" fmla="*/ 57 h 288"/>
                  <a:gd name="T30" fmla="*/ 149 w 335"/>
                  <a:gd name="T31" fmla="*/ 50 h 288"/>
                  <a:gd name="T32" fmla="*/ 100 w 335"/>
                  <a:gd name="T33" fmla="*/ 13 h 288"/>
                  <a:gd name="T34" fmla="*/ 64 w 335"/>
                  <a:gd name="T35" fmla="*/ 0 h 288"/>
                  <a:gd name="T36" fmla="*/ 49 w 335"/>
                  <a:gd name="T37" fmla="*/ 30 h 288"/>
                  <a:gd name="T38" fmla="*/ 42 w 335"/>
                  <a:gd name="T39" fmla="*/ 39 h 288"/>
                  <a:gd name="T40" fmla="*/ 26 w 335"/>
                  <a:gd name="T41" fmla="*/ 47 h 288"/>
                  <a:gd name="T42" fmla="*/ 7 w 335"/>
                  <a:gd name="T43" fmla="*/ 51 h 288"/>
                  <a:gd name="T44" fmla="*/ 3 w 335"/>
                  <a:gd name="T45" fmla="*/ 66 h 288"/>
                  <a:gd name="T46" fmla="*/ 3 w 335"/>
                  <a:gd name="T47" fmla="*/ 74 h 288"/>
                  <a:gd name="T48" fmla="*/ 13 w 335"/>
                  <a:gd name="T49" fmla="*/ 82 h 288"/>
                  <a:gd name="T50" fmla="*/ 34 w 335"/>
                  <a:gd name="T51" fmla="*/ 112 h 288"/>
                  <a:gd name="T52" fmla="*/ 44 w 335"/>
                  <a:gd name="T53" fmla="*/ 126 h 288"/>
                  <a:gd name="T54" fmla="*/ 46 w 335"/>
                  <a:gd name="T55" fmla="*/ 139 h 288"/>
                  <a:gd name="T56" fmla="*/ 57 w 335"/>
                  <a:gd name="T57" fmla="*/ 147 h 288"/>
                  <a:gd name="T58" fmla="*/ 70 w 335"/>
                  <a:gd name="T59" fmla="*/ 166 h 288"/>
                  <a:gd name="T60" fmla="*/ 74 w 335"/>
                  <a:gd name="T61" fmla="*/ 175 h 288"/>
                  <a:gd name="T62" fmla="*/ 76 w 335"/>
                  <a:gd name="T63" fmla="*/ 197 h 288"/>
                  <a:gd name="T64" fmla="*/ 92 w 335"/>
                  <a:gd name="T65" fmla="*/ 215 h 288"/>
                  <a:gd name="T66" fmla="*/ 105 w 335"/>
                  <a:gd name="T67" fmla="*/ 228 h 288"/>
                  <a:gd name="T68" fmla="*/ 113 w 335"/>
                  <a:gd name="T69" fmla="*/ 244 h 288"/>
                  <a:gd name="T70" fmla="*/ 127 w 335"/>
                  <a:gd name="T71" fmla="*/ 265 h 288"/>
                  <a:gd name="T72" fmla="*/ 133 w 335"/>
                  <a:gd name="T73" fmla="*/ 274 h 288"/>
                  <a:gd name="T74" fmla="*/ 137 w 335"/>
                  <a:gd name="T75" fmla="*/ 288 h 288"/>
                  <a:gd name="T76" fmla="*/ 145 w 335"/>
                  <a:gd name="T77" fmla="*/ 278 h 288"/>
                  <a:gd name="T78" fmla="*/ 149 w 335"/>
                  <a:gd name="T79" fmla="*/ 266 h 288"/>
                  <a:gd name="T80" fmla="*/ 166 w 335"/>
                  <a:gd name="T81" fmla="*/ 266 h 288"/>
                  <a:gd name="T82" fmla="*/ 198 w 335"/>
                  <a:gd name="T83" fmla="*/ 268 h 288"/>
                  <a:gd name="T84" fmla="*/ 206 w 335"/>
                  <a:gd name="T85" fmla="*/ 274 h 288"/>
                  <a:gd name="T86" fmla="*/ 218 w 335"/>
                  <a:gd name="T87" fmla="*/ 257 h 288"/>
                  <a:gd name="T88" fmla="*/ 242 w 335"/>
                  <a:gd name="T89" fmla="*/ 245 h 288"/>
                  <a:gd name="T90" fmla="*/ 328 w 335"/>
                  <a:gd name="T91" fmla="*/ 221 h 288"/>
                  <a:gd name="T92" fmla="*/ 335 w 335"/>
                  <a:gd name="T93" fmla="*/ 188 h 288"/>
                  <a:gd name="T94" fmla="*/ 333 w 335"/>
                  <a:gd name="T95" fmla="*/ 180 h 288"/>
                  <a:gd name="T96" fmla="*/ 333 w 335"/>
                  <a:gd name="T97" fmla="*/ 18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5" h="288">
                    <a:moveTo>
                      <a:pt x="333" y="180"/>
                    </a:moveTo>
                    <a:lnTo>
                      <a:pt x="329" y="177"/>
                    </a:lnTo>
                    <a:lnTo>
                      <a:pt x="328" y="173"/>
                    </a:lnTo>
                    <a:lnTo>
                      <a:pt x="328" y="173"/>
                    </a:lnTo>
                    <a:lnTo>
                      <a:pt x="325" y="171"/>
                    </a:lnTo>
                    <a:lnTo>
                      <a:pt x="324" y="173"/>
                    </a:lnTo>
                    <a:lnTo>
                      <a:pt x="308" y="170"/>
                    </a:lnTo>
                    <a:lnTo>
                      <a:pt x="285" y="167"/>
                    </a:lnTo>
                    <a:lnTo>
                      <a:pt x="280" y="160"/>
                    </a:lnTo>
                    <a:lnTo>
                      <a:pt x="271" y="148"/>
                    </a:lnTo>
                    <a:lnTo>
                      <a:pt x="270" y="144"/>
                    </a:lnTo>
                    <a:lnTo>
                      <a:pt x="268" y="143"/>
                    </a:lnTo>
                    <a:lnTo>
                      <a:pt x="264" y="143"/>
                    </a:lnTo>
                    <a:lnTo>
                      <a:pt x="264" y="140"/>
                    </a:lnTo>
                    <a:lnTo>
                      <a:pt x="267" y="138"/>
                    </a:lnTo>
                    <a:lnTo>
                      <a:pt x="264" y="138"/>
                    </a:lnTo>
                    <a:lnTo>
                      <a:pt x="263" y="139"/>
                    </a:lnTo>
                    <a:lnTo>
                      <a:pt x="263" y="138"/>
                    </a:lnTo>
                    <a:lnTo>
                      <a:pt x="262" y="138"/>
                    </a:lnTo>
                    <a:lnTo>
                      <a:pt x="259" y="138"/>
                    </a:lnTo>
                    <a:lnTo>
                      <a:pt x="255" y="135"/>
                    </a:lnTo>
                    <a:lnTo>
                      <a:pt x="254" y="131"/>
                    </a:lnTo>
                    <a:lnTo>
                      <a:pt x="250" y="123"/>
                    </a:lnTo>
                    <a:lnTo>
                      <a:pt x="246" y="120"/>
                    </a:lnTo>
                    <a:lnTo>
                      <a:pt x="244" y="116"/>
                    </a:lnTo>
                    <a:lnTo>
                      <a:pt x="246" y="118"/>
                    </a:lnTo>
                    <a:lnTo>
                      <a:pt x="242" y="112"/>
                    </a:lnTo>
                    <a:lnTo>
                      <a:pt x="240" y="110"/>
                    </a:lnTo>
                    <a:lnTo>
                      <a:pt x="240" y="108"/>
                    </a:lnTo>
                    <a:lnTo>
                      <a:pt x="242" y="110"/>
                    </a:lnTo>
                    <a:lnTo>
                      <a:pt x="244" y="108"/>
                    </a:lnTo>
                    <a:lnTo>
                      <a:pt x="244" y="104"/>
                    </a:lnTo>
                    <a:lnTo>
                      <a:pt x="242" y="103"/>
                    </a:lnTo>
                    <a:lnTo>
                      <a:pt x="240" y="99"/>
                    </a:lnTo>
                    <a:lnTo>
                      <a:pt x="236" y="95"/>
                    </a:lnTo>
                    <a:lnTo>
                      <a:pt x="232" y="94"/>
                    </a:lnTo>
                    <a:lnTo>
                      <a:pt x="232" y="90"/>
                    </a:lnTo>
                    <a:lnTo>
                      <a:pt x="231" y="91"/>
                    </a:lnTo>
                    <a:lnTo>
                      <a:pt x="228" y="90"/>
                    </a:lnTo>
                    <a:lnTo>
                      <a:pt x="227" y="86"/>
                    </a:lnTo>
                    <a:lnTo>
                      <a:pt x="227" y="83"/>
                    </a:lnTo>
                    <a:lnTo>
                      <a:pt x="224" y="83"/>
                    </a:lnTo>
                    <a:lnTo>
                      <a:pt x="220" y="82"/>
                    </a:lnTo>
                    <a:lnTo>
                      <a:pt x="219" y="81"/>
                    </a:lnTo>
                    <a:lnTo>
                      <a:pt x="219" y="78"/>
                    </a:lnTo>
                    <a:lnTo>
                      <a:pt x="219" y="74"/>
                    </a:lnTo>
                    <a:lnTo>
                      <a:pt x="215" y="70"/>
                    </a:lnTo>
                    <a:lnTo>
                      <a:pt x="214" y="66"/>
                    </a:lnTo>
                    <a:lnTo>
                      <a:pt x="211" y="66"/>
                    </a:lnTo>
                    <a:lnTo>
                      <a:pt x="210" y="65"/>
                    </a:lnTo>
                    <a:lnTo>
                      <a:pt x="203" y="66"/>
                    </a:lnTo>
                    <a:lnTo>
                      <a:pt x="202" y="66"/>
                    </a:lnTo>
                    <a:lnTo>
                      <a:pt x="202" y="66"/>
                    </a:lnTo>
                    <a:lnTo>
                      <a:pt x="200" y="65"/>
                    </a:lnTo>
                    <a:lnTo>
                      <a:pt x="198" y="59"/>
                    </a:lnTo>
                    <a:lnTo>
                      <a:pt x="196" y="57"/>
                    </a:lnTo>
                    <a:lnTo>
                      <a:pt x="194" y="57"/>
                    </a:lnTo>
                    <a:lnTo>
                      <a:pt x="185" y="55"/>
                    </a:lnTo>
                    <a:lnTo>
                      <a:pt x="183" y="55"/>
                    </a:lnTo>
                    <a:lnTo>
                      <a:pt x="179" y="57"/>
                    </a:lnTo>
                    <a:lnTo>
                      <a:pt x="157" y="53"/>
                    </a:lnTo>
                    <a:lnTo>
                      <a:pt x="154" y="53"/>
                    </a:lnTo>
                    <a:lnTo>
                      <a:pt x="153" y="53"/>
                    </a:lnTo>
                    <a:lnTo>
                      <a:pt x="149" y="50"/>
                    </a:lnTo>
                    <a:lnTo>
                      <a:pt x="143" y="43"/>
                    </a:lnTo>
                    <a:lnTo>
                      <a:pt x="122" y="29"/>
                    </a:lnTo>
                    <a:lnTo>
                      <a:pt x="114" y="23"/>
                    </a:lnTo>
                    <a:lnTo>
                      <a:pt x="100" y="13"/>
                    </a:lnTo>
                    <a:lnTo>
                      <a:pt x="84" y="6"/>
                    </a:lnTo>
                    <a:lnTo>
                      <a:pt x="84" y="5"/>
                    </a:lnTo>
                    <a:lnTo>
                      <a:pt x="74" y="2"/>
                    </a:lnTo>
                    <a:lnTo>
                      <a:pt x="64" y="0"/>
                    </a:lnTo>
                    <a:lnTo>
                      <a:pt x="62" y="0"/>
                    </a:lnTo>
                    <a:lnTo>
                      <a:pt x="48" y="8"/>
                    </a:lnTo>
                    <a:lnTo>
                      <a:pt x="32" y="12"/>
                    </a:lnTo>
                    <a:lnTo>
                      <a:pt x="49" y="30"/>
                    </a:lnTo>
                    <a:lnTo>
                      <a:pt x="44" y="33"/>
                    </a:lnTo>
                    <a:lnTo>
                      <a:pt x="44" y="34"/>
                    </a:lnTo>
                    <a:lnTo>
                      <a:pt x="42" y="38"/>
                    </a:lnTo>
                    <a:lnTo>
                      <a:pt x="42" y="39"/>
                    </a:lnTo>
                    <a:lnTo>
                      <a:pt x="40" y="39"/>
                    </a:lnTo>
                    <a:lnTo>
                      <a:pt x="34" y="39"/>
                    </a:lnTo>
                    <a:lnTo>
                      <a:pt x="30" y="43"/>
                    </a:lnTo>
                    <a:lnTo>
                      <a:pt x="26" y="47"/>
                    </a:lnTo>
                    <a:lnTo>
                      <a:pt x="25" y="51"/>
                    </a:lnTo>
                    <a:lnTo>
                      <a:pt x="21" y="53"/>
                    </a:lnTo>
                    <a:lnTo>
                      <a:pt x="12" y="53"/>
                    </a:lnTo>
                    <a:lnTo>
                      <a:pt x="7" y="51"/>
                    </a:lnTo>
                    <a:lnTo>
                      <a:pt x="4" y="51"/>
                    </a:lnTo>
                    <a:lnTo>
                      <a:pt x="3" y="55"/>
                    </a:lnTo>
                    <a:lnTo>
                      <a:pt x="3" y="61"/>
                    </a:lnTo>
                    <a:lnTo>
                      <a:pt x="3" y="66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3" y="74"/>
                    </a:lnTo>
                    <a:lnTo>
                      <a:pt x="4" y="73"/>
                    </a:lnTo>
                    <a:lnTo>
                      <a:pt x="8" y="74"/>
                    </a:lnTo>
                    <a:lnTo>
                      <a:pt x="12" y="77"/>
                    </a:lnTo>
                    <a:lnTo>
                      <a:pt x="13" y="82"/>
                    </a:lnTo>
                    <a:lnTo>
                      <a:pt x="21" y="94"/>
                    </a:lnTo>
                    <a:lnTo>
                      <a:pt x="29" y="107"/>
                    </a:lnTo>
                    <a:lnTo>
                      <a:pt x="32" y="110"/>
                    </a:lnTo>
                    <a:lnTo>
                      <a:pt x="34" y="112"/>
                    </a:lnTo>
                    <a:lnTo>
                      <a:pt x="34" y="114"/>
                    </a:lnTo>
                    <a:lnTo>
                      <a:pt x="36" y="116"/>
                    </a:lnTo>
                    <a:lnTo>
                      <a:pt x="38" y="120"/>
                    </a:lnTo>
                    <a:lnTo>
                      <a:pt x="44" y="126"/>
                    </a:lnTo>
                    <a:lnTo>
                      <a:pt x="44" y="130"/>
                    </a:lnTo>
                    <a:lnTo>
                      <a:pt x="44" y="131"/>
                    </a:lnTo>
                    <a:lnTo>
                      <a:pt x="42" y="134"/>
                    </a:lnTo>
                    <a:lnTo>
                      <a:pt x="46" y="139"/>
                    </a:lnTo>
                    <a:lnTo>
                      <a:pt x="48" y="140"/>
                    </a:lnTo>
                    <a:lnTo>
                      <a:pt x="49" y="143"/>
                    </a:lnTo>
                    <a:lnTo>
                      <a:pt x="53" y="144"/>
                    </a:lnTo>
                    <a:lnTo>
                      <a:pt x="57" y="147"/>
                    </a:lnTo>
                    <a:lnTo>
                      <a:pt x="62" y="152"/>
                    </a:lnTo>
                    <a:lnTo>
                      <a:pt x="66" y="158"/>
                    </a:lnTo>
                    <a:lnTo>
                      <a:pt x="69" y="164"/>
                    </a:lnTo>
                    <a:lnTo>
                      <a:pt x="70" y="166"/>
                    </a:lnTo>
                    <a:lnTo>
                      <a:pt x="73" y="167"/>
                    </a:lnTo>
                    <a:lnTo>
                      <a:pt x="70" y="167"/>
                    </a:lnTo>
                    <a:lnTo>
                      <a:pt x="73" y="170"/>
                    </a:lnTo>
                    <a:lnTo>
                      <a:pt x="74" y="175"/>
                    </a:lnTo>
                    <a:lnTo>
                      <a:pt x="74" y="180"/>
                    </a:lnTo>
                    <a:lnTo>
                      <a:pt x="74" y="187"/>
                    </a:lnTo>
                    <a:lnTo>
                      <a:pt x="76" y="195"/>
                    </a:lnTo>
                    <a:lnTo>
                      <a:pt x="76" y="197"/>
                    </a:lnTo>
                    <a:lnTo>
                      <a:pt x="78" y="201"/>
                    </a:lnTo>
                    <a:lnTo>
                      <a:pt x="82" y="208"/>
                    </a:lnTo>
                    <a:lnTo>
                      <a:pt x="88" y="213"/>
                    </a:lnTo>
                    <a:lnTo>
                      <a:pt x="92" y="215"/>
                    </a:lnTo>
                    <a:lnTo>
                      <a:pt x="96" y="217"/>
                    </a:lnTo>
                    <a:lnTo>
                      <a:pt x="101" y="223"/>
                    </a:lnTo>
                    <a:lnTo>
                      <a:pt x="104" y="224"/>
                    </a:lnTo>
                    <a:lnTo>
                      <a:pt x="105" y="228"/>
                    </a:lnTo>
                    <a:lnTo>
                      <a:pt x="106" y="231"/>
                    </a:lnTo>
                    <a:lnTo>
                      <a:pt x="109" y="235"/>
                    </a:lnTo>
                    <a:lnTo>
                      <a:pt x="110" y="240"/>
                    </a:lnTo>
                    <a:lnTo>
                      <a:pt x="113" y="244"/>
                    </a:lnTo>
                    <a:lnTo>
                      <a:pt x="114" y="248"/>
                    </a:lnTo>
                    <a:lnTo>
                      <a:pt x="117" y="252"/>
                    </a:lnTo>
                    <a:lnTo>
                      <a:pt x="119" y="258"/>
                    </a:lnTo>
                    <a:lnTo>
                      <a:pt x="127" y="265"/>
                    </a:lnTo>
                    <a:lnTo>
                      <a:pt x="130" y="268"/>
                    </a:lnTo>
                    <a:lnTo>
                      <a:pt x="130" y="272"/>
                    </a:lnTo>
                    <a:lnTo>
                      <a:pt x="131" y="272"/>
                    </a:lnTo>
                    <a:lnTo>
                      <a:pt x="133" y="274"/>
                    </a:lnTo>
                    <a:lnTo>
                      <a:pt x="135" y="278"/>
                    </a:lnTo>
                    <a:lnTo>
                      <a:pt x="137" y="281"/>
                    </a:lnTo>
                    <a:lnTo>
                      <a:pt x="137" y="285"/>
                    </a:lnTo>
                    <a:lnTo>
                      <a:pt x="137" y="288"/>
                    </a:lnTo>
                    <a:lnTo>
                      <a:pt x="139" y="285"/>
                    </a:lnTo>
                    <a:lnTo>
                      <a:pt x="141" y="284"/>
                    </a:lnTo>
                    <a:lnTo>
                      <a:pt x="145" y="280"/>
                    </a:lnTo>
                    <a:lnTo>
                      <a:pt x="145" y="278"/>
                    </a:lnTo>
                    <a:lnTo>
                      <a:pt x="143" y="276"/>
                    </a:lnTo>
                    <a:lnTo>
                      <a:pt x="143" y="268"/>
                    </a:lnTo>
                    <a:lnTo>
                      <a:pt x="145" y="266"/>
                    </a:lnTo>
                    <a:lnTo>
                      <a:pt x="149" y="266"/>
                    </a:lnTo>
                    <a:lnTo>
                      <a:pt x="150" y="266"/>
                    </a:lnTo>
                    <a:lnTo>
                      <a:pt x="154" y="268"/>
                    </a:lnTo>
                    <a:lnTo>
                      <a:pt x="161" y="268"/>
                    </a:lnTo>
                    <a:lnTo>
                      <a:pt x="166" y="266"/>
                    </a:lnTo>
                    <a:lnTo>
                      <a:pt x="174" y="266"/>
                    </a:lnTo>
                    <a:lnTo>
                      <a:pt x="179" y="266"/>
                    </a:lnTo>
                    <a:lnTo>
                      <a:pt x="183" y="268"/>
                    </a:lnTo>
                    <a:lnTo>
                      <a:pt x="198" y="268"/>
                    </a:lnTo>
                    <a:lnTo>
                      <a:pt x="200" y="270"/>
                    </a:lnTo>
                    <a:lnTo>
                      <a:pt x="202" y="272"/>
                    </a:lnTo>
                    <a:lnTo>
                      <a:pt x="202" y="274"/>
                    </a:lnTo>
                    <a:lnTo>
                      <a:pt x="206" y="274"/>
                    </a:lnTo>
                    <a:lnTo>
                      <a:pt x="210" y="274"/>
                    </a:lnTo>
                    <a:lnTo>
                      <a:pt x="211" y="270"/>
                    </a:lnTo>
                    <a:lnTo>
                      <a:pt x="215" y="262"/>
                    </a:lnTo>
                    <a:lnTo>
                      <a:pt x="218" y="257"/>
                    </a:lnTo>
                    <a:lnTo>
                      <a:pt x="223" y="253"/>
                    </a:lnTo>
                    <a:lnTo>
                      <a:pt x="228" y="249"/>
                    </a:lnTo>
                    <a:lnTo>
                      <a:pt x="236" y="245"/>
                    </a:lnTo>
                    <a:lnTo>
                      <a:pt x="242" y="245"/>
                    </a:lnTo>
                    <a:lnTo>
                      <a:pt x="281" y="236"/>
                    </a:lnTo>
                    <a:lnTo>
                      <a:pt x="281" y="236"/>
                    </a:lnTo>
                    <a:lnTo>
                      <a:pt x="308" y="228"/>
                    </a:lnTo>
                    <a:lnTo>
                      <a:pt x="328" y="221"/>
                    </a:lnTo>
                    <a:lnTo>
                      <a:pt x="328" y="219"/>
                    </a:lnTo>
                    <a:lnTo>
                      <a:pt x="328" y="217"/>
                    </a:lnTo>
                    <a:lnTo>
                      <a:pt x="333" y="196"/>
                    </a:lnTo>
                    <a:lnTo>
                      <a:pt x="335" y="188"/>
                    </a:lnTo>
                    <a:lnTo>
                      <a:pt x="335" y="184"/>
                    </a:lnTo>
                    <a:lnTo>
                      <a:pt x="333" y="180"/>
                    </a:lnTo>
                    <a:lnTo>
                      <a:pt x="333" y="180"/>
                    </a:lnTo>
                    <a:lnTo>
                      <a:pt x="333" y="180"/>
                    </a:lnTo>
                    <a:lnTo>
                      <a:pt x="333" y="180"/>
                    </a:lnTo>
                    <a:lnTo>
                      <a:pt x="333" y="180"/>
                    </a:lnTo>
                    <a:lnTo>
                      <a:pt x="333" y="180"/>
                    </a:lnTo>
                    <a:lnTo>
                      <a:pt x="333" y="180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Freeform 166">
                <a:extLst>
                  <a:ext uri="{FF2B5EF4-FFF2-40B4-BE49-F238E27FC236}">
                    <a16:creationId xmlns:a16="http://schemas.microsoft.com/office/drawing/2014/main" id="{BA5C00CD-BD49-4BDC-9EF8-4905D720BF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13350" y="3321050"/>
                <a:ext cx="301625" cy="195263"/>
              </a:xfrm>
              <a:custGeom>
                <a:avLst/>
                <a:gdLst>
                  <a:gd name="T0" fmla="*/ 184 w 190"/>
                  <a:gd name="T1" fmla="*/ 117 h 123"/>
                  <a:gd name="T2" fmla="*/ 176 w 190"/>
                  <a:gd name="T3" fmla="*/ 117 h 123"/>
                  <a:gd name="T4" fmla="*/ 173 w 190"/>
                  <a:gd name="T5" fmla="*/ 122 h 123"/>
                  <a:gd name="T6" fmla="*/ 186 w 190"/>
                  <a:gd name="T7" fmla="*/ 123 h 123"/>
                  <a:gd name="T8" fmla="*/ 190 w 190"/>
                  <a:gd name="T9" fmla="*/ 119 h 123"/>
                  <a:gd name="T10" fmla="*/ 186 w 190"/>
                  <a:gd name="T11" fmla="*/ 118 h 123"/>
                  <a:gd name="T12" fmla="*/ 186 w 190"/>
                  <a:gd name="T13" fmla="*/ 118 h 123"/>
                  <a:gd name="T14" fmla="*/ 186 w 190"/>
                  <a:gd name="T15" fmla="*/ 118 h 123"/>
                  <a:gd name="T16" fmla="*/ 164 w 190"/>
                  <a:gd name="T17" fmla="*/ 42 h 123"/>
                  <a:gd name="T18" fmla="*/ 162 w 190"/>
                  <a:gd name="T19" fmla="*/ 36 h 123"/>
                  <a:gd name="T20" fmla="*/ 160 w 190"/>
                  <a:gd name="T21" fmla="*/ 30 h 123"/>
                  <a:gd name="T22" fmla="*/ 157 w 190"/>
                  <a:gd name="T23" fmla="*/ 26 h 123"/>
                  <a:gd name="T24" fmla="*/ 153 w 190"/>
                  <a:gd name="T25" fmla="*/ 16 h 123"/>
                  <a:gd name="T26" fmla="*/ 146 w 190"/>
                  <a:gd name="T27" fmla="*/ 3 h 123"/>
                  <a:gd name="T28" fmla="*/ 146 w 190"/>
                  <a:gd name="T29" fmla="*/ 0 h 123"/>
                  <a:gd name="T30" fmla="*/ 101 w 190"/>
                  <a:gd name="T31" fmla="*/ 9 h 123"/>
                  <a:gd name="T32" fmla="*/ 88 w 190"/>
                  <a:gd name="T33" fmla="*/ 17 h 123"/>
                  <a:gd name="T34" fmla="*/ 80 w 190"/>
                  <a:gd name="T35" fmla="*/ 26 h 123"/>
                  <a:gd name="T36" fmla="*/ 75 w 190"/>
                  <a:gd name="T37" fmla="*/ 38 h 123"/>
                  <a:gd name="T38" fmla="*/ 67 w 190"/>
                  <a:gd name="T39" fmla="*/ 38 h 123"/>
                  <a:gd name="T40" fmla="*/ 65 w 190"/>
                  <a:gd name="T41" fmla="*/ 34 h 123"/>
                  <a:gd name="T42" fmla="*/ 48 w 190"/>
                  <a:gd name="T43" fmla="*/ 32 h 123"/>
                  <a:gd name="T44" fmla="*/ 39 w 190"/>
                  <a:gd name="T45" fmla="*/ 30 h 123"/>
                  <a:gd name="T46" fmla="*/ 26 w 190"/>
                  <a:gd name="T47" fmla="*/ 32 h 123"/>
                  <a:gd name="T48" fmla="*/ 15 w 190"/>
                  <a:gd name="T49" fmla="*/ 30 h 123"/>
                  <a:gd name="T50" fmla="*/ 10 w 190"/>
                  <a:gd name="T51" fmla="*/ 30 h 123"/>
                  <a:gd name="T52" fmla="*/ 8 w 190"/>
                  <a:gd name="T53" fmla="*/ 40 h 123"/>
                  <a:gd name="T54" fmla="*/ 10 w 190"/>
                  <a:gd name="T55" fmla="*/ 44 h 123"/>
                  <a:gd name="T56" fmla="*/ 4 w 190"/>
                  <a:gd name="T57" fmla="*/ 49 h 123"/>
                  <a:gd name="T58" fmla="*/ 4 w 190"/>
                  <a:gd name="T59" fmla="*/ 53 h 123"/>
                  <a:gd name="T60" fmla="*/ 2 w 190"/>
                  <a:gd name="T61" fmla="*/ 62 h 123"/>
                  <a:gd name="T62" fmla="*/ 4 w 190"/>
                  <a:gd name="T63" fmla="*/ 70 h 123"/>
                  <a:gd name="T64" fmla="*/ 0 w 190"/>
                  <a:gd name="T65" fmla="*/ 70 h 123"/>
                  <a:gd name="T66" fmla="*/ 6 w 190"/>
                  <a:gd name="T67" fmla="*/ 78 h 123"/>
                  <a:gd name="T68" fmla="*/ 11 w 190"/>
                  <a:gd name="T69" fmla="*/ 97 h 123"/>
                  <a:gd name="T70" fmla="*/ 11 w 190"/>
                  <a:gd name="T71" fmla="*/ 105 h 123"/>
                  <a:gd name="T72" fmla="*/ 14 w 190"/>
                  <a:gd name="T73" fmla="*/ 110 h 123"/>
                  <a:gd name="T74" fmla="*/ 15 w 190"/>
                  <a:gd name="T75" fmla="*/ 117 h 123"/>
                  <a:gd name="T76" fmla="*/ 22 w 190"/>
                  <a:gd name="T77" fmla="*/ 117 h 123"/>
                  <a:gd name="T78" fmla="*/ 27 w 190"/>
                  <a:gd name="T79" fmla="*/ 118 h 123"/>
                  <a:gd name="T80" fmla="*/ 35 w 190"/>
                  <a:gd name="T81" fmla="*/ 117 h 123"/>
                  <a:gd name="T82" fmla="*/ 39 w 190"/>
                  <a:gd name="T83" fmla="*/ 114 h 123"/>
                  <a:gd name="T84" fmla="*/ 42 w 190"/>
                  <a:gd name="T85" fmla="*/ 113 h 123"/>
                  <a:gd name="T86" fmla="*/ 46 w 190"/>
                  <a:gd name="T87" fmla="*/ 110 h 123"/>
                  <a:gd name="T88" fmla="*/ 53 w 190"/>
                  <a:gd name="T89" fmla="*/ 105 h 123"/>
                  <a:gd name="T90" fmla="*/ 71 w 190"/>
                  <a:gd name="T91" fmla="*/ 102 h 123"/>
                  <a:gd name="T92" fmla="*/ 80 w 190"/>
                  <a:gd name="T93" fmla="*/ 97 h 123"/>
                  <a:gd name="T94" fmla="*/ 88 w 190"/>
                  <a:gd name="T95" fmla="*/ 93 h 123"/>
                  <a:gd name="T96" fmla="*/ 93 w 190"/>
                  <a:gd name="T97" fmla="*/ 93 h 123"/>
                  <a:gd name="T98" fmla="*/ 101 w 190"/>
                  <a:gd name="T99" fmla="*/ 87 h 123"/>
                  <a:gd name="T100" fmla="*/ 111 w 190"/>
                  <a:gd name="T101" fmla="*/ 80 h 123"/>
                  <a:gd name="T102" fmla="*/ 127 w 190"/>
                  <a:gd name="T103" fmla="*/ 76 h 123"/>
                  <a:gd name="T104" fmla="*/ 140 w 190"/>
                  <a:gd name="T105" fmla="*/ 70 h 123"/>
                  <a:gd name="T106" fmla="*/ 145 w 190"/>
                  <a:gd name="T107" fmla="*/ 66 h 123"/>
                  <a:gd name="T108" fmla="*/ 150 w 190"/>
                  <a:gd name="T109" fmla="*/ 65 h 123"/>
                  <a:gd name="T110" fmla="*/ 153 w 190"/>
                  <a:gd name="T111" fmla="*/ 60 h 123"/>
                  <a:gd name="T112" fmla="*/ 154 w 190"/>
                  <a:gd name="T113" fmla="*/ 52 h 123"/>
                  <a:gd name="T114" fmla="*/ 166 w 190"/>
                  <a:gd name="T115" fmla="*/ 44 h 123"/>
                  <a:gd name="T116" fmla="*/ 164 w 190"/>
                  <a:gd name="T117" fmla="*/ 42 h 123"/>
                  <a:gd name="T118" fmla="*/ 164 w 190"/>
                  <a:gd name="T119" fmla="*/ 42 h 123"/>
                  <a:gd name="T120" fmla="*/ 164 w 190"/>
                  <a:gd name="T121" fmla="*/ 42 h 123"/>
                  <a:gd name="T122" fmla="*/ 164 w 190"/>
                  <a:gd name="T123" fmla="*/ 4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0" h="123">
                    <a:moveTo>
                      <a:pt x="186" y="118"/>
                    </a:moveTo>
                    <a:lnTo>
                      <a:pt x="184" y="117"/>
                    </a:lnTo>
                    <a:lnTo>
                      <a:pt x="180" y="118"/>
                    </a:lnTo>
                    <a:lnTo>
                      <a:pt x="176" y="117"/>
                    </a:lnTo>
                    <a:lnTo>
                      <a:pt x="173" y="118"/>
                    </a:lnTo>
                    <a:lnTo>
                      <a:pt x="173" y="122"/>
                    </a:lnTo>
                    <a:lnTo>
                      <a:pt x="180" y="123"/>
                    </a:lnTo>
                    <a:lnTo>
                      <a:pt x="186" y="123"/>
                    </a:lnTo>
                    <a:lnTo>
                      <a:pt x="189" y="122"/>
                    </a:lnTo>
                    <a:lnTo>
                      <a:pt x="190" y="119"/>
                    </a:lnTo>
                    <a:lnTo>
                      <a:pt x="186" y="118"/>
                    </a:lnTo>
                    <a:lnTo>
                      <a:pt x="186" y="118"/>
                    </a:lnTo>
                    <a:lnTo>
                      <a:pt x="186" y="118"/>
                    </a:lnTo>
                    <a:lnTo>
                      <a:pt x="186" y="118"/>
                    </a:lnTo>
                    <a:lnTo>
                      <a:pt x="186" y="118"/>
                    </a:lnTo>
                    <a:lnTo>
                      <a:pt x="186" y="118"/>
                    </a:lnTo>
                    <a:lnTo>
                      <a:pt x="186" y="118"/>
                    </a:lnTo>
                    <a:close/>
                    <a:moveTo>
                      <a:pt x="164" y="42"/>
                    </a:moveTo>
                    <a:lnTo>
                      <a:pt x="162" y="40"/>
                    </a:lnTo>
                    <a:lnTo>
                      <a:pt x="162" y="36"/>
                    </a:lnTo>
                    <a:lnTo>
                      <a:pt x="160" y="34"/>
                    </a:lnTo>
                    <a:lnTo>
                      <a:pt x="160" y="30"/>
                    </a:lnTo>
                    <a:lnTo>
                      <a:pt x="158" y="29"/>
                    </a:lnTo>
                    <a:lnTo>
                      <a:pt x="157" y="26"/>
                    </a:lnTo>
                    <a:lnTo>
                      <a:pt x="156" y="22"/>
                    </a:lnTo>
                    <a:lnTo>
                      <a:pt x="153" y="16"/>
                    </a:lnTo>
                    <a:lnTo>
                      <a:pt x="153" y="16"/>
                    </a:lnTo>
                    <a:lnTo>
                      <a:pt x="146" y="3"/>
                    </a:lnTo>
                    <a:lnTo>
                      <a:pt x="145" y="0"/>
                    </a:lnTo>
                    <a:lnTo>
                      <a:pt x="146" y="0"/>
                    </a:lnTo>
                    <a:lnTo>
                      <a:pt x="107" y="9"/>
                    </a:lnTo>
                    <a:lnTo>
                      <a:pt x="101" y="9"/>
                    </a:lnTo>
                    <a:lnTo>
                      <a:pt x="93" y="13"/>
                    </a:lnTo>
                    <a:lnTo>
                      <a:pt x="88" y="17"/>
                    </a:lnTo>
                    <a:lnTo>
                      <a:pt x="83" y="21"/>
                    </a:lnTo>
                    <a:lnTo>
                      <a:pt x="80" y="26"/>
                    </a:lnTo>
                    <a:lnTo>
                      <a:pt x="76" y="34"/>
                    </a:lnTo>
                    <a:lnTo>
                      <a:pt x="75" y="38"/>
                    </a:lnTo>
                    <a:lnTo>
                      <a:pt x="71" y="38"/>
                    </a:lnTo>
                    <a:lnTo>
                      <a:pt x="67" y="38"/>
                    </a:lnTo>
                    <a:lnTo>
                      <a:pt x="67" y="36"/>
                    </a:lnTo>
                    <a:lnTo>
                      <a:pt x="65" y="34"/>
                    </a:lnTo>
                    <a:lnTo>
                      <a:pt x="63" y="32"/>
                    </a:lnTo>
                    <a:lnTo>
                      <a:pt x="48" y="32"/>
                    </a:lnTo>
                    <a:lnTo>
                      <a:pt x="44" y="30"/>
                    </a:lnTo>
                    <a:lnTo>
                      <a:pt x="39" y="30"/>
                    </a:lnTo>
                    <a:lnTo>
                      <a:pt x="31" y="30"/>
                    </a:lnTo>
                    <a:lnTo>
                      <a:pt x="26" y="32"/>
                    </a:lnTo>
                    <a:lnTo>
                      <a:pt x="19" y="32"/>
                    </a:lnTo>
                    <a:lnTo>
                      <a:pt x="15" y="30"/>
                    </a:lnTo>
                    <a:lnTo>
                      <a:pt x="14" y="30"/>
                    </a:lnTo>
                    <a:lnTo>
                      <a:pt x="10" y="30"/>
                    </a:lnTo>
                    <a:lnTo>
                      <a:pt x="8" y="32"/>
                    </a:lnTo>
                    <a:lnTo>
                      <a:pt x="8" y="40"/>
                    </a:lnTo>
                    <a:lnTo>
                      <a:pt x="10" y="42"/>
                    </a:lnTo>
                    <a:lnTo>
                      <a:pt x="10" y="44"/>
                    </a:lnTo>
                    <a:lnTo>
                      <a:pt x="6" y="48"/>
                    </a:lnTo>
                    <a:lnTo>
                      <a:pt x="4" y="49"/>
                    </a:lnTo>
                    <a:lnTo>
                      <a:pt x="2" y="52"/>
                    </a:lnTo>
                    <a:lnTo>
                      <a:pt x="4" y="53"/>
                    </a:lnTo>
                    <a:lnTo>
                      <a:pt x="4" y="57"/>
                    </a:lnTo>
                    <a:lnTo>
                      <a:pt x="2" y="62"/>
                    </a:lnTo>
                    <a:lnTo>
                      <a:pt x="2" y="66"/>
                    </a:lnTo>
                    <a:lnTo>
                      <a:pt x="4" y="70"/>
                    </a:lnTo>
                    <a:lnTo>
                      <a:pt x="2" y="70"/>
                    </a:lnTo>
                    <a:lnTo>
                      <a:pt x="0" y="70"/>
                    </a:lnTo>
                    <a:lnTo>
                      <a:pt x="4" y="73"/>
                    </a:lnTo>
                    <a:lnTo>
                      <a:pt x="6" y="78"/>
                    </a:lnTo>
                    <a:lnTo>
                      <a:pt x="10" y="93"/>
                    </a:lnTo>
                    <a:lnTo>
                      <a:pt x="11" y="97"/>
                    </a:lnTo>
                    <a:lnTo>
                      <a:pt x="11" y="101"/>
                    </a:lnTo>
                    <a:lnTo>
                      <a:pt x="11" y="105"/>
                    </a:lnTo>
                    <a:lnTo>
                      <a:pt x="14" y="109"/>
                    </a:lnTo>
                    <a:lnTo>
                      <a:pt x="14" y="110"/>
                    </a:lnTo>
                    <a:lnTo>
                      <a:pt x="15" y="114"/>
                    </a:lnTo>
                    <a:lnTo>
                      <a:pt x="15" y="117"/>
                    </a:lnTo>
                    <a:lnTo>
                      <a:pt x="19" y="117"/>
                    </a:lnTo>
                    <a:lnTo>
                      <a:pt x="22" y="117"/>
                    </a:lnTo>
                    <a:lnTo>
                      <a:pt x="23" y="118"/>
                    </a:lnTo>
                    <a:lnTo>
                      <a:pt x="27" y="118"/>
                    </a:lnTo>
                    <a:lnTo>
                      <a:pt x="32" y="117"/>
                    </a:lnTo>
                    <a:lnTo>
                      <a:pt x="35" y="117"/>
                    </a:lnTo>
                    <a:lnTo>
                      <a:pt x="39" y="117"/>
                    </a:lnTo>
                    <a:lnTo>
                      <a:pt x="39" y="114"/>
                    </a:lnTo>
                    <a:lnTo>
                      <a:pt x="40" y="117"/>
                    </a:lnTo>
                    <a:lnTo>
                      <a:pt x="42" y="113"/>
                    </a:lnTo>
                    <a:lnTo>
                      <a:pt x="44" y="110"/>
                    </a:lnTo>
                    <a:lnTo>
                      <a:pt x="46" y="110"/>
                    </a:lnTo>
                    <a:lnTo>
                      <a:pt x="50" y="106"/>
                    </a:lnTo>
                    <a:lnTo>
                      <a:pt x="53" y="105"/>
                    </a:lnTo>
                    <a:lnTo>
                      <a:pt x="67" y="102"/>
                    </a:lnTo>
                    <a:lnTo>
                      <a:pt x="71" y="102"/>
                    </a:lnTo>
                    <a:lnTo>
                      <a:pt x="75" y="101"/>
                    </a:lnTo>
                    <a:lnTo>
                      <a:pt x="80" y="97"/>
                    </a:lnTo>
                    <a:lnTo>
                      <a:pt x="84" y="95"/>
                    </a:lnTo>
                    <a:lnTo>
                      <a:pt x="88" y="93"/>
                    </a:lnTo>
                    <a:lnTo>
                      <a:pt x="89" y="93"/>
                    </a:lnTo>
                    <a:lnTo>
                      <a:pt x="93" y="93"/>
                    </a:lnTo>
                    <a:lnTo>
                      <a:pt x="99" y="91"/>
                    </a:lnTo>
                    <a:lnTo>
                      <a:pt x="101" y="87"/>
                    </a:lnTo>
                    <a:lnTo>
                      <a:pt x="105" y="83"/>
                    </a:lnTo>
                    <a:lnTo>
                      <a:pt x="111" y="80"/>
                    </a:lnTo>
                    <a:lnTo>
                      <a:pt x="119" y="78"/>
                    </a:lnTo>
                    <a:lnTo>
                      <a:pt x="127" y="76"/>
                    </a:lnTo>
                    <a:lnTo>
                      <a:pt x="132" y="74"/>
                    </a:lnTo>
                    <a:lnTo>
                      <a:pt x="140" y="70"/>
                    </a:lnTo>
                    <a:lnTo>
                      <a:pt x="142" y="69"/>
                    </a:lnTo>
                    <a:lnTo>
                      <a:pt x="145" y="66"/>
                    </a:lnTo>
                    <a:lnTo>
                      <a:pt x="149" y="65"/>
                    </a:lnTo>
                    <a:lnTo>
                      <a:pt x="150" y="65"/>
                    </a:lnTo>
                    <a:lnTo>
                      <a:pt x="153" y="62"/>
                    </a:lnTo>
                    <a:lnTo>
                      <a:pt x="153" y="60"/>
                    </a:lnTo>
                    <a:lnTo>
                      <a:pt x="153" y="53"/>
                    </a:lnTo>
                    <a:lnTo>
                      <a:pt x="154" y="52"/>
                    </a:lnTo>
                    <a:lnTo>
                      <a:pt x="158" y="48"/>
                    </a:lnTo>
                    <a:lnTo>
                      <a:pt x="166" y="44"/>
                    </a:lnTo>
                    <a:lnTo>
                      <a:pt x="164" y="44"/>
                    </a:lnTo>
                    <a:lnTo>
                      <a:pt x="164" y="42"/>
                    </a:lnTo>
                    <a:lnTo>
                      <a:pt x="164" y="42"/>
                    </a:lnTo>
                    <a:lnTo>
                      <a:pt x="164" y="42"/>
                    </a:lnTo>
                    <a:lnTo>
                      <a:pt x="164" y="42"/>
                    </a:lnTo>
                    <a:lnTo>
                      <a:pt x="164" y="42"/>
                    </a:lnTo>
                    <a:lnTo>
                      <a:pt x="164" y="42"/>
                    </a:lnTo>
                    <a:lnTo>
                      <a:pt x="164" y="42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Freeform 167">
                <a:extLst>
                  <a:ext uri="{FF2B5EF4-FFF2-40B4-BE49-F238E27FC236}">
                    <a16:creationId xmlns:a16="http://schemas.microsoft.com/office/drawing/2014/main" id="{E9A5C155-F90E-42BD-A875-E6C03FE8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3538" y="3154363"/>
                <a:ext cx="190500" cy="236538"/>
              </a:xfrm>
              <a:custGeom>
                <a:avLst/>
                <a:gdLst>
                  <a:gd name="T0" fmla="*/ 114 w 120"/>
                  <a:gd name="T1" fmla="*/ 42 h 149"/>
                  <a:gd name="T2" fmla="*/ 106 w 120"/>
                  <a:gd name="T3" fmla="*/ 33 h 149"/>
                  <a:gd name="T4" fmla="*/ 101 w 120"/>
                  <a:gd name="T5" fmla="*/ 25 h 149"/>
                  <a:gd name="T6" fmla="*/ 88 w 120"/>
                  <a:gd name="T7" fmla="*/ 21 h 149"/>
                  <a:gd name="T8" fmla="*/ 75 w 120"/>
                  <a:gd name="T9" fmla="*/ 17 h 149"/>
                  <a:gd name="T10" fmla="*/ 63 w 120"/>
                  <a:gd name="T11" fmla="*/ 3 h 149"/>
                  <a:gd name="T12" fmla="*/ 61 w 120"/>
                  <a:gd name="T13" fmla="*/ 0 h 149"/>
                  <a:gd name="T14" fmla="*/ 55 w 120"/>
                  <a:gd name="T15" fmla="*/ 0 h 149"/>
                  <a:gd name="T16" fmla="*/ 53 w 120"/>
                  <a:gd name="T17" fmla="*/ 3 h 149"/>
                  <a:gd name="T18" fmla="*/ 55 w 120"/>
                  <a:gd name="T19" fmla="*/ 13 h 149"/>
                  <a:gd name="T20" fmla="*/ 57 w 120"/>
                  <a:gd name="T21" fmla="*/ 16 h 149"/>
                  <a:gd name="T22" fmla="*/ 49 w 120"/>
                  <a:gd name="T23" fmla="*/ 17 h 149"/>
                  <a:gd name="T24" fmla="*/ 52 w 120"/>
                  <a:gd name="T25" fmla="*/ 21 h 149"/>
                  <a:gd name="T26" fmla="*/ 48 w 120"/>
                  <a:gd name="T27" fmla="*/ 35 h 149"/>
                  <a:gd name="T28" fmla="*/ 48 w 120"/>
                  <a:gd name="T29" fmla="*/ 42 h 149"/>
                  <a:gd name="T30" fmla="*/ 49 w 120"/>
                  <a:gd name="T31" fmla="*/ 46 h 149"/>
                  <a:gd name="T32" fmla="*/ 55 w 120"/>
                  <a:gd name="T33" fmla="*/ 53 h 149"/>
                  <a:gd name="T34" fmla="*/ 53 w 120"/>
                  <a:gd name="T35" fmla="*/ 65 h 149"/>
                  <a:gd name="T36" fmla="*/ 48 w 120"/>
                  <a:gd name="T37" fmla="*/ 88 h 149"/>
                  <a:gd name="T38" fmla="*/ 28 w 120"/>
                  <a:gd name="T39" fmla="*/ 97 h 149"/>
                  <a:gd name="T40" fmla="*/ 0 w 120"/>
                  <a:gd name="T41" fmla="*/ 105 h 149"/>
                  <a:gd name="T42" fmla="*/ 8 w 120"/>
                  <a:gd name="T43" fmla="*/ 121 h 149"/>
                  <a:gd name="T44" fmla="*/ 11 w 120"/>
                  <a:gd name="T45" fmla="*/ 127 h 149"/>
                  <a:gd name="T46" fmla="*/ 13 w 120"/>
                  <a:gd name="T47" fmla="*/ 134 h 149"/>
                  <a:gd name="T48" fmla="*/ 15 w 120"/>
                  <a:gd name="T49" fmla="*/ 139 h 149"/>
                  <a:gd name="T50" fmla="*/ 17 w 120"/>
                  <a:gd name="T51" fmla="*/ 145 h 149"/>
                  <a:gd name="T52" fmla="*/ 19 w 120"/>
                  <a:gd name="T53" fmla="*/ 149 h 149"/>
                  <a:gd name="T54" fmla="*/ 27 w 120"/>
                  <a:gd name="T55" fmla="*/ 149 h 149"/>
                  <a:gd name="T56" fmla="*/ 36 w 120"/>
                  <a:gd name="T57" fmla="*/ 145 h 149"/>
                  <a:gd name="T58" fmla="*/ 44 w 120"/>
                  <a:gd name="T59" fmla="*/ 143 h 149"/>
                  <a:gd name="T60" fmla="*/ 48 w 120"/>
                  <a:gd name="T61" fmla="*/ 145 h 149"/>
                  <a:gd name="T62" fmla="*/ 53 w 120"/>
                  <a:gd name="T63" fmla="*/ 141 h 149"/>
                  <a:gd name="T64" fmla="*/ 53 w 120"/>
                  <a:gd name="T65" fmla="*/ 135 h 149"/>
                  <a:gd name="T66" fmla="*/ 59 w 120"/>
                  <a:gd name="T67" fmla="*/ 127 h 149"/>
                  <a:gd name="T68" fmla="*/ 68 w 120"/>
                  <a:gd name="T69" fmla="*/ 127 h 149"/>
                  <a:gd name="T70" fmla="*/ 75 w 120"/>
                  <a:gd name="T71" fmla="*/ 121 h 149"/>
                  <a:gd name="T72" fmla="*/ 76 w 120"/>
                  <a:gd name="T73" fmla="*/ 113 h 149"/>
                  <a:gd name="T74" fmla="*/ 89 w 120"/>
                  <a:gd name="T75" fmla="*/ 109 h 149"/>
                  <a:gd name="T76" fmla="*/ 92 w 120"/>
                  <a:gd name="T77" fmla="*/ 106 h 149"/>
                  <a:gd name="T78" fmla="*/ 89 w 120"/>
                  <a:gd name="T79" fmla="*/ 97 h 149"/>
                  <a:gd name="T80" fmla="*/ 92 w 120"/>
                  <a:gd name="T81" fmla="*/ 86 h 149"/>
                  <a:gd name="T82" fmla="*/ 96 w 120"/>
                  <a:gd name="T83" fmla="*/ 80 h 149"/>
                  <a:gd name="T84" fmla="*/ 97 w 120"/>
                  <a:gd name="T85" fmla="*/ 80 h 149"/>
                  <a:gd name="T86" fmla="*/ 101 w 120"/>
                  <a:gd name="T87" fmla="*/ 82 h 149"/>
                  <a:gd name="T88" fmla="*/ 102 w 120"/>
                  <a:gd name="T89" fmla="*/ 77 h 149"/>
                  <a:gd name="T90" fmla="*/ 109 w 120"/>
                  <a:gd name="T91" fmla="*/ 66 h 149"/>
                  <a:gd name="T92" fmla="*/ 114 w 120"/>
                  <a:gd name="T93" fmla="*/ 60 h 149"/>
                  <a:gd name="T94" fmla="*/ 120 w 120"/>
                  <a:gd name="T95" fmla="*/ 46 h 149"/>
                  <a:gd name="T96" fmla="*/ 118 w 120"/>
                  <a:gd name="T97" fmla="*/ 44 h 149"/>
                  <a:gd name="T98" fmla="*/ 118 w 120"/>
                  <a:gd name="T99" fmla="*/ 44 h 149"/>
                  <a:gd name="T100" fmla="*/ 118 w 120"/>
                  <a:gd name="T101" fmla="*/ 44 h 149"/>
                  <a:gd name="T102" fmla="*/ 118 w 120"/>
                  <a:gd name="T103" fmla="*/ 4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" h="149">
                    <a:moveTo>
                      <a:pt x="118" y="44"/>
                    </a:moveTo>
                    <a:lnTo>
                      <a:pt x="114" y="42"/>
                    </a:lnTo>
                    <a:lnTo>
                      <a:pt x="112" y="40"/>
                    </a:lnTo>
                    <a:lnTo>
                      <a:pt x="106" y="33"/>
                    </a:lnTo>
                    <a:lnTo>
                      <a:pt x="102" y="27"/>
                    </a:lnTo>
                    <a:lnTo>
                      <a:pt x="101" y="25"/>
                    </a:lnTo>
                    <a:lnTo>
                      <a:pt x="97" y="23"/>
                    </a:lnTo>
                    <a:lnTo>
                      <a:pt x="88" y="21"/>
                    </a:lnTo>
                    <a:lnTo>
                      <a:pt x="78" y="20"/>
                    </a:lnTo>
                    <a:lnTo>
                      <a:pt x="75" y="17"/>
                    </a:lnTo>
                    <a:lnTo>
                      <a:pt x="71" y="13"/>
                    </a:lnTo>
                    <a:lnTo>
                      <a:pt x="63" y="3"/>
                    </a:lnTo>
                    <a:lnTo>
                      <a:pt x="63" y="3"/>
                    </a:lnTo>
                    <a:lnTo>
                      <a:pt x="61" y="0"/>
                    </a:lnTo>
                    <a:lnTo>
                      <a:pt x="57" y="3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3" y="3"/>
                    </a:lnTo>
                    <a:lnTo>
                      <a:pt x="53" y="7"/>
                    </a:lnTo>
                    <a:lnTo>
                      <a:pt x="55" y="13"/>
                    </a:lnTo>
                    <a:lnTo>
                      <a:pt x="57" y="13"/>
                    </a:lnTo>
                    <a:lnTo>
                      <a:pt x="57" y="16"/>
                    </a:lnTo>
                    <a:lnTo>
                      <a:pt x="53" y="17"/>
                    </a:lnTo>
                    <a:lnTo>
                      <a:pt x="49" y="17"/>
                    </a:lnTo>
                    <a:lnTo>
                      <a:pt x="49" y="20"/>
                    </a:lnTo>
                    <a:lnTo>
                      <a:pt x="52" y="21"/>
                    </a:lnTo>
                    <a:lnTo>
                      <a:pt x="49" y="29"/>
                    </a:lnTo>
                    <a:lnTo>
                      <a:pt x="48" y="35"/>
                    </a:lnTo>
                    <a:lnTo>
                      <a:pt x="48" y="40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49" y="46"/>
                    </a:lnTo>
                    <a:lnTo>
                      <a:pt x="53" y="49"/>
                    </a:lnTo>
                    <a:lnTo>
                      <a:pt x="55" y="53"/>
                    </a:lnTo>
                    <a:lnTo>
                      <a:pt x="55" y="57"/>
                    </a:lnTo>
                    <a:lnTo>
                      <a:pt x="53" y="65"/>
                    </a:lnTo>
                    <a:lnTo>
                      <a:pt x="48" y="86"/>
                    </a:lnTo>
                    <a:lnTo>
                      <a:pt x="48" y="88"/>
                    </a:lnTo>
                    <a:lnTo>
                      <a:pt x="48" y="90"/>
                    </a:lnTo>
                    <a:lnTo>
                      <a:pt x="28" y="97"/>
                    </a:lnTo>
                    <a:lnTo>
                      <a:pt x="1" y="105"/>
                    </a:lnTo>
                    <a:lnTo>
                      <a:pt x="0" y="105"/>
                    </a:lnTo>
                    <a:lnTo>
                      <a:pt x="1" y="108"/>
                    </a:lnTo>
                    <a:lnTo>
                      <a:pt x="8" y="121"/>
                    </a:lnTo>
                    <a:lnTo>
                      <a:pt x="8" y="121"/>
                    </a:lnTo>
                    <a:lnTo>
                      <a:pt x="11" y="127"/>
                    </a:lnTo>
                    <a:lnTo>
                      <a:pt x="12" y="131"/>
                    </a:lnTo>
                    <a:lnTo>
                      <a:pt x="13" y="134"/>
                    </a:lnTo>
                    <a:lnTo>
                      <a:pt x="15" y="135"/>
                    </a:lnTo>
                    <a:lnTo>
                      <a:pt x="15" y="139"/>
                    </a:lnTo>
                    <a:lnTo>
                      <a:pt x="17" y="141"/>
                    </a:lnTo>
                    <a:lnTo>
                      <a:pt x="17" y="145"/>
                    </a:lnTo>
                    <a:lnTo>
                      <a:pt x="19" y="147"/>
                    </a:lnTo>
                    <a:lnTo>
                      <a:pt x="19" y="149"/>
                    </a:lnTo>
                    <a:lnTo>
                      <a:pt x="21" y="149"/>
                    </a:lnTo>
                    <a:lnTo>
                      <a:pt x="27" y="149"/>
                    </a:lnTo>
                    <a:lnTo>
                      <a:pt x="31" y="147"/>
                    </a:lnTo>
                    <a:lnTo>
                      <a:pt x="36" y="145"/>
                    </a:lnTo>
                    <a:lnTo>
                      <a:pt x="40" y="143"/>
                    </a:lnTo>
                    <a:lnTo>
                      <a:pt x="44" y="143"/>
                    </a:lnTo>
                    <a:lnTo>
                      <a:pt x="45" y="145"/>
                    </a:lnTo>
                    <a:lnTo>
                      <a:pt x="48" y="145"/>
                    </a:lnTo>
                    <a:lnTo>
                      <a:pt x="49" y="145"/>
                    </a:lnTo>
                    <a:lnTo>
                      <a:pt x="53" y="141"/>
                    </a:lnTo>
                    <a:lnTo>
                      <a:pt x="55" y="139"/>
                    </a:lnTo>
                    <a:lnTo>
                      <a:pt x="53" y="135"/>
                    </a:lnTo>
                    <a:lnTo>
                      <a:pt x="55" y="131"/>
                    </a:lnTo>
                    <a:lnTo>
                      <a:pt x="59" y="127"/>
                    </a:lnTo>
                    <a:lnTo>
                      <a:pt x="63" y="127"/>
                    </a:lnTo>
                    <a:lnTo>
                      <a:pt x="68" y="127"/>
                    </a:lnTo>
                    <a:lnTo>
                      <a:pt x="72" y="123"/>
                    </a:lnTo>
                    <a:lnTo>
                      <a:pt x="75" y="121"/>
                    </a:lnTo>
                    <a:lnTo>
                      <a:pt x="75" y="117"/>
                    </a:lnTo>
                    <a:lnTo>
                      <a:pt x="76" y="113"/>
                    </a:lnTo>
                    <a:lnTo>
                      <a:pt x="80" y="110"/>
                    </a:lnTo>
                    <a:lnTo>
                      <a:pt x="89" y="109"/>
                    </a:lnTo>
                    <a:lnTo>
                      <a:pt x="92" y="109"/>
                    </a:lnTo>
                    <a:lnTo>
                      <a:pt x="92" y="106"/>
                    </a:lnTo>
                    <a:lnTo>
                      <a:pt x="92" y="104"/>
                    </a:lnTo>
                    <a:lnTo>
                      <a:pt x="89" y="97"/>
                    </a:lnTo>
                    <a:lnTo>
                      <a:pt x="92" y="92"/>
                    </a:lnTo>
                    <a:lnTo>
                      <a:pt x="92" y="86"/>
                    </a:lnTo>
                    <a:lnTo>
                      <a:pt x="93" y="82"/>
                    </a:lnTo>
                    <a:lnTo>
                      <a:pt x="96" y="80"/>
                    </a:lnTo>
                    <a:lnTo>
                      <a:pt x="97" y="78"/>
                    </a:lnTo>
                    <a:lnTo>
                      <a:pt x="97" y="80"/>
                    </a:lnTo>
                    <a:lnTo>
                      <a:pt x="98" y="82"/>
                    </a:lnTo>
                    <a:lnTo>
                      <a:pt x="101" y="82"/>
                    </a:lnTo>
                    <a:lnTo>
                      <a:pt x="102" y="80"/>
                    </a:lnTo>
                    <a:lnTo>
                      <a:pt x="102" y="77"/>
                    </a:lnTo>
                    <a:lnTo>
                      <a:pt x="105" y="70"/>
                    </a:lnTo>
                    <a:lnTo>
                      <a:pt x="109" y="66"/>
                    </a:lnTo>
                    <a:lnTo>
                      <a:pt x="112" y="64"/>
                    </a:lnTo>
                    <a:lnTo>
                      <a:pt x="114" y="60"/>
                    </a:lnTo>
                    <a:lnTo>
                      <a:pt x="120" y="49"/>
                    </a:lnTo>
                    <a:lnTo>
                      <a:pt x="120" y="46"/>
                    </a:lnTo>
                    <a:lnTo>
                      <a:pt x="120" y="44"/>
                    </a:lnTo>
                    <a:lnTo>
                      <a:pt x="118" y="44"/>
                    </a:lnTo>
                    <a:lnTo>
                      <a:pt x="118" y="44"/>
                    </a:lnTo>
                    <a:lnTo>
                      <a:pt x="118" y="44"/>
                    </a:lnTo>
                    <a:lnTo>
                      <a:pt x="118" y="44"/>
                    </a:lnTo>
                    <a:lnTo>
                      <a:pt x="118" y="44"/>
                    </a:lnTo>
                    <a:lnTo>
                      <a:pt x="118" y="44"/>
                    </a:lnTo>
                    <a:lnTo>
                      <a:pt x="118" y="44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Freeform 168">
                <a:extLst>
                  <a:ext uri="{FF2B5EF4-FFF2-40B4-BE49-F238E27FC236}">
                    <a16:creationId xmlns:a16="http://schemas.microsoft.com/office/drawing/2014/main" id="{192E475F-BF2C-412D-BEDA-45F195230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1738" y="2798763"/>
                <a:ext cx="152400" cy="153988"/>
              </a:xfrm>
              <a:custGeom>
                <a:avLst/>
                <a:gdLst>
                  <a:gd name="T0" fmla="*/ 66 w 72"/>
                  <a:gd name="T1" fmla="*/ 3 h 73"/>
                  <a:gd name="T2" fmla="*/ 59 w 72"/>
                  <a:gd name="T3" fmla="*/ 3 h 73"/>
                  <a:gd name="T4" fmla="*/ 51 w 72"/>
                  <a:gd name="T5" fmla="*/ 3 h 73"/>
                  <a:gd name="T6" fmla="*/ 39 w 72"/>
                  <a:gd name="T7" fmla="*/ 9 h 73"/>
                  <a:gd name="T8" fmla="*/ 31 w 72"/>
                  <a:gd name="T9" fmla="*/ 9 h 73"/>
                  <a:gd name="T10" fmla="*/ 27 w 72"/>
                  <a:gd name="T11" fmla="*/ 6 h 73"/>
                  <a:gd name="T12" fmla="*/ 20 w 72"/>
                  <a:gd name="T13" fmla="*/ 7 h 73"/>
                  <a:gd name="T14" fmla="*/ 13 w 72"/>
                  <a:gd name="T15" fmla="*/ 9 h 73"/>
                  <a:gd name="T16" fmla="*/ 8 w 72"/>
                  <a:gd name="T17" fmla="*/ 7 h 73"/>
                  <a:gd name="T18" fmla="*/ 7 w 72"/>
                  <a:gd name="T19" fmla="*/ 10 h 73"/>
                  <a:gd name="T20" fmla="*/ 6 w 72"/>
                  <a:gd name="T21" fmla="*/ 14 h 73"/>
                  <a:gd name="T22" fmla="*/ 5 w 72"/>
                  <a:gd name="T23" fmla="*/ 18 h 73"/>
                  <a:gd name="T24" fmla="*/ 3 w 72"/>
                  <a:gd name="T25" fmla="*/ 20 h 73"/>
                  <a:gd name="T26" fmla="*/ 0 w 72"/>
                  <a:gd name="T27" fmla="*/ 19 h 73"/>
                  <a:gd name="T28" fmla="*/ 1 w 72"/>
                  <a:gd name="T29" fmla="*/ 26 h 73"/>
                  <a:gd name="T30" fmla="*/ 1 w 72"/>
                  <a:gd name="T31" fmla="*/ 29 h 73"/>
                  <a:gd name="T32" fmla="*/ 3 w 72"/>
                  <a:gd name="T33" fmla="*/ 36 h 73"/>
                  <a:gd name="T34" fmla="*/ 6 w 72"/>
                  <a:gd name="T35" fmla="*/ 36 h 73"/>
                  <a:gd name="T36" fmla="*/ 7 w 72"/>
                  <a:gd name="T37" fmla="*/ 39 h 73"/>
                  <a:gd name="T38" fmla="*/ 10 w 72"/>
                  <a:gd name="T39" fmla="*/ 42 h 73"/>
                  <a:gd name="T40" fmla="*/ 8 w 72"/>
                  <a:gd name="T41" fmla="*/ 45 h 73"/>
                  <a:gd name="T42" fmla="*/ 8 w 72"/>
                  <a:gd name="T43" fmla="*/ 47 h 73"/>
                  <a:gd name="T44" fmla="*/ 4 w 72"/>
                  <a:gd name="T45" fmla="*/ 49 h 73"/>
                  <a:gd name="T46" fmla="*/ 3 w 72"/>
                  <a:gd name="T47" fmla="*/ 53 h 73"/>
                  <a:gd name="T48" fmla="*/ 1 w 72"/>
                  <a:gd name="T49" fmla="*/ 60 h 73"/>
                  <a:gd name="T50" fmla="*/ 1 w 72"/>
                  <a:gd name="T51" fmla="*/ 67 h 73"/>
                  <a:gd name="T52" fmla="*/ 5 w 72"/>
                  <a:gd name="T53" fmla="*/ 70 h 73"/>
                  <a:gd name="T54" fmla="*/ 39 w 72"/>
                  <a:gd name="T55" fmla="*/ 70 h 73"/>
                  <a:gd name="T56" fmla="*/ 43 w 72"/>
                  <a:gd name="T57" fmla="*/ 69 h 73"/>
                  <a:gd name="T58" fmla="*/ 40 w 72"/>
                  <a:gd name="T59" fmla="*/ 66 h 73"/>
                  <a:gd name="T60" fmla="*/ 40 w 72"/>
                  <a:gd name="T61" fmla="*/ 63 h 73"/>
                  <a:gd name="T62" fmla="*/ 41 w 72"/>
                  <a:gd name="T63" fmla="*/ 51 h 73"/>
                  <a:gd name="T64" fmla="*/ 56 w 72"/>
                  <a:gd name="T65" fmla="*/ 43 h 73"/>
                  <a:gd name="T66" fmla="*/ 61 w 72"/>
                  <a:gd name="T67" fmla="*/ 36 h 73"/>
                  <a:gd name="T68" fmla="*/ 61 w 72"/>
                  <a:gd name="T69" fmla="*/ 29 h 73"/>
                  <a:gd name="T70" fmla="*/ 63 w 72"/>
                  <a:gd name="T71" fmla="*/ 22 h 73"/>
                  <a:gd name="T72" fmla="*/ 60 w 72"/>
                  <a:gd name="T73" fmla="*/ 13 h 73"/>
                  <a:gd name="T74" fmla="*/ 64 w 72"/>
                  <a:gd name="T75" fmla="*/ 10 h 73"/>
                  <a:gd name="T76" fmla="*/ 70 w 72"/>
                  <a:gd name="T77" fmla="*/ 6 h 73"/>
                  <a:gd name="T78" fmla="*/ 72 w 72"/>
                  <a:gd name="T79" fmla="*/ 3 h 73"/>
                  <a:gd name="T80" fmla="*/ 72 w 72"/>
                  <a:gd name="T81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2" h="73">
                    <a:moveTo>
                      <a:pt x="70" y="0"/>
                    </a:moveTo>
                    <a:cubicBezTo>
                      <a:pt x="66" y="3"/>
                      <a:pt x="66" y="3"/>
                      <a:pt x="66" y="3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13" y="73"/>
                      <a:pt x="13" y="73"/>
                      <a:pt x="13" y="73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70"/>
                      <a:pt x="40" y="70"/>
                      <a:pt x="41" y="70"/>
                    </a:cubicBezTo>
                    <a:cubicBezTo>
                      <a:pt x="41" y="69"/>
                      <a:pt x="42" y="69"/>
                      <a:pt x="43" y="69"/>
                    </a:cubicBezTo>
                    <a:cubicBezTo>
                      <a:pt x="40" y="67"/>
                      <a:pt x="40" y="67"/>
                      <a:pt x="40" y="67"/>
                    </a:cubicBezTo>
                    <a:cubicBezTo>
                      <a:pt x="40" y="66"/>
                      <a:pt x="40" y="66"/>
                      <a:pt x="40" y="66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3"/>
                      <a:pt x="40" y="63"/>
                      <a:pt x="40" y="63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56" y="43"/>
                      <a:pt x="56" y="43"/>
                      <a:pt x="56" y="43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4" y="10"/>
                      <a:pt x="64" y="10"/>
                      <a:pt x="64" y="10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72" y="3"/>
                      <a:pt x="72" y="3"/>
                      <a:pt x="72" y="3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72" y="0"/>
                      <a:pt x="72" y="0"/>
                      <a:pt x="72" y="0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Freeform 171">
                <a:extLst>
                  <a:ext uri="{FF2B5EF4-FFF2-40B4-BE49-F238E27FC236}">
                    <a16:creationId xmlns:a16="http://schemas.microsoft.com/office/drawing/2014/main" id="{ED38F8E0-0371-4D1E-ADB3-5824D225B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6588" y="4002088"/>
                <a:ext cx="26988" cy="34925"/>
              </a:xfrm>
              <a:custGeom>
                <a:avLst/>
                <a:gdLst>
                  <a:gd name="T0" fmla="*/ 15 w 17"/>
                  <a:gd name="T1" fmla="*/ 1 h 22"/>
                  <a:gd name="T2" fmla="*/ 15 w 17"/>
                  <a:gd name="T3" fmla="*/ 1 h 22"/>
                  <a:gd name="T4" fmla="*/ 13 w 17"/>
                  <a:gd name="T5" fmla="*/ 0 h 22"/>
                  <a:gd name="T6" fmla="*/ 11 w 17"/>
                  <a:gd name="T7" fmla="*/ 0 h 22"/>
                  <a:gd name="T8" fmla="*/ 9 w 17"/>
                  <a:gd name="T9" fmla="*/ 0 h 22"/>
                  <a:gd name="T10" fmla="*/ 8 w 17"/>
                  <a:gd name="T11" fmla="*/ 1 h 22"/>
                  <a:gd name="T12" fmla="*/ 4 w 17"/>
                  <a:gd name="T13" fmla="*/ 5 h 22"/>
                  <a:gd name="T14" fmla="*/ 0 w 17"/>
                  <a:gd name="T15" fmla="*/ 9 h 22"/>
                  <a:gd name="T16" fmla="*/ 0 w 17"/>
                  <a:gd name="T17" fmla="*/ 10 h 22"/>
                  <a:gd name="T18" fmla="*/ 0 w 17"/>
                  <a:gd name="T19" fmla="*/ 13 h 22"/>
                  <a:gd name="T20" fmla="*/ 1 w 17"/>
                  <a:gd name="T21" fmla="*/ 14 h 22"/>
                  <a:gd name="T22" fmla="*/ 1 w 17"/>
                  <a:gd name="T23" fmla="*/ 18 h 22"/>
                  <a:gd name="T24" fmla="*/ 1 w 17"/>
                  <a:gd name="T25" fmla="*/ 19 h 22"/>
                  <a:gd name="T26" fmla="*/ 1 w 17"/>
                  <a:gd name="T27" fmla="*/ 22 h 22"/>
                  <a:gd name="T28" fmla="*/ 4 w 17"/>
                  <a:gd name="T29" fmla="*/ 22 h 22"/>
                  <a:gd name="T30" fmla="*/ 5 w 17"/>
                  <a:gd name="T31" fmla="*/ 19 h 22"/>
                  <a:gd name="T32" fmla="*/ 8 w 17"/>
                  <a:gd name="T33" fmla="*/ 18 h 22"/>
                  <a:gd name="T34" fmla="*/ 8 w 17"/>
                  <a:gd name="T35" fmla="*/ 17 h 22"/>
                  <a:gd name="T36" fmla="*/ 8 w 17"/>
                  <a:gd name="T37" fmla="*/ 13 h 22"/>
                  <a:gd name="T38" fmla="*/ 5 w 17"/>
                  <a:gd name="T39" fmla="*/ 10 h 22"/>
                  <a:gd name="T40" fmla="*/ 8 w 17"/>
                  <a:gd name="T41" fmla="*/ 9 h 22"/>
                  <a:gd name="T42" fmla="*/ 15 w 17"/>
                  <a:gd name="T43" fmla="*/ 4 h 22"/>
                  <a:gd name="T44" fmla="*/ 15 w 17"/>
                  <a:gd name="T45" fmla="*/ 4 h 22"/>
                  <a:gd name="T46" fmla="*/ 15 w 17"/>
                  <a:gd name="T47" fmla="*/ 4 h 22"/>
                  <a:gd name="T48" fmla="*/ 17 w 17"/>
                  <a:gd name="T49" fmla="*/ 2 h 22"/>
                  <a:gd name="T50" fmla="*/ 15 w 17"/>
                  <a:gd name="T51" fmla="*/ 1 h 22"/>
                  <a:gd name="T52" fmla="*/ 15 w 17"/>
                  <a:gd name="T53" fmla="*/ 1 h 22"/>
                  <a:gd name="T54" fmla="*/ 15 w 17"/>
                  <a:gd name="T55" fmla="*/ 1 h 22"/>
                  <a:gd name="T56" fmla="*/ 15 w 17"/>
                  <a:gd name="T57" fmla="*/ 1 h 22"/>
                  <a:gd name="T58" fmla="*/ 15 w 17"/>
                  <a:gd name="T59" fmla="*/ 1 h 22"/>
                  <a:gd name="T60" fmla="*/ 15 w 17"/>
                  <a:gd name="T61" fmla="*/ 1 h 22"/>
                  <a:gd name="T62" fmla="*/ 15 w 17"/>
                  <a:gd name="T63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" h="22">
                    <a:moveTo>
                      <a:pt x="15" y="1"/>
                    </a:moveTo>
                    <a:lnTo>
                      <a:pt x="15" y="1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1" y="22"/>
                    </a:lnTo>
                    <a:lnTo>
                      <a:pt x="4" y="22"/>
                    </a:lnTo>
                    <a:lnTo>
                      <a:pt x="5" y="19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8" y="13"/>
                    </a:lnTo>
                    <a:lnTo>
                      <a:pt x="5" y="10"/>
                    </a:lnTo>
                    <a:lnTo>
                      <a:pt x="8" y="9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7" y="2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Freeform 172">
                <a:extLst>
                  <a:ext uri="{FF2B5EF4-FFF2-40B4-BE49-F238E27FC236}">
                    <a16:creationId xmlns:a16="http://schemas.microsoft.com/office/drawing/2014/main" id="{3E63152A-B44B-49EB-BD88-0C8C11DFF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1188" y="3767138"/>
                <a:ext cx="192088" cy="249238"/>
              </a:xfrm>
              <a:custGeom>
                <a:avLst/>
                <a:gdLst>
                  <a:gd name="T0" fmla="*/ 109 w 121"/>
                  <a:gd name="T1" fmla="*/ 3 h 157"/>
                  <a:gd name="T2" fmla="*/ 96 w 121"/>
                  <a:gd name="T3" fmla="*/ 3 h 157"/>
                  <a:gd name="T4" fmla="*/ 88 w 121"/>
                  <a:gd name="T5" fmla="*/ 4 h 157"/>
                  <a:gd name="T6" fmla="*/ 84 w 121"/>
                  <a:gd name="T7" fmla="*/ 21 h 157"/>
                  <a:gd name="T8" fmla="*/ 81 w 121"/>
                  <a:gd name="T9" fmla="*/ 25 h 157"/>
                  <a:gd name="T10" fmla="*/ 81 w 121"/>
                  <a:gd name="T11" fmla="*/ 36 h 157"/>
                  <a:gd name="T12" fmla="*/ 65 w 121"/>
                  <a:gd name="T13" fmla="*/ 29 h 157"/>
                  <a:gd name="T14" fmla="*/ 52 w 121"/>
                  <a:gd name="T15" fmla="*/ 27 h 157"/>
                  <a:gd name="T16" fmla="*/ 39 w 121"/>
                  <a:gd name="T17" fmla="*/ 27 h 157"/>
                  <a:gd name="T18" fmla="*/ 35 w 121"/>
                  <a:gd name="T19" fmla="*/ 31 h 157"/>
                  <a:gd name="T20" fmla="*/ 33 w 121"/>
                  <a:gd name="T21" fmla="*/ 44 h 157"/>
                  <a:gd name="T22" fmla="*/ 48 w 121"/>
                  <a:gd name="T23" fmla="*/ 40 h 157"/>
                  <a:gd name="T24" fmla="*/ 53 w 121"/>
                  <a:gd name="T25" fmla="*/ 49 h 157"/>
                  <a:gd name="T26" fmla="*/ 48 w 121"/>
                  <a:gd name="T27" fmla="*/ 56 h 157"/>
                  <a:gd name="T28" fmla="*/ 44 w 121"/>
                  <a:gd name="T29" fmla="*/ 69 h 157"/>
                  <a:gd name="T30" fmla="*/ 48 w 121"/>
                  <a:gd name="T31" fmla="*/ 73 h 157"/>
                  <a:gd name="T32" fmla="*/ 53 w 121"/>
                  <a:gd name="T33" fmla="*/ 77 h 157"/>
                  <a:gd name="T34" fmla="*/ 53 w 121"/>
                  <a:gd name="T35" fmla="*/ 87 h 157"/>
                  <a:gd name="T36" fmla="*/ 52 w 121"/>
                  <a:gd name="T37" fmla="*/ 96 h 157"/>
                  <a:gd name="T38" fmla="*/ 52 w 121"/>
                  <a:gd name="T39" fmla="*/ 101 h 157"/>
                  <a:gd name="T40" fmla="*/ 48 w 121"/>
                  <a:gd name="T41" fmla="*/ 110 h 157"/>
                  <a:gd name="T42" fmla="*/ 43 w 121"/>
                  <a:gd name="T43" fmla="*/ 104 h 157"/>
                  <a:gd name="T44" fmla="*/ 35 w 121"/>
                  <a:gd name="T45" fmla="*/ 109 h 157"/>
                  <a:gd name="T46" fmla="*/ 31 w 121"/>
                  <a:gd name="T47" fmla="*/ 108 h 157"/>
                  <a:gd name="T48" fmla="*/ 27 w 121"/>
                  <a:gd name="T49" fmla="*/ 100 h 157"/>
                  <a:gd name="T50" fmla="*/ 24 w 121"/>
                  <a:gd name="T51" fmla="*/ 105 h 157"/>
                  <a:gd name="T52" fmla="*/ 16 w 121"/>
                  <a:gd name="T53" fmla="*/ 109 h 157"/>
                  <a:gd name="T54" fmla="*/ 8 w 121"/>
                  <a:gd name="T55" fmla="*/ 113 h 157"/>
                  <a:gd name="T56" fmla="*/ 9 w 121"/>
                  <a:gd name="T57" fmla="*/ 121 h 157"/>
                  <a:gd name="T58" fmla="*/ 13 w 121"/>
                  <a:gd name="T59" fmla="*/ 128 h 157"/>
                  <a:gd name="T60" fmla="*/ 8 w 121"/>
                  <a:gd name="T61" fmla="*/ 132 h 157"/>
                  <a:gd name="T62" fmla="*/ 3 w 121"/>
                  <a:gd name="T63" fmla="*/ 134 h 157"/>
                  <a:gd name="T64" fmla="*/ 9 w 121"/>
                  <a:gd name="T65" fmla="*/ 148 h 157"/>
                  <a:gd name="T66" fmla="*/ 13 w 121"/>
                  <a:gd name="T67" fmla="*/ 157 h 157"/>
                  <a:gd name="T68" fmla="*/ 21 w 121"/>
                  <a:gd name="T69" fmla="*/ 150 h 157"/>
                  <a:gd name="T70" fmla="*/ 27 w 121"/>
                  <a:gd name="T71" fmla="*/ 148 h 157"/>
                  <a:gd name="T72" fmla="*/ 31 w 121"/>
                  <a:gd name="T73" fmla="*/ 149 h 157"/>
                  <a:gd name="T74" fmla="*/ 35 w 121"/>
                  <a:gd name="T75" fmla="*/ 153 h 157"/>
                  <a:gd name="T76" fmla="*/ 43 w 121"/>
                  <a:gd name="T77" fmla="*/ 150 h 157"/>
                  <a:gd name="T78" fmla="*/ 48 w 121"/>
                  <a:gd name="T79" fmla="*/ 148 h 157"/>
                  <a:gd name="T80" fmla="*/ 53 w 121"/>
                  <a:gd name="T81" fmla="*/ 145 h 157"/>
                  <a:gd name="T82" fmla="*/ 53 w 121"/>
                  <a:gd name="T83" fmla="*/ 154 h 157"/>
                  <a:gd name="T84" fmla="*/ 60 w 121"/>
                  <a:gd name="T85" fmla="*/ 153 h 157"/>
                  <a:gd name="T86" fmla="*/ 70 w 121"/>
                  <a:gd name="T87" fmla="*/ 140 h 157"/>
                  <a:gd name="T88" fmla="*/ 81 w 121"/>
                  <a:gd name="T89" fmla="*/ 132 h 157"/>
                  <a:gd name="T90" fmla="*/ 82 w 121"/>
                  <a:gd name="T91" fmla="*/ 108 h 157"/>
                  <a:gd name="T92" fmla="*/ 88 w 121"/>
                  <a:gd name="T93" fmla="*/ 100 h 157"/>
                  <a:gd name="T94" fmla="*/ 104 w 121"/>
                  <a:gd name="T95" fmla="*/ 80 h 157"/>
                  <a:gd name="T96" fmla="*/ 108 w 121"/>
                  <a:gd name="T97" fmla="*/ 65 h 157"/>
                  <a:gd name="T98" fmla="*/ 110 w 121"/>
                  <a:gd name="T99" fmla="*/ 43 h 157"/>
                  <a:gd name="T100" fmla="*/ 114 w 121"/>
                  <a:gd name="T101" fmla="*/ 21 h 157"/>
                  <a:gd name="T102" fmla="*/ 121 w 121"/>
                  <a:gd name="T103" fmla="*/ 3 h 157"/>
                  <a:gd name="T104" fmla="*/ 118 w 121"/>
                  <a:gd name="T105" fmla="*/ 0 h 157"/>
                  <a:gd name="T106" fmla="*/ 118 w 121"/>
                  <a:gd name="T10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1" h="157">
                    <a:moveTo>
                      <a:pt x="118" y="0"/>
                    </a:moveTo>
                    <a:lnTo>
                      <a:pt x="113" y="3"/>
                    </a:lnTo>
                    <a:lnTo>
                      <a:pt x="109" y="3"/>
                    </a:lnTo>
                    <a:lnTo>
                      <a:pt x="104" y="0"/>
                    </a:lnTo>
                    <a:lnTo>
                      <a:pt x="100" y="0"/>
                    </a:lnTo>
                    <a:lnTo>
                      <a:pt x="96" y="3"/>
                    </a:lnTo>
                    <a:lnTo>
                      <a:pt x="94" y="3"/>
                    </a:lnTo>
                    <a:lnTo>
                      <a:pt x="90" y="3"/>
                    </a:lnTo>
                    <a:lnTo>
                      <a:pt x="88" y="4"/>
                    </a:lnTo>
                    <a:lnTo>
                      <a:pt x="88" y="7"/>
                    </a:lnTo>
                    <a:lnTo>
                      <a:pt x="86" y="16"/>
                    </a:lnTo>
                    <a:lnTo>
                      <a:pt x="84" y="21"/>
                    </a:lnTo>
                    <a:lnTo>
                      <a:pt x="82" y="25"/>
                    </a:lnTo>
                    <a:lnTo>
                      <a:pt x="82" y="24"/>
                    </a:lnTo>
                    <a:lnTo>
                      <a:pt x="81" y="25"/>
                    </a:lnTo>
                    <a:lnTo>
                      <a:pt x="81" y="29"/>
                    </a:lnTo>
                    <a:lnTo>
                      <a:pt x="81" y="33"/>
                    </a:lnTo>
                    <a:lnTo>
                      <a:pt x="81" y="36"/>
                    </a:lnTo>
                    <a:lnTo>
                      <a:pt x="73" y="31"/>
                    </a:lnTo>
                    <a:lnTo>
                      <a:pt x="69" y="29"/>
                    </a:lnTo>
                    <a:lnTo>
                      <a:pt x="65" y="29"/>
                    </a:lnTo>
                    <a:lnTo>
                      <a:pt x="61" y="29"/>
                    </a:lnTo>
                    <a:lnTo>
                      <a:pt x="60" y="27"/>
                    </a:lnTo>
                    <a:lnTo>
                      <a:pt x="52" y="27"/>
                    </a:lnTo>
                    <a:lnTo>
                      <a:pt x="49" y="27"/>
                    </a:lnTo>
                    <a:lnTo>
                      <a:pt x="44" y="27"/>
                    </a:lnTo>
                    <a:lnTo>
                      <a:pt x="39" y="27"/>
                    </a:lnTo>
                    <a:lnTo>
                      <a:pt x="37" y="27"/>
                    </a:lnTo>
                    <a:lnTo>
                      <a:pt x="35" y="27"/>
                    </a:lnTo>
                    <a:lnTo>
                      <a:pt x="35" y="31"/>
                    </a:lnTo>
                    <a:lnTo>
                      <a:pt x="33" y="35"/>
                    </a:lnTo>
                    <a:lnTo>
                      <a:pt x="35" y="39"/>
                    </a:lnTo>
                    <a:lnTo>
                      <a:pt x="33" y="44"/>
                    </a:lnTo>
                    <a:lnTo>
                      <a:pt x="45" y="41"/>
                    </a:lnTo>
                    <a:lnTo>
                      <a:pt x="47" y="40"/>
                    </a:lnTo>
                    <a:lnTo>
                      <a:pt x="48" y="40"/>
                    </a:lnTo>
                    <a:lnTo>
                      <a:pt x="50" y="43"/>
                    </a:lnTo>
                    <a:lnTo>
                      <a:pt x="52" y="47"/>
                    </a:lnTo>
                    <a:lnTo>
                      <a:pt x="53" y="49"/>
                    </a:lnTo>
                    <a:lnTo>
                      <a:pt x="53" y="52"/>
                    </a:lnTo>
                    <a:lnTo>
                      <a:pt x="52" y="56"/>
                    </a:lnTo>
                    <a:lnTo>
                      <a:pt x="48" y="56"/>
                    </a:lnTo>
                    <a:lnTo>
                      <a:pt x="47" y="60"/>
                    </a:lnTo>
                    <a:lnTo>
                      <a:pt x="47" y="65"/>
                    </a:lnTo>
                    <a:lnTo>
                      <a:pt x="44" y="69"/>
                    </a:lnTo>
                    <a:lnTo>
                      <a:pt x="44" y="71"/>
                    </a:lnTo>
                    <a:lnTo>
                      <a:pt x="48" y="71"/>
                    </a:lnTo>
                    <a:lnTo>
                      <a:pt x="48" y="73"/>
                    </a:lnTo>
                    <a:lnTo>
                      <a:pt x="50" y="75"/>
                    </a:lnTo>
                    <a:lnTo>
                      <a:pt x="52" y="75"/>
                    </a:lnTo>
                    <a:lnTo>
                      <a:pt x="53" y="77"/>
                    </a:lnTo>
                    <a:lnTo>
                      <a:pt x="56" y="79"/>
                    </a:lnTo>
                    <a:lnTo>
                      <a:pt x="53" y="80"/>
                    </a:lnTo>
                    <a:lnTo>
                      <a:pt x="53" y="87"/>
                    </a:lnTo>
                    <a:lnTo>
                      <a:pt x="53" y="92"/>
                    </a:lnTo>
                    <a:lnTo>
                      <a:pt x="53" y="93"/>
                    </a:lnTo>
                    <a:lnTo>
                      <a:pt x="52" y="96"/>
                    </a:lnTo>
                    <a:lnTo>
                      <a:pt x="53" y="96"/>
                    </a:lnTo>
                    <a:lnTo>
                      <a:pt x="53" y="97"/>
                    </a:lnTo>
                    <a:lnTo>
                      <a:pt x="52" y="101"/>
                    </a:lnTo>
                    <a:lnTo>
                      <a:pt x="50" y="104"/>
                    </a:lnTo>
                    <a:lnTo>
                      <a:pt x="50" y="108"/>
                    </a:lnTo>
                    <a:lnTo>
                      <a:pt x="48" y="110"/>
                    </a:lnTo>
                    <a:lnTo>
                      <a:pt x="47" y="113"/>
                    </a:lnTo>
                    <a:lnTo>
                      <a:pt x="44" y="109"/>
                    </a:lnTo>
                    <a:lnTo>
                      <a:pt x="43" y="104"/>
                    </a:lnTo>
                    <a:lnTo>
                      <a:pt x="40" y="108"/>
                    </a:lnTo>
                    <a:lnTo>
                      <a:pt x="39" y="110"/>
                    </a:lnTo>
                    <a:lnTo>
                      <a:pt x="35" y="109"/>
                    </a:lnTo>
                    <a:lnTo>
                      <a:pt x="33" y="109"/>
                    </a:lnTo>
                    <a:lnTo>
                      <a:pt x="31" y="109"/>
                    </a:lnTo>
                    <a:lnTo>
                      <a:pt x="31" y="108"/>
                    </a:lnTo>
                    <a:lnTo>
                      <a:pt x="29" y="104"/>
                    </a:lnTo>
                    <a:lnTo>
                      <a:pt x="28" y="100"/>
                    </a:lnTo>
                    <a:lnTo>
                      <a:pt x="27" y="100"/>
                    </a:lnTo>
                    <a:lnTo>
                      <a:pt x="24" y="100"/>
                    </a:lnTo>
                    <a:lnTo>
                      <a:pt x="21" y="101"/>
                    </a:lnTo>
                    <a:lnTo>
                      <a:pt x="24" y="105"/>
                    </a:lnTo>
                    <a:lnTo>
                      <a:pt x="21" y="109"/>
                    </a:lnTo>
                    <a:lnTo>
                      <a:pt x="20" y="109"/>
                    </a:lnTo>
                    <a:lnTo>
                      <a:pt x="16" y="109"/>
                    </a:lnTo>
                    <a:lnTo>
                      <a:pt x="13" y="109"/>
                    </a:lnTo>
                    <a:lnTo>
                      <a:pt x="8" y="109"/>
                    </a:lnTo>
                    <a:lnTo>
                      <a:pt x="8" y="113"/>
                    </a:lnTo>
                    <a:lnTo>
                      <a:pt x="8" y="117"/>
                    </a:lnTo>
                    <a:lnTo>
                      <a:pt x="9" y="117"/>
                    </a:lnTo>
                    <a:lnTo>
                      <a:pt x="9" y="121"/>
                    </a:lnTo>
                    <a:lnTo>
                      <a:pt x="9" y="124"/>
                    </a:lnTo>
                    <a:lnTo>
                      <a:pt x="13" y="126"/>
                    </a:lnTo>
                    <a:lnTo>
                      <a:pt x="13" y="128"/>
                    </a:lnTo>
                    <a:lnTo>
                      <a:pt x="13" y="134"/>
                    </a:lnTo>
                    <a:lnTo>
                      <a:pt x="9" y="134"/>
                    </a:lnTo>
                    <a:lnTo>
                      <a:pt x="8" y="132"/>
                    </a:lnTo>
                    <a:lnTo>
                      <a:pt x="8" y="130"/>
                    </a:lnTo>
                    <a:lnTo>
                      <a:pt x="7" y="130"/>
                    </a:lnTo>
                    <a:lnTo>
                      <a:pt x="3" y="134"/>
                    </a:lnTo>
                    <a:lnTo>
                      <a:pt x="0" y="137"/>
                    </a:lnTo>
                    <a:lnTo>
                      <a:pt x="7" y="144"/>
                    </a:lnTo>
                    <a:lnTo>
                      <a:pt x="9" y="148"/>
                    </a:lnTo>
                    <a:lnTo>
                      <a:pt x="12" y="150"/>
                    </a:lnTo>
                    <a:lnTo>
                      <a:pt x="13" y="154"/>
                    </a:lnTo>
                    <a:lnTo>
                      <a:pt x="13" y="157"/>
                    </a:lnTo>
                    <a:lnTo>
                      <a:pt x="16" y="157"/>
                    </a:lnTo>
                    <a:lnTo>
                      <a:pt x="20" y="152"/>
                    </a:lnTo>
                    <a:lnTo>
                      <a:pt x="21" y="150"/>
                    </a:lnTo>
                    <a:lnTo>
                      <a:pt x="24" y="149"/>
                    </a:lnTo>
                    <a:lnTo>
                      <a:pt x="25" y="148"/>
                    </a:lnTo>
                    <a:lnTo>
                      <a:pt x="27" y="148"/>
                    </a:lnTo>
                    <a:lnTo>
                      <a:pt x="29" y="148"/>
                    </a:lnTo>
                    <a:lnTo>
                      <a:pt x="31" y="149"/>
                    </a:lnTo>
                    <a:lnTo>
                      <a:pt x="31" y="149"/>
                    </a:lnTo>
                    <a:lnTo>
                      <a:pt x="33" y="149"/>
                    </a:lnTo>
                    <a:lnTo>
                      <a:pt x="35" y="152"/>
                    </a:lnTo>
                    <a:lnTo>
                      <a:pt x="35" y="153"/>
                    </a:lnTo>
                    <a:lnTo>
                      <a:pt x="37" y="154"/>
                    </a:lnTo>
                    <a:lnTo>
                      <a:pt x="40" y="153"/>
                    </a:lnTo>
                    <a:lnTo>
                      <a:pt x="43" y="150"/>
                    </a:lnTo>
                    <a:lnTo>
                      <a:pt x="44" y="148"/>
                    </a:lnTo>
                    <a:lnTo>
                      <a:pt x="47" y="148"/>
                    </a:lnTo>
                    <a:lnTo>
                      <a:pt x="48" y="148"/>
                    </a:lnTo>
                    <a:lnTo>
                      <a:pt x="50" y="145"/>
                    </a:lnTo>
                    <a:lnTo>
                      <a:pt x="52" y="145"/>
                    </a:lnTo>
                    <a:lnTo>
                      <a:pt x="53" y="145"/>
                    </a:lnTo>
                    <a:lnTo>
                      <a:pt x="53" y="148"/>
                    </a:lnTo>
                    <a:lnTo>
                      <a:pt x="52" y="150"/>
                    </a:lnTo>
                    <a:lnTo>
                      <a:pt x="53" y="154"/>
                    </a:lnTo>
                    <a:lnTo>
                      <a:pt x="56" y="154"/>
                    </a:lnTo>
                    <a:lnTo>
                      <a:pt x="57" y="154"/>
                    </a:lnTo>
                    <a:lnTo>
                      <a:pt x="60" y="153"/>
                    </a:lnTo>
                    <a:lnTo>
                      <a:pt x="65" y="148"/>
                    </a:lnTo>
                    <a:lnTo>
                      <a:pt x="70" y="144"/>
                    </a:lnTo>
                    <a:lnTo>
                      <a:pt x="70" y="140"/>
                    </a:lnTo>
                    <a:lnTo>
                      <a:pt x="74" y="137"/>
                    </a:lnTo>
                    <a:lnTo>
                      <a:pt x="78" y="136"/>
                    </a:lnTo>
                    <a:lnTo>
                      <a:pt x="81" y="132"/>
                    </a:lnTo>
                    <a:lnTo>
                      <a:pt x="82" y="124"/>
                    </a:lnTo>
                    <a:lnTo>
                      <a:pt x="82" y="109"/>
                    </a:lnTo>
                    <a:lnTo>
                      <a:pt x="82" y="108"/>
                    </a:lnTo>
                    <a:lnTo>
                      <a:pt x="84" y="105"/>
                    </a:lnTo>
                    <a:lnTo>
                      <a:pt x="86" y="104"/>
                    </a:lnTo>
                    <a:lnTo>
                      <a:pt x="88" y="100"/>
                    </a:lnTo>
                    <a:lnTo>
                      <a:pt x="92" y="92"/>
                    </a:lnTo>
                    <a:lnTo>
                      <a:pt x="97" y="87"/>
                    </a:lnTo>
                    <a:lnTo>
                      <a:pt x="104" y="80"/>
                    </a:lnTo>
                    <a:lnTo>
                      <a:pt x="105" y="77"/>
                    </a:lnTo>
                    <a:lnTo>
                      <a:pt x="108" y="73"/>
                    </a:lnTo>
                    <a:lnTo>
                      <a:pt x="108" y="65"/>
                    </a:lnTo>
                    <a:lnTo>
                      <a:pt x="109" y="57"/>
                    </a:lnTo>
                    <a:lnTo>
                      <a:pt x="109" y="52"/>
                    </a:lnTo>
                    <a:lnTo>
                      <a:pt x="110" y="43"/>
                    </a:lnTo>
                    <a:lnTo>
                      <a:pt x="113" y="35"/>
                    </a:lnTo>
                    <a:lnTo>
                      <a:pt x="113" y="27"/>
                    </a:lnTo>
                    <a:lnTo>
                      <a:pt x="114" y="21"/>
                    </a:lnTo>
                    <a:lnTo>
                      <a:pt x="118" y="14"/>
                    </a:lnTo>
                    <a:lnTo>
                      <a:pt x="121" y="4"/>
                    </a:lnTo>
                    <a:lnTo>
                      <a:pt x="121" y="3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18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Freeform 173">
                <a:extLst>
                  <a:ext uri="{FF2B5EF4-FFF2-40B4-BE49-F238E27FC236}">
                    <a16:creationId xmlns:a16="http://schemas.microsoft.com/office/drawing/2014/main" id="{2E5E85F4-A611-476B-B8B2-0C5683FC5C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51288" y="2614613"/>
                <a:ext cx="303213" cy="219075"/>
              </a:xfrm>
              <a:custGeom>
                <a:avLst/>
                <a:gdLst>
                  <a:gd name="T0" fmla="*/ 134 w 144"/>
                  <a:gd name="T1" fmla="*/ 23 h 104"/>
                  <a:gd name="T2" fmla="*/ 136 w 144"/>
                  <a:gd name="T3" fmla="*/ 20 h 104"/>
                  <a:gd name="T4" fmla="*/ 130 w 144"/>
                  <a:gd name="T5" fmla="*/ 18 h 104"/>
                  <a:gd name="T6" fmla="*/ 124 w 144"/>
                  <a:gd name="T7" fmla="*/ 18 h 104"/>
                  <a:gd name="T8" fmla="*/ 116 w 144"/>
                  <a:gd name="T9" fmla="*/ 15 h 104"/>
                  <a:gd name="T10" fmla="*/ 110 w 144"/>
                  <a:gd name="T11" fmla="*/ 13 h 104"/>
                  <a:gd name="T12" fmla="*/ 103 w 144"/>
                  <a:gd name="T13" fmla="*/ 14 h 104"/>
                  <a:gd name="T14" fmla="*/ 97 w 144"/>
                  <a:gd name="T15" fmla="*/ 13 h 104"/>
                  <a:gd name="T16" fmla="*/ 87 w 144"/>
                  <a:gd name="T17" fmla="*/ 10 h 104"/>
                  <a:gd name="T18" fmla="*/ 83 w 144"/>
                  <a:gd name="T19" fmla="*/ 5 h 104"/>
                  <a:gd name="T20" fmla="*/ 70 w 144"/>
                  <a:gd name="T21" fmla="*/ 4 h 104"/>
                  <a:gd name="T22" fmla="*/ 58 w 144"/>
                  <a:gd name="T23" fmla="*/ 4 h 104"/>
                  <a:gd name="T24" fmla="*/ 34 w 144"/>
                  <a:gd name="T25" fmla="*/ 2 h 104"/>
                  <a:gd name="T26" fmla="*/ 23 w 144"/>
                  <a:gd name="T27" fmla="*/ 1 h 104"/>
                  <a:gd name="T28" fmla="*/ 14 w 144"/>
                  <a:gd name="T29" fmla="*/ 1 h 104"/>
                  <a:gd name="T30" fmla="*/ 10 w 144"/>
                  <a:gd name="T31" fmla="*/ 4 h 104"/>
                  <a:gd name="T32" fmla="*/ 3 w 144"/>
                  <a:gd name="T33" fmla="*/ 7 h 104"/>
                  <a:gd name="T34" fmla="*/ 1 w 144"/>
                  <a:gd name="T35" fmla="*/ 13 h 104"/>
                  <a:gd name="T36" fmla="*/ 1 w 144"/>
                  <a:gd name="T37" fmla="*/ 17 h 104"/>
                  <a:gd name="T38" fmla="*/ 3 w 144"/>
                  <a:gd name="T39" fmla="*/ 17 h 104"/>
                  <a:gd name="T40" fmla="*/ 3 w 144"/>
                  <a:gd name="T41" fmla="*/ 21 h 104"/>
                  <a:gd name="T42" fmla="*/ 4 w 144"/>
                  <a:gd name="T43" fmla="*/ 24 h 104"/>
                  <a:gd name="T44" fmla="*/ 8 w 144"/>
                  <a:gd name="T45" fmla="*/ 23 h 104"/>
                  <a:gd name="T46" fmla="*/ 10 w 144"/>
                  <a:gd name="T47" fmla="*/ 24 h 104"/>
                  <a:gd name="T48" fmla="*/ 14 w 144"/>
                  <a:gd name="T49" fmla="*/ 25 h 104"/>
                  <a:gd name="T50" fmla="*/ 21 w 144"/>
                  <a:gd name="T51" fmla="*/ 24 h 104"/>
                  <a:gd name="T52" fmla="*/ 27 w 144"/>
                  <a:gd name="T53" fmla="*/ 25 h 104"/>
                  <a:gd name="T54" fmla="*/ 30 w 144"/>
                  <a:gd name="T55" fmla="*/ 30 h 104"/>
                  <a:gd name="T56" fmla="*/ 23 w 144"/>
                  <a:gd name="T57" fmla="*/ 37 h 104"/>
                  <a:gd name="T58" fmla="*/ 23 w 144"/>
                  <a:gd name="T59" fmla="*/ 47 h 104"/>
                  <a:gd name="T60" fmla="*/ 21 w 144"/>
                  <a:gd name="T61" fmla="*/ 51 h 104"/>
                  <a:gd name="T62" fmla="*/ 17 w 144"/>
                  <a:gd name="T63" fmla="*/ 56 h 104"/>
                  <a:gd name="T64" fmla="*/ 17 w 144"/>
                  <a:gd name="T65" fmla="*/ 60 h 104"/>
                  <a:gd name="T66" fmla="*/ 17 w 144"/>
                  <a:gd name="T67" fmla="*/ 68 h 104"/>
                  <a:gd name="T68" fmla="*/ 17 w 144"/>
                  <a:gd name="T69" fmla="*/ 74 h 104"/>
                  <a:gd name="T70" fmla="*/ 17 w 144"/>
                  <a:gd name="T71" fmla="*/ 78 h 104"/>
                  <a:gd name="T72" fmla="*/ 13 w 144"/>
                  <a:gd name="T73" fmla="*/ 83 h 104"/>
                  <a:gd name="T74" fmla="*/ 18 w 144"/>
                  <a:gd name="T75" fmla="*/ 88 h 104"/>
                  <a:gd name="T76" fmla="*/ 25 w 144"/>
                  <a:gd name="T77" fmla="*/ 94 h 104"/>
                  <a:gd name="T78" fmla="*/ 27 w 144"/>
                  <a:gd name="T79" fmla="*/ 97 h 104"/>
                  <a:gd name="T80" fmla="*/ 28 w 144"/>
                  <a:gd name="T81" fmla="*/ 103 h 104"/>
                  <a:gd name="T82" fmla="*/ 36 w 144"/>
                  <a:gd name="T83" fmla="*/ 103 h 104"/>
                  <a:gd name="T84" fmla="*/ 46 w 144"/>
                  <a:gd name="T85" fmla="*/ 97 h 104"/>
                  <a:gd name="T86" fmla="*/ 64 w 144"/>
                  <a:gd name="T87" fmla="*/ 96 h 104"/>
                  <a:gd name="T88" fmla="*/ 73 w 144"/>
                  <a:gd name="T89" fmla="*/ 94 h 104"/>
                  <a:gd name="T90" fmla="*/ 83 w 144"/>
                  <a:gd name="T91" fmla="*/ 84 h 104"/>
                  <a:gd name="T92" fmla="*/ 90 w 144"/>
                  <a:gd name="T93" fmla="*/ 78 h 104"/>
                  <a:gd name="T94" fmla="*/ 100 w 144"/>
                  <a:gd name="T95" fmla="*/ 67 h 104"/>
                  <a:gd name="T96" fmla="*/ 97 w 144"/>
                  <a:gd name="T97" fmla="*/ 53 h 104"/>
                  <a:gd name="T98" fmla="*/ 107 w 144"/>
                  <a:gd name="T99" fmla="*/ 41 h 104"/>
                  <a:gd name="T100" fmla="*/ 117 w 144"/>
                  <a:gd name="T101" fmla="*/ 34 h 104"/>
                  <a:gd name="T102" fmla="*/ 25 w 144"/>
                  <a:gd name="T103" fmla="*/ 94 h 104"/>
                  <a:gd name="T104" fmla="*/ 133 w 144"/>
                  <a:gd name="T105" fmla="*/ 53 h 104"/>
                  <a:gd name="T106" fmla="*/ 126 w 144"/>
                  <a:gd name="T107" fmla="*/ 57 h 104"/>
                  <a:gd name="T108" fmla="*/ 133 w 144"/>
                  <a:gd name="T109" fmla="*/ 60 h 104"/>
                  <a:gd name="T110" fmla="*/ 137 w 144"/>
                  <a:gd name="T111" fmla="*/ 54 h 104"/>
                  <a:gd name="T112" fmla="*/ 115 w 144"/>
                  <a:gd name="T113" fmla="*/ 66 h 104"/>
                  <a:gd name="T114" fmla="*/ 117 w 144"/>
                  <a:gd name="T115" fmla="*/ 64 h 104"/>
                  <a:gd name="T116" fmla="*/ 140 w 144"/>
                  <a:gd name="T117" fmla="*/ 52 h 104"/>
                  <a:gd name="T118" fmla="*/ 144 w 144"/>
                  <a:gd name="T1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44" h="104">
                    <a:moveTo>
                      <a:pt x="132" y="28"/>
                    </a:moveTo>
                    <a:cubicBezTo>
                      <a:pt x="133" y="27"/>
                      <a:pt x="133" y="27"/>
                      <a:pt x="133" y="27"/>
                    </a:cubicBezTo>
                    <a:cubicBezTo>
                      <a:pt x="134" y="24"/>
                      <a:pt x="134" y="24"/>
                      <a:pt x="134" y="24"/>
                    </a:cubicBezTo>
                    <a:cubicBezTo>
                      <a:pt x="134" y="23"/>
                      <a:pt x="134" y="23"/>
                      <a:pt x="134" y="23"/>
                    </a:cubicBezTo>
                    <a:cubicBezTo>
                      <a:pt x="134" y="20"/>
                      <a:pt x="134" y="20"/>
                      <a:pt x="134" y="20"/>
                    </a:cubicBezTo>
                    <a:cubicBezTo>
                      <a:pt x="134" y="20"/>
                      <a:pt x="134" y="20"/>
                      <a:pt x="134" y="20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20"/>
                      <a:pt x="136" y="20"/>
                    </a:cubicBezTo>
                    <a:cubicBezTo>
                      <a:pt x="136" y="18"/>
                      <a:pt x="136" y="18"/>
                      <a:pt x="136" y="18"/>
                    </a:cubicBezTo>
                    <a:cubicBezTo>
                      <a:pt x="134" y="17"/>
                      <a:pt x="134" y="17"/>
                      <a:pt x="134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9" y="18"/>
                      <a:pt x="129" y="18"/>
                      <a:pt x="129" y="18"/>
                    </a:cubicBezTo>
                    <a:cubicBezTo>
                      <a:pt x="127" y="18"/>
                      <a:pt x="127" y="18"/>
                      <a:pt x="127" y="18"/>
                    </a:cubicBezTo>
                    <a:cubicBezTo>
                      <a:pt x="126" y="18"/>
                      <a:pt x="126" y="18"/>
                      <a:pt x="126" y="18"/>
                    </a:cubicBezTo>
                    <a:cubicBezTo>
                      <a:pt x="124" y="18"/>
                      <a:pt x="124" y="18"/>
                      <a:pt x="124" y="18"/>
                    </a:cubicBezTo>
                    <a:cubicBezTo>
                      <a:pt x="123" y="18"/>
                      <a:pt x="123" y="18"/>
                      <a:pt x="123" y="18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6" y="17"/>
                      <a:pt x="116" y="17"/>
                      <a:pt x="116" y="17"/>
                    </a:cubicBezTo>
                    <a:cubicBezTo>
                      <a:pt x="116" y="15"/>
                      <a:pt x="116" y="15"/>
                      <a:pt x="116" y="15"/>
                    </a:cubicBezTo>
                    <a:cubicBezTo>
                      <a:pt x="116" y="14"/>
                      <a:pt x="116" y="14"/>
                      <a:pt x="116" y="14"/>
                    </a:cubicBezTo>
                    <a:cubicBezTo>
                      <a:pt x="114" y="14"/>
                      <a:pt x="114" y="14"/>
                      <a:pt x="114" y="14"/>
                    </a:cubicBezTo>
                    <a:cubicBezTo>
                      <a:pt x="113" y="14"/>
                      <a:pt x="113" y="14"/>
                      <a:pt x="113" y="14"/>
                    </a:cubicBezTo>
                    <a:cubicBezTo>
                      <a:pt x="110" y="13"/>
                      <a:pt x="110" y="13"/>
                      <a:pt x="110" y="13"/>
                    </a:cubicBezTo>
                    <a:cubicBezTo>
                      <a:pt x="109" y="13"/>
                      <a:pt x="109" y="13"/>
                      <a:pt x="109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4"/>
                      <a:pt x="107" y="14"/>
                      <a:pt x="107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0" y="14"/>
                      <a:pt x="100" y="14"/>
                      <a:pt x="100" y="14"/>
                    </a:cubicBezTo>
                    <a:cubicBezTo>
                      <a:pt x="99" y="14"/>
                      <a:pt x="99" y="14"/>
                      <a:pt x="99" y="14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6" y="13"/>
                      <a:pt x="96" y="13"/>
                      <a:pt x="96" y="13"/>
                    </a:cubicBezTo>
                    <a:cubicBezTo>
                      <a:pt x="91" y="11"/>
                      <a:pt x="91" y="11"/>
                      <a:pt x="91" y="11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7" y="10"/>
                      <a:pt x="87" y="10"/>
                      <a:pt x="87" y="10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86" y="7"/>
                      <a:pt x="86" y="7"/>
                      <a:pt x="86" y="7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1" y="5"/>
                      <a:pt x="81" y="5"/>
                      <a:pt x="81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6" y="5"/>
                      <a:pt x="76" y="5"/>
                      <a:pt x="76" y="5"/>
                    </a:cubicBezTo>
                    <a:cubicBezTo>
                      <a:pt x="70" y="4"/>
                      <a:pt x="70" y="4"/>
                      <a:pt x="70" y="4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3" y="4"/>
                      <a:pt x="53" y="4"/>
                      <a:pt x="53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1"/>
                      <a:pt x="21" y="51"/>
                      <a:pt x="21" y="51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20" y="74"/>
                      <a:pt x="20" y="74"/>
                      <a:pt x="20" y="74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17" y="78"/>
                      <a:pt x="17" y="78"/>
                      <a:pt x="17" y="78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14" y="81"/>
                      <a:pt x="14" y="81"/>
                      <a:pt x="14" y="81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6"/>
                      <a:pt x="13" y="86"/>
                      <a:pt x="13" y="86"/>
                    </a:cubicBezTo>
                    <a:cubicBezTo>
                      <a:pt x="14" y="88"/>
                      <a:pt x="14" y="88"/>
                      <a:pt x="14" y="88"/>
                    </a:cubicBezTo>
                    <a:cubicBezTo>
                      <a:pt x="17" y="88"/>
                      <a:pt x="17" y="88"/>
                      <a:pt x="17" y="88"/>
                    </a:cubicBezTo>
                    <a:cubicBezTo>
                      <a:pt x="18" y="88"/>
                      <a:pt x="18" y="88"/>
                      <a:pt x="18" y="88"/>
                    </a:cubicBezTo>
                    <a:cubicBezTo>
                      <a:pt x="20" y="87"/>
                      <a:pt x="20" y="87"/>
                      <a:pt x="20" y="87"/>
                    </a:cubicBezTo>
                    <a:cubicBezTo>
                      <a:pt x="20" y="88"/>
                      <a:pt x="20" y="88"/>
                      <a:pt x="20" y="88"/>
                    </a:cubicBezTo>
                    <a:cubicBezTo>
                      <a:pt x="21" y="91"/>
                      <a:pt x="21" y="91"/>
                      <a:pt x="21" y="91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4" y="94"/>
                      <a:pt x="24" y="94"/>
                      <a:pt x="24" y="94"/>
                    </a:cubicBezTo>
                    <a:cubicBezTo>
                      <a:pt x="24" y="96"/>
                      <a:pt x="24" y="96"/>
                      <a:pt x="24" y="96"/>
                    </a:cubicBezTo>
                    <a:cubicBezTo>
                      <a:pt x="25" y="96"/>
                      <a:pt x="25" y="96"/>
                      <a:pt x="25" y="96"/>
                    </a:cubicBezTo>
                    <a:cubicBezTo>
                      <a:pt x="27" y="97"/>
                      <a:pt x="27" y="97"/>
                      <a:pt x="27" y="97"/>
                    </a:cubicBezTo>
                    <a:cubicBezTo>
                      <a:pt x="27" y="99"/>
                      <a:pt x="27" y="99"/>
                      <a:pt x="27" y="99"/>
                    </a:cubicBezTo>
                    <a:cubicBezTo>
                      <a:pt x="25" y="99"/>
                      <a:pt x="25" y="99"/>
                      <a:pt x="25" y="99"/>
                    </a:cubicBezTo>
                    <a:cubicBezTo>
                      <a:pt x="27" y="101"/>
                      <a:pt x="27" y="101"/>
                      <a:pt x="27" y="101"/>
                    </a:cubicBezTo>
                    <a:cubicBezTo>
                      <a:pt x="28" y="103"/>
                      <a:pt x="28" y="103"/>
                      <a:pt x="28" y="103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6" y="103"/>
                      <a:pt x="36" y="103"/>
                      <a:pt x="36" y="103"/>
                    </a:cubicBezTo>
                    <a:cubicBezTo>
                      <a:pt x="37" y="101"/>
                      <a:pt x="37" y="101"/>
                      <a:pt x="37" y="101"/>
                    </a:cubicBezTo>
                    <a:cubicBezTo>
                      <a:pt x="38" y="99"/>
                      <a:pt x="38" y="99"/>
                      <a:pt x="38" y="99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6" y="97"/>
                      <a:pt x="46" y="97"/>
                      <a:pt x="46" y="97"/>
                    </a:cubicBezTo>
                    <a:cubicBezTo>
                      <a:pt x="47" y="96"/>
                      <a:pt x="47" y="96"/>
                      <a:pt x="47" y="96"/>
                    </a:cubicBezTo>
                    <a:cubicBezTo>
                      <a:pt x="50" y="96"/>
                      <a:pt x="50" y="96"/>
                      <a:pt x="50" y="96"/>
                    </a:cubicBezTo>
                    <a:cubicBezTo>
                      <a:pt x="61" y="94"/>
                      <a:pt x="61" y="94"/>
                      <a:pt x="61" y="9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67" y="94"/>
                      <a:pt x="67" y="94"/>
                      <a:pt x="67" y="94"/>
                    </a:cubicBezTo>
                    <a:cubicBezTo>
                      <a:pt x="68" y="94"/>
                      <a:pt x="68" y="94"/>
                      <a:pt x="68" y="94"/>
                    </a:cubicBezTo>
                    <a:cubicBezTo>
                      <a:pt x="71" y="94"/>
                      <a:pt x="71" y="94"/>
                      <a:pt x="71" y="94"/>
                    </a:cubicBezTo>
                    <a:cubicBezTo>
                      <a:pt x="73" y="94"/>
                      <a:pt x="73" y="94"/>
                      <a:pt x="73" y="94"/>
                    </a:cubicBezTo>
                    <a:cubicBezTo>
                      <a:pt x="74" y="93"/>
                      <a:pt x="74" y="93"/>
                      <a:pt x="74" y="93"/>
                    </a:cubicBezTo>
                    <a:cubicBezTo>
                      <a:pt x="76" y="90"/>
                      <a:pt x="76" y="90"/>
                      <a:pt x="76" y="90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83" y="84"/>
                      <a:pt x="83" y="84"/>
                      <a:pt x="83" y="84"/>
                    </a:cubicBezTo>
                    <a:cubicBezTo>
                      <a:pt x="87" y="84"/>
                      <a:pt x="87" y="84"/>
                      <a:pt x="87" y="84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89" y="81"/>
                      <a:pt x="89" y="81"/>
                      <a:pt x="89" y="81"/>
                    </a:cubicBezTo>
                    <a:cubicBezTo>
                      <a:pt x="90" y="78"/>
                      <a:pt x="90" y="78"/>
                      <a:pt x="90" y="78"/>
                    </a:cubicBezTo>
                    <a:cubicBezTo>
                      <a:pt x="91" y="74"/>
                      <a:pt x="91" y="74"/>
                      <a:pt x="91" y="74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9" y="68"/>
                      <a:pt x="99" y="68"/>
                      <a:pt x="99" y="68"/>
                    </a:cubicBezTo>
                    <a:cubicBezTo>
                      <a:pt x="100" y="67"/>
                      <a:pt x="100" y="67"/>
                      <a:pt x="100" y="67"/>
                    </a:cubicBezTo>
                    <a:cubicBezTo>
                      <a:pt x="97" y="64"/>
                      <a:pt x="97" y="64"/>
                      <a:pt x="97" y="64"/>
                    </a:cubicBezTo>
                    <a:cubicBezTo>
                      <a:pt x="96" y="61"/>
                      <a:pt x="96" y="61"/>
                      <a:pt x="96" y="61"/>
                    </a:cubicBezTo>
                    <a:cubicBezTo>
                      <a:pt x="96" y="57"/>
                      <a:pt x="96" y="57"/>
                      <a:pt x="96" y="57"/>
                    </a:cubicBezTo>
                    <a:cubicBezTo>
                      <a:pt x="97" y="53"/>
                      <a:pt x="97" y="53"/>
                      <a:pt x="97" y="53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03" y="47"/>
                      <a:pt x="103" y="47"/>
                      <a:pt x="103" y="47"/>
                    </a:cubicBezTo>
                    <a:cubicBezTo>
                      <a:pt x="106" y="43"/>
                      <a:pt x="106" y="43"/>
                      <a:pt x="106" y="43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9" y="41"/>
                      <a:pt x="109" y="41"/>
                      <a:pt x="109" y="41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2" y="37"/>
                      <a:pt x="112" y="37"/>
                      <a:pt x="112" y="37"/>
                    </a:cubicBezTo>
                    <a:cubicBezTo>
                      <a:pt x="117" y="34"/>
                      <a:pt x="117" y="34"/>
                      <a:pt x="117" y="34"/>
                    </a:cubicBezTo>
                    <a:cubicBezTo>
                      <a:pt x="123" y="33"/>
                      <a:pt x="123" y="33"/>
                      <a:pt x="123" y="33"/>
                    </a:cubicBezTo>
                    <a:cubicBezTo>
                      <a:pt x="126" y="30"/>
                      <a:pt x="126" y="30"/>
                      <a:pt x="126" y="30"/>
                    </a:cubicBezTo>
                    <a:lnTo>
                      <a:pt x="132" y="28"/>
                    </a:lnTo>
                    <a:close/>
                    <a:moveTo>
                      <a:pt x="25" y="94"/>
                    </a:moveTo>
                    <a:cubicBezTo>
                      <a:pt x="25" y="93"/>
                      <a:pt x="25" y="93"/>
                      <a:pt x="25" y="93"/>
                    </a:cubicBezTo>
                    <a:cubicBezTo>
                      <a:pt x="27" y="93"/>
                      <a:pt x="27" y="93"/>
                      <a:pt x="27" y="93"/>
                    </a:cubicBezTo>
                    <a:lnTo>
                      <a:pt x="25" y="94"/>
                    </a:lnTo>
                    <a:close/>
                    <a:moveTo>
                      <a:pt x="133" y="53"/>
                    </a:moveTo>
                    <a:cubicBezTo>
                      <a:pt x="134" y="51"/>
                      <a:pt x="134" y="51"/>
                      <a:pt x="134" y="51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27" y="54"/>
                      <a:pt x="127" y="54"/>
                      <a:pt x="127" y="54"/>
                    </a:cubicBezTo>
                    <a:cubicBezTo>
                      <a:pt x="126" y="57"/>
                      <a:pt x="126" y="57"/>
                      <a:pt x="126" y="57"/>
                    </a:cubicBezTo>
                    <a:cubicBezTo>
                      <a:pt x="129" y="57"/>
                      <a:pt x="129" y="57"/>
                      <a:pt x="129" y="57"/>
                    </a:cubicBezTo>
                    <a:cubicBezTo>
                      <a:pt x="129" y="58"/>
                      <a:pt x="129" y="58"/>
                      <a:pt x="129" y="58"/>
                    </a:cubicBezTo>
                    <a:cubicBezTo>
                      <a:pt x="130" y="60"/>
                      <a:pt x="130" y="60"/>
                      <a:pt x="130" y="60"/>
                    </a:cubicBezTo>
                    <a:cubicBezTo>
                      <a:pt x="133" y="60"/>
                      <a:pt x="133" y="60"/>
                      <a:pt x="133" y="60"/>
                    </a:cubicBezTo>
                    <a:cubicBezTo>
                      <a:pt x="134" y="58"/>
                      <a:pt x="134" y="58"/>
                      <a:pt x="134" y="58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7" y="56"/>
                      <a:pt x="137" y="56"/>
                      <a:pt x="137" y="56"/>
                    </a:cubicBezTo>
                    <a:cubicBezTo>
                      <a:pt x="137" y="54"/>
                      <a:pt x="137" y="54"/>
                      <a:pt x="137" y="54"/>
                    </a:cubicBezTo>
                    <a:cubicBezTo>
                      <a:pt x="134" y="54"/>
                      <a:pt x="134" y="54"/>
                      <a:pt x="134" y="54"/>
                    </a:cubicBezTo>
                    <a:lnTo>
                      <a:pt x="133" y="53"/>
                    </a:lnTo>
                    <a:close/>
                    <a:moveTo>
                      <a:pt x="115" y="64"/>
                    </a:moveTo>
                    <a:cubicBezTo>
                      <a:pt x="115" y="66"/>
                      <a:pt x="115" y="66"/>
                      <a:pt x="115" y="66"/>
                    </a:cubicBezTo>
                    <a:cubicBezTo>
                      <a:pt x="116" y="66"/>
                      <a:pt x="116" y="66"/>
                      <a:pt x="116" y="66"/>
                    </a:cubicBezTo>
                    <a:cubicBezTo>
                      <a:pt x="118" y="65"/>
                      <a:pt x="118" y="65"/>
                      <a:pt x="118" y="65"/>
                    </a:cubicBezTo>
                    <a:cubicBezTo>
                      <a:pt x="118" y="63"/>
                      <a:pt x="118" y="63"/>
                      <a:pt x="118" y="63"/>
                    </a:cubicBezTo>
                    <a:cubicBezTo>
                      <a:pt x="117" y="64"/>
                      <a:pt x="117" y="64"/>
                      <a:pt x="117" y="64"/>
                    </a:cubicBezTo>
                    <a:cubicBezTo>
                      <a:pt x="115" y="64"/>
                      <a:pt x="115" y="64"/>
                      <a:pt x="115" y="64"/>
                    </a:cubicBezTo>
                    <a:close/>
                    <a:moveTo>
                      <a:pt x="143" y="51"/>
                    </a:moveTo>
                    <a:cubicBezTo>
                      <a:pt x="141" y="51"/>
                      <a:pt x="141" y="51"/>
                      <a:pt x="141" y="51"/>
                    </a:cubicBezTo>
                    <a:cubicBezTo>
                      <a:pt x="140" y="52"/>
                      <a:pt x="140" y="52"/>
                      <a:pt x="140" y="52"/>
                    </a:cubicBezTo>
                    <a:cubicBezTo>
                      <a:pt x="142" y="53"/>
                      <a:pt x="142" y="53"/>
                      <a:pt x="142" y="53"/>
                    </a:cubicBezTo>
                    <a:cubicBezTo>
                      <a:pt x="143" y="54"/>
                      <a:pt x="143" y="54"/>
                      <a:pt x="143" y="54"/>
                    </a:cubicBez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52"/>
                      <a:pt x="144" y="52"/>
                      <a:pt x="144" y="52"/>
                    </a:cubicBezTo>
                    <a:cubicBezTo>
                      <a:pt x="143" y="51"/>
                      <a:pt x="143" y="51"/>
                      <a:pt x="143" y="51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Freeform 174">
                <a:extLst>
                  <a:ext uri="{FF2B5EF4-FFF2-40B4-BE49-F238E27FC236}">
                    <a16:creationId xmlns:a16="http://schemas.microsoft.com/office/drawing/2014/main" id="{3494FC7C-8DED-4CB8-AE6F-308E2E6E48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975" y="2671763"/>
                <a:ext cx="180975" cy="195263"/>
              </a:xfrm>
              <a:custGeom>
                <a:avLst/>
                <a:gdLst>
                  <a:gd name="T0" fmla="*/ 64 w 114"/>
                  <a:gd name="T1" fmla="*/ 62 h 123"/>
                  <a:gd name="T2" fmla="*/ 66 w 114"/>
                  <a:gd name="T3" fmla="*/ 58 h 123"/>
                  <a:gd name="T4" fmla="*/ 50 w 114"/>
                  <a:gd name="T5" fmla="*/ 49 h 123"/>
                  <a:gd name="T6" fmla="*/ 52 w 114"/>
                  <a:gd name="T7" fmla="*/ 53 h 123"/>
                  <a:gd name="T8" fmla="*/ 56 w 114"/>
                  <a:gd name="T9" fmla="*/ 32 h 123"/>
                  <a:gd name="T10" fmla="*/ 54 w 114"/>
                  <a:gd name="T11" fmla="*/ 32 h 123"/>
                  <a:gd name="T12" fmla="*/ 54 w 114"/>
                  <a:gd name="T13" fmla="*/ 68 h 123"/>
                  <a:gd name="T14" fmla="*/ 60 w 114"/>
                  <a:gd name="T15" fmla="*/ 62 h 123"/>
                  <a:gd name="T16" fmla="*/ 41 w 114"/>
                  <a:gd name="T17" fmla="*/ 52 h 123"/>
                  <a:gd name="T18" fmla="*/ 46 w 114"/>
                  <a:gd name="T19" fmla="*/ 44 h 123"/>
                  <a:gd name="T20" fmla="*/ 49 w 114"/>
                  <a:gd name="T21" fmla="*/ 41 h 123"/>
                  <a:gd name="T22" fmla="*/ 45 w 114"/>
                  <a:gd name="T23" fmla="*/ 23 h 123"/>
                  <a:gd name="T24" fmla="*/ 56 w 114"/>
                  <a:gd name="T25" fmla="*/ 31 h 123"/>
                  <a:gd name="T26" fmla="*/ 62 w 114"/>
                  <a:gd name="T27" fmla="*/ 27 h 123"/>
                  <a:gd name="T28" fmla="*/ 58 w 114"/>
                  <a:gd name="T29" fmla="*/ 21 h 123"/>
                  <a:gd name="T30" fmla="*/ 66 w 114"/>
                  <a:gd name="T31" fmla="*/ 15 h 123"/>
                  <a:gd name="T32" fmla="*/ 85 w 114"/>
                  <a:gd name="T33" fmla="*/ 15 h 123"/>
                  <a:gd name="T34" fmla="*/ 94 w 114"/>
                  <a:gd name="T35" fmla="*/ 9 h 123"/>
                  <a:gd name="T36" fmla="*/ 94 w 114"/>
                  <a:gd name="T37" fmla="*/ 1 h 123"/>
                  <a:gd name="T38" fmla="*/ 90 w 114"/>
                  <a:gd name="T39" fmla="*/ 4 h 123"/>
                  <a:gd name="T40" fmla="*/ 77 w 114"/>
                  <a:gd name="T41" fmla="*/ 8 h 123"/>
                  <a:gd name="T42" fmla="*/ 66 w 114"/>
                  <a:gd name="T43" fmla="*/ 4 h 123"/>
                  <a:gd name="T44" fmla="*/ 46 w 114"/>
                  <a:gd name="T45" fmla="*/ 8 h 123"/>
                  <a:gd name="T46" fmla="*/ 32 w 114"/>
                  <a:gd name="T47" fmla="*/ 11 h 123"/>
                  <a:gd name="T48" fmla="*/ 16 w 114"/>
                  <a:gd name="T49" fmla="*/ 19 h 123"/>
                  <a:gd name="T50" fmla="*/ 6 w 114"/>
                  <a:gd name="T51" fmla="*/ 33 h 123"/>
                  <a:gd name="T52" fmla="*/ 3 w 114"/>
                  <a:gd name="T53" fmla="*/ 39 h 123"/>
                  <a:gd name="T54" fmla="*/ 16 w 114"/>
                  <a:gd name="T55" fmla="*/ 48 h 123"/>
                  <a:gd name="T56" fmla="*/ 14 w 114"/>
                  <a:gd name="T57" fmla="*/ 53 h 123"/>
                  <a:gd name="T58" fmla="*/ 25 w 114"/>
                  <a:gd name="T59" fmla="*/ 61 h 123"/>
                  <a:gd name="T60" fmla="*/ 42 w 114"/>
                  <a:gd name="T61" fmla="*/ 61 h 123"/>
                  <a:gd name="T62" fmla="*/ 45 w 114"/>
                  <a:gd name="T63" fmla="*/ 68 h 123"/>
                  <a:gd name="T64" fmla="*/ 28 w 114"/>
                  <a:gd name="T65" fmla="*/ 62 h 123"/>
                  <a:gd name="T66" fmla="*/ 28 w 114"/>
                  <a:gd name="T67" fmla="*/ 78 h 123"/>
                  <a:gd name="T68" fmla="*/ 33 w 114"/>
                  <a:gd name="T69" fmla="*/ 88 h 123"/>
                  <a:gd name="T70" fmla="*/ 41 w 114"/>
                  <a:gd name="T71" fmla="*/ 96 h 123"/>
                  <a:gd name="T72" fmla="*/ 49 w 114"/>
                  <a:gd name="T73" fmla="*/ 88 h 123"/>
                  <a:gd name="T74" fmla="*/ 50 w 114"/>
                  <a:gd name="T75" fmla="*/ 80 h 123"/>
                  <a:gd name="T76" fmla="*/ 50 w 114"/>
                  <a:gd name="T77" fmla="*/ 72 h 123"/>
                  <a:gd name="T78" fmla="*/ 50 w 114"/>
                  <a:gd name="T79" fmla="*/ 68 h 123"/>
                  <a:gd name="T80" fmla="*/ 90 w 114"/>
                  <a:gd name="T81" fmla="*/ 118 h 123"/>
                  <a:gd name="T82" fmla="*/ 72 w 114"/>
                  <a:gd name="T83" fmla="*/ 116 h 123"/>
                  <a:gd name="T84" fmla="*/ 60 w 114"/>
                  <a:gd name="T85" fmla="*/ 112 h 123"/>
                  <a:gd name="T86" fmla="*/ 77 w 114"/>
                  <a:gd name="T87" fmla="*/ 122 h 123"/>
                  <a:gd name="T88" fmla="*/ 98 w 114"/>
                  <a:gd name="T89" fmla="*/ 118 h 123"/>
                  <a:gd name="T90" fmla="*/ 94 w 114"/>
                  <a:gd name="T91" fmla="*/ 118 h 123"/>
                  <a:gd name="T92" fmla="*/ 95 w 114"/>
                  <a:gd name="T93" fmla="*/ 61 h 123"/>
                  <a:gd name="T94" fmla="*/ 99 w 114"/>
                  <a:gd name="T95" fmla="*/ 57 h 123"/>
                  <a:gd name="T96" fmla="*/ 84 w 114"/>
                  <a:gd name="T97" fmla="*/ 64 h 123"/>
                  <a:gd name="T98" fmla="*/ 84 w 114"/>
                  <a:gd name="T99" fmla="*/ 61 h 123"/>
                  <a:gd name="T100" fmla="*/ 84 w 114"/>
                  <a:gd name="T101" fmla="*/ 64 h 123"/>
                  <a:gd name="T102" fmla="*/ 107 w 114"/>
                  <a:gd name="T103" fmla="*/ 102 h 123"/>
                  <a:gd name="T104" fmla="*/ 110 w 114"/>
                  <a:gd name="T105" fmla="*/ 96 h 123"/>
                  <a:gd name="T106" fmla="*/ 110 w 114"/>
                  <a:gd name="T107" fmla="*/ 96 h 123"/>
                  <a:gd name="T108" fmla="*/ 5 w 114"/>
                  <a:gd name="T109" fmla="*/ 44 h 123"/>
                  <a:gd name="T110" fmla="*/ 1 w 114"/>
                  <a:gd name="T111" fmla="*/ 39 h 123"/>
                  <a:gd name="T112" fmla="*/ 13 w 114"/>
                  <a:gd name="T113" fmla="*/ 68 h 123"/>
                  <a:gd name="T114" fmla="*/ 9 w 114"/>
                  <a:gd name="T115" fmla="*/ 64 h 123"/>
                  <a:gd name="T116" fmla="*/ 78 w 114"/>
                  <a:gd name="T117" fmla="*/ 82 h 123"/>
                  <a:gd name="T118" fmla="*/ 77 w 114"/>
                  <a:gd name="T119" fmla="*/ 86 h 123"/>
                  <a:gd name="T120" fmla="*/ 74 w 114"/>
                  <a:gd name="T121" fmla="*/ 36 h 123"/>
                  <a:gd name="T122" fmla="*/ 72 w 114"/>
                  <a:gd name="T123" fmla="*/ 37 h 123"/>
                  <a:gd name="T124" fmla="*/ 74 w 114"/>
                  <a:gd name="T125" fmla="*/ 36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4" h="123">
                    <a:moveTo>
                      <a:pt x="52" y="53"/>
                    </a:moveTo>
                    <a:lnTo>
                      <a:pt x="54" y="57"/>
                    </a:lnTo>
                    <a:lnTo>
                      <a:pt x="56" y="58"/>
                    </a:lnTo>
                    <a:lnTo>
                      <a:pt x="58" y="61"/>
                    </a:lnTo>
                    <a:lnTo>
                      <a:pt x="62" y="61"/>
                    </a:lnTo>
                    <a:lnTo>
                      <a:pt x="64" y="62"/>
                    </a:lnTo>
                    <a:lnTo>
                      <a:pt x="68" y="66"/>
                    </a:lnTo>
                    <a:lnTo>
                      <a:pt x="69" y="66"/>
                    </a:lnTo>
                    <a:lnTo>
                      <a:pt x="72" y="66"/>
                    </a:lnTo>
                    <a:lnTo>
                      <a:pt x="68" y="65"/>
                    </a:lnTo>
                    <a:lnTo>
                      <a:pt x="66" y="62"/>
                    </a:lnTo>
                    <a:lnTo>
                      <a:pt x="66" y="58"/>
                    </a:lnTo>
                    <a:lnTo>
                      <a:pt x="64" y="57"/>
                    </a:lnTo>
                    <a:lnTo>
                      <a:pt x="62" y="54"/>
                    </a:lnTo>
                    <a:lnTo>
                      <a:pt x="58" y="54"/>
                    </a:lnTo>
                    <a:lnTo>
                      <a:pt x="54" y="53"/>
                    </a:lnTo>
                    <a:lnTo>
                      <a:pt x="52" y="49"/>
                    </a:lnTo>
                    <a:lnTo>
                      <a:pt x="50" y="49"/>
                    </a:lnTo>
                    <a:lnTo>
                      <a:pt x="49" y="49"/>
                    </a:lnTo>
                    <a:lnTo>
                      <a:pt x="45" y="53"/>
                    </a:lnTo>
                    <a:lnTo>
                      <a:pt x="49" y="52"/>
                    </a:lnTo>
                    <a:lnTo>
                      <a:pt x="52" y="53"/>
                    </a:lnTo>
                    <a:lnTo>
                      <a:pt x="52" y="53"/>
                    </a:lnTo>
                    <a:lnTo>
                      <a:pt x="52" y="53"/>
                    </a:lnTo>
                    <a:lnTo>
                      <a:pt x="52" y="53"/>
                    </a:lnTo>
                    <a:lnTo>
                      <a:pt x="52" y="53"/>
                    </a:lnTo>
                    <a:lnTo>
                      <a:pt x="52" y="53"/>
                    </a:lnTo>
                    <a:lnTo>
                      <a:pt x="52" y="53"/>
                    </a:lnTo>
                    <a:close/>
                    <a:moveTo>
                      <a:pt x="54" y="32"/>
                    </a:moveTo>
                    <a:lnTo>
                      <a:pt x="56" y="32"/>
                    </a:lnTo>
                    <a:lnTo>
                      <a:pt x="54" y="31"/>
                    </a:lnTo>
                    <a:lnTo>
                      <a:pt x="50" y="28"/>
                    </a:lnTo>
                    <a:lnTo>
                      <a:pt x="52" y="32"/>
                    </a:lnTo>
                    <a:lnTo>
                      <a:pt x="54" y="32"/>
                    </a:lnTo>
                    <a:lnTo>
                      <a:pt x="54" y="32"/>
                    </a:lnTo>
                    <a:lnTo>
                      <a:pt x="54" y="32"/>
                    </a:lnTo>
                    <a:lnTo>
                      <a:pt x="54" y="32"/>
                    </a:lnTo>
                    <a:lnTo>
                      <a:pt x="54" y="32"/>
                    </a:lnTo>
                    <a:lnTo>
                      <a:pt x="54" y="32"/>
                    </a:lnTo>
                    <a:lnTo>
                      <a:pt x="54" y="32"/>
                    </a:lnTo>
                    <a:close/>
                    <a:moveTo>
                      <a:pt x="50" y="68"/>
                    </a:moveTo>
                    <a:lnTo>
                      <a:pt x="54" y="68"/>
                    </a:lnTo>
                    <a:lnTo>
                      <a:pt x="60" y="70"/>
                    </a:lnTo>
                    <a:lnTo>
                      <a:pt x="64" y="74"/>
                    </a:lnTo>
                    <a:lnTo>
                      <a:pt x="64" y="70"/>
                    </a:lnTo>
                    <a:lnTo>
                      <a:pt x="62" y="66"/>
                    </a:lnTo>
                    <a:lnTo>
                      <a:pt x="62" y="65"/>
                    </a:lnTo>
                    <a:lnTo>
                      <a:pt x="60" y="62"/>
                    </a:lnTo>
                    <a:lnTo>
                      <a:pt x="52" y="57"/>
                    </a:lnTo>
                    <a:lnTo>
                      <a:pt x="50" y="57"/>
                    </a:lnTo>
                    <a:lnTo>
                      <a:pt x="50" y="54"/>
                    </a:lnTo>
                    <a:lnTo>
                      <a:pt x="49" y="54"/>
                    </a:lnTo>
                    <a:lnTo>
                      <a:pt x="45" y="53"/>
                    </a:lnTo>
                    <a:lnTo>
                      <a:pt x="41" y="52"/>
                    </a:lnTo>
                    <a:lnTo>
                      <a:pt x="45" y="52"/>
                    </a:lnTo>
                    <a:lnTo>
                      <a:pt x="46" y="49"/>
                    </a:lnTo>
                    <a:lnTo>
                      <a:pt x="45" y="48"/>
                    </a:lnTo>
                    <a:lnTo>
                      <a:pt x="45" y="45"/>
                    </a:lnTo>
                    <a:lnTo>
                      <a:pt x="45" y="44"/>
                    </a:lnTo>
                    <a:lnTo>
                      <a:pt x="46" y="44"/>
                    </a:lnTo>
                    <a:lnTo>
                      <a:pt x="49" y="44"/>
                    </a:lnTo>
                    <a:lnTo>
                      <a:pt x="49" y="45"/>
                    </a:lnTo>
                    <a:lnTo>
                      <a:pt x="49" y="48"/>
                    </a:lnTo>
                    <a:lnTo>
                      <a:pt x="50" y="48"/>
                    </a:lnTo>
                    <a:lnTo>
                      <a:pt x="50" y="45"/>
                    </a:lnTo>
                    <a:lnTo>
                      <a:pt x="49" y="41"/>
                    </a:lnTo>
                    <a:lnTo>
                      <a:pt x="42" y="35"/>
                    </a:lnTo>
                    <a:lnTo>
                      <a:pt x="41" y="31"/>
                    </a:lnTo>
                    <a:lnTo>
                      <a:pt x="38" y="27"/>
                    </a:lnTo>
                    <a:lnTo>
                      <a:pt x="41" y="23"/>
                    </a:lnTo>
                    <a:lnTo>
                      <a:pt x="45" y="21"/>
                    </a:lnTo>
                    <a:lnTo>
                      <a:pt x="45" y="23"/>
                    </a:lnTo>
                    <a:lnTo>
                      <a:pt x="42" y="23"/>
                    </a:lnTo>
                    <a:lnTo>
                      <a:pt x="46" y="24"/>
                    </a:lnTo>
                    <a:lnTo>
                      <a:pt x="50" y="28"/>
                    </a:lnTo>
                    <a:lnTo>
                      <a:pt x="50" y="27"/>
                    </a:lnTo>
                    <a:lnTo>
                      <a:pt x="52" y="27"/>
                    </a:lnTo>
                    <a:lnTo>
                      <a:pt x="56" y="31"/>
                    </a:lnTo>
                    <a:lnTo>
                      <a:pt x="58" y="31"/>
                    </a:lnTo>
                    <a:lnTo>
                      <a:pt x="60" y="31"/>
                    </a:lnTo>
                    <a:lnTo>
                      <a:pt x="56" y="27"/>
                    </a:lnTo>
                    <a:lnTo>
                      <a:pt x="56" y="24"/>
                    </a:lnTo>
                    <a:lnTo>
                      <a:pt x="58" y="24"/>
                    </a:lnTo>
                    <a:lnTo>
                      <a:pt x="62" y="27"/>
                    </a:lnTo>
                    <a:lnTo>
                      <a:pt x="64" y="28"/>
                    </a:lnTo>
                    <a:lnTo>
                      <a:pt x="66" y="28"/>
                    </a:lnTo>
                    <a:lnTo>
                      <a:pt x="64" y="24"/>
                    </a:lnTo>
                    <a:lnTo>
                      <a:pt x="60" y="23"/>
                    </a:lnTo>
                    <a:lnTo>
                      <a:pt x="58" y="23"/>
                    </a:lnTo>
                    <a:lnTo>
                      <a:pt x="58" y="21"/>
                    </a:lnTo>
                    <a:lnTo>
                      <a:pt x="56" y="21"/>
                    </a:lnTo>
                    <a:lnTo>
                      <a:pt x="56" y="17"/>
                    </a:lnTo>
                    <a:lnTo>
                      <a:pt x="58" y="17"/>
                    </a:lnTo>
                    <a:lnTo>
                      <a:pt x="62" y="19"/>
                    </a:lnTo>
                    <a:lnTo>
                      <a:pt x="62" y="17"/>
                    </a:lnTo>
                    <a:lnTo>
                      <a:pt x="66" y="15"/>
                    </a:lnTo>
                    <a:lnTo>
                      <a:pt x="68" y="15"/>
                    </a:lnTo>
                    <a:lnTo>
                      <a:pt x="69" y="15"/>
                    </a:lnTo>
                    <a:lnTo>
                      <a:pt x="72" y="15"/>
                    </a:lnTo>
                    <a:lnTo>
                      <a:pt x="76" y="13"/>
                    </a:lnTo>
                    <a:lnTo>
                      <a:pt x="77" y="15"/>
                    </a:lnTo>
                    <a:lnTo>
                      <a:pt x="85" y="15"/>
                    </a:lnTo>
                    <a:lnTo>
                      <a:pt x="89" y="17"/>
                    </a:lnTo>
                    <a:lnTo>
                      <a:pt x="90" y="19"/>
                    </a:lnTo>
                    <a:lnTo>
                      <a:pt x="93" y="15"/>
                    </a:lnTo>
                    <a:lnTo>
                      <a:pt x="94" y="13"/>
                    </a:lnTo>
                    <a:lnTo>
                      <a:pt x="94" y="13"/>
                    </a:lnTo>
                    <a:lnTo>
                      <a:pt x="94" y="9"/>
                    </a:lnTo>
                    <a:lnTo>
                      <a:pt x="94" y="8"/>
                    </a:lnTo>
                    <a:lnTo>
                      <a:pt x="95" y="8"/>
                    </a:lnTo>
                    <a:lnTo>
                      <a:pt x="98" y="5"/>
                    </a:lnTo>
                    <a:lnTo>
                      <a:pt x="95" y="4"/>
                    </a:lnTo>
                    <a:lnTo>
                      <a:pt x="95" y="1"/>
                    </a:lnTo>
                    <a:lnTo>
                      <a:pt x="94" y="1"/>
                    </a:lnTo>
                    <a:lnTo>
                      <a:pt x="93" y="0"/>
                    </a:lnTo>
                    <a:lnTo>
                      <a:pt x="90" y="0"/>
                    </a:lnTo>
                    <a:lnTo>
                      <a:pt x="89" y="0"/>
                    </a:lnTo>
                    <a:lnTo>
                      <a:pt x="89" y="1"/>
                    </a:lnTo>
                    <a:lnTo>
                      <a:pt x="90" y="1"/>
                    </a:lnTo>
                    <a:lnTo>
                      <a:pt x="90" y="4"/>
                    </a:lnTo>
                    <a:lnTo>
                      <a:pt x="90" y="5"/>
                    </a:lnTo>
                    <a:lnTo>
                      <a:pt x="89" y="8"/>
                    </a:lnTo>
                    <a:lnTo>
                      <a:pt x="86" y="8"/>
                    </a:lnTo>
                    <a:lnTo>
                      <a:pt x="85" y="8"/>
                    </a:lnTo>
                    <a:lnTo>
                      <a:pt x="80" y="8"/>
                    </a:lnTo>
                    <a:lnTo>
                      <a:pt x="77" y="8"/>
                    </a:lnTo>
                    <a:lnTo>
                      <a:pt x="76" y="8"/>
                    </a:lnTo>
                    <a:lnTo>
                      <a:pt x="73" y="5"/>
                    </a:lnTo>
                    <a:lnTo>
                      <a:pt x="70" y="7"/>
                    </a:lnTo>
                    <a:lnTo>
                      <a:pt x="69" y="8"/>
                    </a:lnTo>
                    <a:lnTo>
                      <a:pt x="68" y="4"/>
                    </a:lnTo>
                    <a:lnTo>
                      <a:pt x="66" y="4"/>
                    </a:lnTo>
                    <a:lnTo>
                      <a:pt x="64" y="4"/>
                    </a:lnTo>
                    <a:lnTo>
                      <a:pt x="62" y="4"/>
                    </a:lnTo>
                    <a:lnTo>
                      <a:pt x="58" y="5"/>
                    </a:lnTo>
                    <a:lnTo>
                      <a:pt x="54" y="8"/>
                    </a:lnTo>
                    <a:lnTo>
                      <a:pt x="50" y="8"/>
                    </a:lnTo>
                    <a:lnTo>
                      <a:pt x="46" y="8"/>
                    </a:lnTo>
                    <a:lnTo>
                      <a:pt x="45" y="8"/>
                    </a:lnTo>
                    <a:lnTo>
                      <a:pt x="42" y="8"/>
                    </a:lnTo>
                    <a:lnTo>
                      <a:pt x="41" y="8"/>
                    </a:lnTo>
                    <a:lnTo>
                      <a:pt x="38" y="9"/>
                    </a:lnTo>
                    <a:lnTo>
                      <a:pt x="36" y="9"/>
                    </a:lnTo>
                    <a:lnTo>
                      <a:pt x="32" y="11"/>
                    </a:lnTo>
                    <a:lnTo>
                      <a:pt x="25" y="13"/>
                    </a:lnTo>
                    <a:lnTo>
                      <a:pt x="20" y="15"/>
                    </a:lnTo>
                    <a:lnTo>
                      <a:pt x="18" y="15"/>
                    </a:lnTo>
                    <a:lnTo>
                      <a:pt x="14" y="15"/>
                    </a:lnTo>
                    <a:lnTo>
                      <a:pt x="16" y="17"/>
                    </a:lnTo>
                    <a:lnTo>
                      <a:pt x="16" y="19"/>
                    </a:lnTo>
                    <a:lnTo>
                      <a:pt x="16" y="21"/>
                    </a:lnTo>
                    <a:lnTo>
                      <a:pt x="14" y="23"/>
                    </a:lnTo>
                    <a:lnTo>
                      <a:pt x="12" y="24"/>
                    </a:lnTo>
                    <a:lnTo>
                      <a:pt x="9" y="31"/>
                    </a:lnTo>
                    <a:lnTo>
                      <a:pt x="6" y="32"/>
                    </a:lnTo>
                    <a:lnTo>
                      <a:pt x="6" y="33"/>
                    </a:lnTo>
                    <a:lnTo>
                      <a:pt x="6" y="35"/>
                    </a:lnTo>
                    <a:lnTo>
                      <a:pt x="6" y="36"/>
                    </a:lnTo>
                    <a:lnTo>
                      <a:pt x="5" y="39"/>
                    </a:lnTo>
                    <a:lnTo>
                      <a:pt x="3" y="37"/>
                    </a:lnTo>
                    <a:lnTo>
                      <a:pt x="1" y="39"/>
                    </a:lnTo>
                    <a:lnTo>
                      <a:pt x="3" y="39"/>
                    </a:lnTo>
                    <a:lnTo>
                      <a:pt x="5" y="40"/>
                    </a:lnTo>
                    <a:lnTo>
                      <a:pt x="6" y="44"/>
                    </a:lnTo>
                    <a:lnTo>
                      <a:pt x="10" y="45"/>
                    </a:lnTo>
                    <a:lnTo>
                      <a:pt x="12" y="49"/>
                    </a:lnTo>
                    <a:lnTo>
                      <a:pt x="14" y="49"/>
                    </a:lnTo>
                    <a:lnTo>
                      <a:pt x="16" y="48"/>
                    </a:lnTo>
                    <a:lnTo>
                      <a:pt x="18" y="49"/>
                    </a:lnTo>
                    <a:lnTo>
                      <a:pt x="20" y="49"/>
                    </a:lnTo>
                    <a:lnTo>
                      <a:pt x="18" y="52"/>
                    </a:lnTo>
                    <a:lnTo>
                      <a:pt x="14" y="49"/>
                    </a:lnTo>
                    <a:lnTo>
                      <a:pt x="12" y="52"/>
                    </a:lnTo>
                    <a:lnTo>
                      <a:pt x="14" y="53"/>
                    </a:lnTo>
                    <a:lnTo>
                      <a:pt x="16" y="54"/>
                    </a:lnTo>
                    <a:lnTo>
                      <a:pt x="18" y="58"/>
                    </a:lnTo>
                    <a:lnTo>
                      <a:pt x="20" y="62"/>
                    </a:lnTo>
                    <a:lnTo>
                      <a:pt x="22" y="58"/>
                    </a:lnTo>
                    <a:lnTo>
                      <a:pt x="24" y="61"/>
                    </a:lnTo>
                    <a:lnTo>
                      <a:pt x="25" y="61"/>
                    </a:lnTo>
                    <a:lnTo>
                      <a:pt x="32" y="61"/>
                    </a:lnTo>
                    <a:lnTo>
                      <a:pt x="36" y="61"/>
                    </a:lnTo>
                    <a:lnTo>
                      <a:pt x="37" y="61"/>
                    </a:lnTo>
                    <a:lnTo>
                      <a:pt x="38" y="58"/>
                    </a:lnTo>
                    <a:lnTo>
                      <a:pt x="41" y="62"/>
                    </a:lnTo>
                    <a:lnTo>
                      <a:pt x="42" y="61"/>
                    </a:lnTo>
                    <a:lnTo>
                      <a:pt x="45" y="62"/>
                    </a:lnTo>
                    <a:lnTo>
                      <a:pt x="49" y="65"/>
                    </a:lnTo>
                    <a:lnTo>
                      <a:pt x="50" y="65"/>
                    </a:lnTo>
                    <a:lnTo>
                      <a:pt x="49" y="66"/>
                    </a:lnTo>
                    <a:lnTo>
                      <a:pt x="46" y="68"/>
                    </a:lnTo>
                    <a:lnTo>
                      <a:pt x="45" y="68"/>
                    </a:lnTo>
                    <a:lnTo>
                      <a:pt x="41" y="66"/>
                    </a:lnTo>
                    <a:lnTo>
                      <a:pt x="38" y="65"/>
                    </a:lnTo>
                    <a:lnTo>
                      <a:pt x="36" y="62"/>
                    </a:lnTo>
                    <a:lnTo>
                      <a:pt x="32" y="61"/>
                    </a:lnTo>
                    <a:lnTo>
                      <a:pt x="29" y="62"/>
                    </a:lnTo>
                    <a:lnTo>
                      <a:pt x="28" y="62"/>
                    </a:lnTo>
                    <a:lnTo>
                      <a:pt x="25" y="65"/>
                    </a:lnTo>
                    <a:lnTo>
                      <a:pt x="24" y="65"/>
                    </a:lnTo>
                    <a:lnTo>
                      <a:pt x="22" y="66"/>
                    </a:lnTo>
                    <a:lnTo>
                      <a:pt x="20" y="68"/>
                    </a:lnTo>
                    <a:lnTo>
                      <a:pt x="25" y="74"/>
                    </a:lnTo>
                    <a:lnTo>
                      <a:pt x="28" y="78"/>
                    </a:lnTo>
                    <a:lnTo>
                      <a:pt x="28" y="80"/>
                    </a:lnTo>
                    <a:lnTo>
                      <a:pt x="28" y="84"/>
                    </a:lnTo>
                    <a:lnTo>
                      <a:pt x="28" y="85"/>
                    </a:lnTo>
                    <a:lnTo>
                      <a:pt x="29" y="88"/>
                    </a:lnTo>
                    <a:lnTo>
                      <a:pt x="33" y="89"/>
                    </a:lnTo>
                    <a:lnTo>
                      <a:pt x="33" y="88"/>
                    </a:lnTo>
                    <a:lnTo>
                      <a:pt x="33" y="85"/>
                    </a:lnTo>
                    <a:lnTo>
                      <a:pt x="36" y="85"/>
                    </a:lnTo>
                    <a:lnTo>
                      <a:pt x="37" y="88"/>
                    </a:lnTo>
                    <a:lnTo>
                      <a:pt x="38" y="92"/>
                    </a:lnTo>
                    <a:lnTo>
                      <a:pt x="38" y="96"/>
                    </a:lnTo>
                    <a:lnTo>
                      <a:pt x="41" y="96"/>
                    </a:lnTo>
                    <a:lnTo>
                      <a:pt x="42" y="89"/>
                    </a:lnTo>
                    <a:lnTo>
                      <a:pt x="45" y="89"/>
                    </a:lnTo>
                    <a:lnTo>
                      <a:pt x="52" y="96"/>
                    </a:lnTo>
                    <a:lnTo>
                      <a:pt x="50" y="93"/>
                    </a:lnTo>
                    <a:lnTo>
                      <a:pt x="49" y="92"/>
                    </a:lnTo>
                    <a:lnTo>
                      <a:pt x="49" y="88"/>
                    </a:lnTo>
                    <a:lnTo>
                      <a:pt x="49" y="85"/>
                    </a:lnTo>
                    <a:lnTo>
                      <a:pt x="45" y="80"/>
                    </a:lnTo>
                    <a:lnTo>
                      <a:pt x="45" y="74"/>
                    </a:lnTo>
                    <a:lnTo>
                      <a:pt x="49" y="78"/>
                    </a:lnTo>
                    <a:lnTo>
                      <a:pt x="50" y="78"/>
                    </a:lnTo>
                    <a:lnTo>
                      <a:pt x="50" y="80"/>
                    </a:lnTo>
                    <a:lnTo>
                      <a:pt x="54" y="78"/>
                    </a:lnTo>
                    <a:lnTo>
                      <a:pt x="54" y="76"/>
                    </a:lnTo>
                    <a:lnTo>
                      <a:pt x="52" y="74"/>
                    </a:lnTo>
                    <a:lnTo>
                      <a:pt x="52" y="76"/>
                    </a:lnTo>
                    <a:lnTo>
                      <a:pt x="50" y="74"/>
                    </a:lnTo>
                    <a:lnTo>
                      <a:pt x="50" y="72"/>
                    </a:lnTo>
                    <a:lnTo>
                      <a:pt x="49" y="70"/>
                    </a:lnTo>
                    <a:lnTo>
                      <a:pt x="49" y="68"/>
                    </a:lnTo>
                    <a:lnTo>
                      <a:pt x="50" y="68"/>
                    </a:lnTo>
                    <a:lnTo>
                      <a:pt x="50" y="68"/>
                    </a:lnTo>
                    <a:lnTo>
                      <a:pt x="50" y="68"/>
                    </a:lnTo>
                    <a:lnTo>
                      <a:pt x="50" y="68"/>
                    </a:lnTo>
                    <a:lnTo>
                      <a:pt x="50" y="68"/>
                    </a:lnTo>
                    <a:lnTo>
                      <a:pt x="50" y="68"/>
                    </a:lnTo>
                    <a:lnTo>
                      <a:pt x="50" y="68"/>
                    </a:lnTo>
                    <a:close/>
                    <a:moveTo>
                      <a:pt x="94" y="118"/>
                    </a:moveTo>
                    <a:lnTo>
                      <a:pt x="93" y="120"/>
                    </a:lnTo>
                    <a:lnTo>
                      <a:pt x="90" y="118"/>
                    </a:lnTo>
                    <a:lnTo>
                      <a:pt x="90" y="116"/>
                    </a:lnTo>
                    <a:lnTo>
                      <a:pt x="86" y="116"/>
                    </a:lnTo>
                    <a:lnTo>
                      <a:pt x="81" y="114"/>
                    </a:lnTo>
                    <a:lnTo>
                      <a:pt x="77" y="114"/>
                    </a:lnTo>
                    <a:lnTo>
                      <a:pt x="73" y="114"/>
                    </a:lnTo>
                    <a:lnTo>
                      <a:pt x="72" y="116"/>
                    </a:lnTo>
                    <a:lnTo>
                      <a:pt x="68" y="114"/>
                    </a:lnTo>
                    <a:lnTo>
                      <a:pt x="66" y="112"/>
                    </a:lnTo>
                    <a:lnTo>
                      <a:pt x="64" y="112"/>
                    </a:lnTo>
                    <a:lnTo>
                      <a:pt x="62" y="112"/>
                    </a:lnTo>
                    <a:lnTo>
                      <a:pt x="60" y="110"/>
                    </a:lnTo>
                    <a:lnTo>
                      <a:pt x="60" y="112"/>
                    </a:lnTo>
                    <a:lnTo>
                      <a:pt x="58" y="112"/>
                    </a:lnTo>
                    <a:lnTo>
                      <a:pt x="58" y="114"/>
                    </a:lnTo>
                    <a:lnTo>
                      <a:pt x="58" y="118"/>
                    </a:lnTo>
                    <a:lnTo>
                      <a:pt x="68" y="118"/>
                    </a:lnTo>
                    <a:lnTo>
                      <a:pt x="76" y="120"/>
                    </a:lnTo>
                    <a:lnTo>
                      <a:pt x="77" y="122"/>
                    </a:lnTo>
                    <a:lnTo>
                      <a:pt x="81" y="123"/>
                    </a:lnTo>
                    <a:lnTo>
                      <a:pt x="82" y="122"/>
                    </a:lnTo>
                    <a:lnTo>
                      <a:pt x="95" y="122"/>
                    </a:lnTo>
                    <a:lnTo>
                      <a:pt x="99" y="120"/>
                    </a:lnTo>
                    <a:lnTo>
                      <a:pt x="99" y="118"/>
                    </a:lnTo>
                    <a:lnTo>
                      <a:pt x="98" y="118"/>
                    </a:lnTo>
                    <a:lnTo>
                      <a:pt x="94" y="118"/>
                    </a:lnTo>
                    <a:lnTo>
                      <a:pt x="94" y="118"/>
                    </a:lnTo>
                    <a:lnTo>
                      <a:pt x="94" y="118"/>
                    </a:lnTo>
                    <a:lnTo>
                      <a:pt x="94" y="118"/>
                    </a:lnTo>
                    <a:lnTo>
                      <a:pt x="94" y="118"/>
                    </a:lnTo>
                    <a:lnTo>
                      <a:pt x="94" y="118"/>
                    </a:lnTo>
                    <a:lnTo>
                      <a:pt x="94" y="118"/>
                    </a:lnTo>
                    <a:close/>
                    <a:moveTo>
                      <a:pt x="99" y="57"/>
                    </a:moveTo>
                    <a:lnTo>
                      <a:pt x="98" y="54"/>
                    </a:lnTo>
                    <a:lnTo>
                      <a:pt x="95" y="57"/>
                    </a:lnTo>
                    <a:lnTo>
                      <a:pt x="98" y="61"/>
                    </a:lnTo>
                    <a:lnTo>
                      <a:pt x="95" y="61"/>
                    </a:lnTo>
                    <a:lnTo>
                      <a:pt x="98" y="65"/>
                    </a:lnTo>
                    <a:lnTo>
                      <a:pt x="102" y="65"/>
                    </a:lnTo>
                    <a:lnTo>
                      <a:pt x="102" y="62"/>
                    </a:lnTo>
                    <a:lnTo>
                      <a:pt x="99" y="58"/>
                    </a:lnTo>
                    <a:lnTo>
                      <a:pt x="99" y="57"/>
                    </a:lnTo>
                    <a:lnTo>
                      <a:pt x="99" y="57"/>
                    </a:lnTo>
                    <a:lnTo>
                      <a:pt x="99" y="57"/>
                    </a:lnTo>
                    <a:lnTo>
                      <a:pt x="99" y="57"/>
                    </a:lnTo>
                    <a:lnTo>
                      <a:pt x="99" y="57"/>
                    </a:lnTo>
                    <a:lnTo>
                      <a:pt x="99" y="57"/>
                    </a:lnTo>
                    <a:lnTo>
                      <a:pt x="99" y="57"/>
                    </a:lnTo>
                    <a:close/>
                    <a:moveTo>
                      <a:pt x="84" y="64"/>
                    </a:moveTo>
                    <a:lnTo>
                      <a:pt x="85" y="62"/>
                    </a:lnTo>
                    <a:lnTo>
                      <a:pt x="85" y="58"/>
                    </a:lnTo>
                    <a:lnTo>
                      <a:pt x="85" y="57"/>
                    </a:lnTo>
                    <a:lnTo>
                      <a:pt x="82" y="57"/>
                    </a:lnTo>
                    <a:lnTo>
                      <a:pt x="82" y="60"/>
                    </a:lnTo>
                    <a:lnTo>
                      <a:pt x="84" y="61"/>
                    </a:lnTo>
                    <a:lnTo>
                      <a:pt x="84" y="62"/>
                    </a:lnTo>
                    <a:lnTo>
                      <a:pt x="84" y="64"/>
                    </a:lnTo>
                    <a:lnTo>
                      <a:pt x="84" y="64"/>
                    </a:lnTo>
                    <a:lnTo>
                      <a:pt x="84" y="64"/>
                    </a:lnTo>
                    <a:lnTo>
                      <a:pt x="84" y="64"/>
                    </a:lnTo>
                    <a:lnTo>
                      <a:pt x="84" y="64"/>
                    </a:lnTo>
                    <a:lnTo>
                      <a:pt x="84" y="64"/>
                    </a:lnTo>
                    <a:lnTo>
                      <a:pt x="84" y="64"/>
                    </a:lnTo>
                    <a:close/>
                    <a:moveTo>
                      <a:pt x="110" y="96"/>
                    </a:moveTo>
                    <a:lnTo>
                      <a:pt x="107" y="98"/>
                    </a:lnTo>
                    <a:lnTo>
                      <a:pt x="107" y="100"/>
                    </a:lnTo>
                    <a:lnTo>
                      <a:pt x="107" y="102"/>
                    </a:lnTo>
                    <a:lnTo>
                      <a:pt x="111" y="101"/>
                    </a:lnTo>
                    <a:lnTo>
                      <a:pt x="113" y="100"/>
                    </a:lnTo>
                    <a:lnTo>
                      <a:pt x="113" y="98"/>
                    </a:lnTo>
                    <a:lnTo>
                      <a:pt x="114" y="97"/>
                    </a:lnTo>
                    <a:lnTo>
                      <a:pt x="114" y="94"/>
                    </a:lnTo>
                    <a:lnTo>
                      <a:pt x="110" y="96"/>
                    </a:lnTo>
                    <a:lnTo>
                      <a:pt x="110" y="96"/>
                    </a:lnTo>
                    <a:lnTo>
                      <a:pt x="110" y="96"/>
                    </a:lnTo>
                    <a:lnTo>
                      <a:pt x="110" y="96"/>
                    </a:lnTo>
                    <a:lnTo>
                      <a:pt x="110" y="96"/>
                    </a:lnTo>
                    <a:lnTo>
                      <a:pt x="110" y="96"/>
                    </a:lnTo>
                    <a:lnTo>
                      <a:pt x="110" y="96"/>
                    </a:lnTo>
                    <a:close/>
                    <a:moveTo>
                      <a:pt x="1" y="39"/>
                    </a:moveTo>
                    <a:lnTo>
                      <a:pt x="0" y="39"/>
                    </a:lnTo>
                    <a:lnTo>
                      <a:pt x="1" y="44"/>
                    </a:lnTo>
                    <a:lnTo>
                      <a:pt x="3" y="45"/>
                    </a:lnTo>
                    <a:lnTo>
                      <a:pt x="4" y="45"/>
                    </a:lnTo>
                    <a:lnTo>
                      <a:pt x="5" y="44"/>
                    </a:lnTo>
                    <a:lnTo>
                      <a:pt x="3" y="40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1" y="39"/>
                    </a:lnTo>
                    <a:lnTo>
                      <a:pt x="1" y="39"/>
                    </a:lnTo>
                    <a:close/>
                    <a:moveTo>
                      <a:pt x="9" y="64"/>
                    </a:moveTo>
                    <a:lnTo>
                      <a:pt x="10" y="66"/>
                    </a:lnTo>
                    <a:lnTo>
                      <a:pt x="12" y="66"/>
                    </a:lnTo>
                    <a:lnTo>
                      <a:pt x="13" y="68"/>
                    </a:lnTo>
                    <a:lnTo>
                      <a:pt x="13" y="65"/>
                    </a:lnTo>
                    <a:lnTo>
                      <a:pt x="13" y="64"/>
                    </a:lnTo>
                    <a:lnTo>
                      <a:pt x="12" y="61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9" y="64"/>
                    </a:lnTo>
                    <a:close/>
                    <a:moveTo>
                      <a:pt x="77" y="86"/>
                    </a:moveTo>
                    <a:lnTo>
                      <a:pt x="78" y="82"/>
                    </a:lnTo>
                    <a:lnTo>
                      <a:pt x="77" y="82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6" y="86"/>
                    </a:lnTo>
                    <a:lnTo>
                      <a:pt x="77" y="86"/>
                    </a:lnTo>
                    <a:lnTo>
                      <a:pt x="77" y="86"/>
                    </a:lnTo>
                    <a:lnTo>
                      <a:pt x="77" y="86"/>
                    </a:lnTo>
                    <a:lnTo>
                      <a:pt x="77" y="86"/>
                    </a:lnTo>
                    <a:lnTo>
                      <a:pt x="77" y="86"/>
                    </a:lnTo>
                    <a:lnTo>
                      <a:pt x="77" y="86"/>
                    </a:lnTo>
                    <a:lnTo>
                      <a:pt x="77" y="86"/>
                    </a:lnTo>
                    <a:close/>
                    <a:moveTo>
                      <a:pt x="74" y="36"/>
                    </a:moveTo>
                    <a:lnTo>
                      <a:pt x="74" y="35"/>
                    </a:lnTo>
                    <a:lnTo>
                      <a:pt x="73" y="35"/>
                    </a:lnTo>
                    <a:lnTo>
                      <a:pt x="70" y="36"/>
                    </a:lnTo>
                    <a:lnTo>
                      <a:pt x="70" y="37"/>
                    </a:lnTo>
                    <a:lnTo>
                      <a:pt x="72" y="39"/>
                    </a:lnTo>
                    <a:lnTo>
                      <a:pt x="72" y="37"/>
                    </a:lnTo>
                    <a:lnTo>
                      <a:pt x="74" y="39"/>
                    </a:lnTo>
                    <a:lnTo>
                      <a:pt x="74" y="36"/>
                    </a:lnTo>
                    <a:lnTo>
                      <a:pt x="74" y="36"/>
                    </a:lnTo>
                    <a:lnTo>
                      <a:pt x="74" y="36"/>
                    </a:lnTo>
                    <a:lnTo>
                      <a:pt x="74" y="36"/>
                    </a:lnTo>
                    <a:lnTo>
                      <a:pt x="74" y="36"/>
                    </a:lnTo>
                    <a:lnTo>
                      <a:pt x="74" y="36"/>
                    </a:lnTo>
                    <a:lnTo>
                      <a:pt x="74" y="36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Freeform 175">
                <a:extLst>
                  <a:ext uri="{FF2B5EF4-FFF2-40B4-BE49-F238E27FC236}">
                    <a16:creationId xmlns:a16="http://schemas.microsoft.com/office/drawing/2014/main" id="{54565619-EF44-4F87-95F4-B21E7C89D7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19600" y="1938338"/>
                <a:ext cx="244475" cy="361950"/>
              </a:xfrm>
              <a:custGeom>
                <a:avLst/>
                <a:gdLst>
                  <a:gd name="T0" fmla="*/ 97 w 154"/>
                  <a:gd name="T1" fmla="*/ 190 h 228"/>
                  <a:gd name="T2" fmla="*/ 95 w 154"/>
                  <a:gd name="T3" fmla="*/ 181 h 228"/>
                  <a:gd name="T4" fmla="*/ 95 w 154"/>
                  <a:gd name="T5" fmla="*/ 181 h 228"/>
                  <a:gd name="T6" fmla="*/ 93 w 154"/>
                  <a:gd name="T7" fmla="*/ 195 h 228"/>
                  <a:gd name="T8" fmla="*/ 48 w 154"/>
                  <a:gd name="T9" fmla="*/ 228 h 228"/>
                  <a:gd name="T10" fmla="*/ 48 w 154"/>
                  <a:gd name="T11" fmla="*/ 226 h 228"/>
                  <a:gd name="T12" fmla="*/ 93 w 154"/>
                  <a:gd name="T13" fmla="*/ 154 h 228"/>
                  <a:gd name="T14" fmla="*/ 93 w 154"/>
                  <a:gd name="T15" fmla="*/ 154 h 228"/>
                  <a:gd name="T16" fmla="*/ 148 w 154"/>
                  <a:gd name="T17" fmla="*/ 41 h 228"/>
                  <a:gd name="T18" fmla="*/ 146 w 154"/>
                  <a:gd name="T19" fmla="*/ 28 h 228"/>
                  <a:gd name="T20" fmla="*/ 144 w 154"/>
                  <a:gd name="T21" fmla="*/ 16 h 228"/>
                  <a:gd name="T22" fmla="*/ 110 w 154"/>
                  <a:gd name="T23" fmla="*/ 0 h 228"/>
                  <a:gd name="T24" fmla="*/ 105 w 154"/>
                  <a:gd name="T25" fmla="*/ 3 h 228"/>
                  <a:gd name="T26" fmla="*/ 83 w 154"/>
                  <a:gd name="T27" fmla="*/ 7 h 228"/>
                  <a:gd name="T28" fmla="*/ 75 w 154"/>
                  <a:gd name="T29" fmla="*/ 15 h 228"/>
                  <a:gd name="T30" fmla="*/ 61 w 154"/>
                  <a:gd name="T31" fmla="*/ 28 h 228"/>
                  <a:gd name="T32" fmla="*/ 49 w 154"/>
                  <a:gd name="T33" fmla="*/ 43 h 228"/>
                  <a:gd name="T34" fmla="*/ 34 w 154"/>
                  <a:gd name="T35" fmla="*/ 64 h 228"/>
                  <a:gd name="T36" fmla="*/ 32 w 154"/>
                  <a:gd name="T37" fmla="*/ 77 h 228"/>
                  <a:gd name="T38" fmla="*/ 10 w 154"/>
                  <a:gd name="T39" fmla="*/ 85 h 228"/>
                  <a:gd name="T40" fmla="*/ 10 w 154"/>
                  <a:gd name="T41" fmla="*/ 102 h 228"/>
                  <a:gd name="T42" fmla="*/ 18 w 154"/>
                  <a:gd name="T43" fmla="*/ 121 h 228"/>
                  <a:gd name="T44" fmla="*/ 14 w 154"/>
                  <a:gd name="T45" fmla="*/ 133 h 228"/>
                  <a:gd name="T46" fmla="*/ 8 w 154"/>
                  <a:gd name="T47" fmla="*/ 147 h 228"/>
                  <a:gd name="T48" fmla="*/ 4 w 154"/>
                  <a:gd name="T49" fmla="*/ 163 h 228"/>
                  <a:gd name="T50" fmla="*/ 0 w 154"/>
                  <a:gd name="T51" fmla="*/ 165 h 228"/>
                  <a:gd name="T52" fmla="*/ 5 w 154"/>
                  <a:gd name="T53" fmla="*/ 171 h 228"/>
                  <a:gd name="T54" fmla="*/ 8 w 154"/>
                  <a:gd name="T55" fmla="*/ 182 h 228"/>
                  <a:gd name="T56" fmla="*/ 22 w 154"/>
                  <a:gd name="T57" fmla="*/ 201 h 228"/>
                  <a:gd name="T58" fmla="*/ 22 w 154"/>
                  <a:gd name="T59" fmla="*/ 215 h 228"/>
                  <a:gd name="T60" fmla="*/ 41 w 154"/>
                  <a:gd name="T61" fmla="*/ 220 h 228"/>
                  <a:gd name="T62" fmla="*/ 48 w 154"/>
                  <a:gd name="T63" fmla="*/ 209 h 228"/>
                  <a:gd name="T64" fmla="*/ 67 w 154"/>
                  <a:gd name="T65" fmla="*/ 199 h 228"/>
                  <a:gd name="T66" fmla="*/ 70 w 154"/>
                  <a:gd name="T67" fmla="*/ 185 h 228"/>
                  <a:gd name="T68" fmla="*/ 70 w 154"/>
                  <a:gd name="T69" fmla="*/ 178 h 228"/>
                  <a:gd name="T70" fmla="*/ 70 w 154"/>
                  <a:gd name="T71" fmla="*/ 167 h 228"/>
                  <a:gd name="T72" fmla="*/ 82 w 154"/>
                  <a:gd name="T73" fmla="*/ 165 h 228"/>
                  <a:gd name="T74" fmla="*/ 83 w 154"/>
                  <a:gd name="T75" fmla="*/ 161 h 228"/>
                  <a:gd name="T76" fmla="*/ 91 w 154"/>
                  <a:gd name="T77" fmla="*/ 155 h 228"/>
                  <a:gd name="T78" fmla="*/ 101 w 154"/>
                  <a:gd name="T79" fmla="*/ 147 h 228"/>
                  <a:gd name="T80" fmla="*/ 89 w 154"/>
                  <a:gd name="T81" fmla="*/ 138 h 228"/>
                  <a:gd name="T82" fmla="*/ 75 w 154"/>
                  <a:gd name="T83" fmla="*/ 133 h 228"/>
                  <a:gd name="T84" fmla="*/ 74 w 154"/>
                  <a:gd name="T85" fmla="*/ 120 h 228"/>
                  <a:gd name="T86" fmla="*/ 78 w 154"/>
                  <a:gd name="T87" fmla="*/ 110 h 228"/>
                  <a:gd name="T88" fmla="*/ 83 w 154"/>
                  <a:gd name="T89" fmla="*/ 102 h 228"/>
                  <a:gd name="T90" fmla="*/ 85 w 154"/>
                  <a:gd name="T91" fmla="*/ 97 h 228"/>
                  <a:gd name="T92" fmla="*/ 97 w 154"/>
                  <a:gd name="T93" fmla="*/ 90 h 228"/>
                  <a:gd name="T94" fmla="*/ 111 w 154"/>
                  <a:gd name="T95" fmla="*/ 81 h 228"/>
                  <a:gd name="T96" fmla="*/ 122 w 154"/>
                  <a:gd name="T97" fmla="*/ 68 h 228"/>
                  <a:gd name="T98" fmla="*/ 125 w 154"/>
                  <a:gd name="T99" fmla="*/ 59 h 228"/>
                  <a:gd name="T100" fmla="*/ 135 w 154"/>
                  <a:gd name="T101" fmla="*/ 55 h 228"/>
                  <a:gd name="T102" fmla="*/ 139 w 154"/>
                  <a:gd name="T103" fmla="*/ 49 h 228"/>
                  <a:gd name="T104" fmla="*/ 154 w 154"/>
                  <a:gd name="T105" fmla="*/ 49 h 228"/>
                  <a:gd name="T106" fmla="*/ 154 w 154"/>
                  <a:gd name="T107" fmla="*/ 49 h 228"/>
                  <a:gd name="T108" fmla="*/ 107 w 154"/>
                  <a:gd name="T109" fmla="*/ 130 h 228"/>
                  <a:gd name="T110" fmla="*/ 110 w 154"/>
                  <a:gd name="T111" fmla="*/ 132 h 228"/>
                  <a:gd name="T112" fmla="*/ 109 w 154"/>
                  <a:gd name="T113" fmla="*/ 13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4" h="228">
                    <a:moveTo>
                      <a:pt x="95" y="181"/>
                    </a:moveTo>
                    <a:lnTo>
                      <a:pt x="91" y="185"/>
                    </a:lnTo>
                    <a:lnTo>
                      <a:pt x="91" y="190"/>
                    </a:lnTo>
                    <a:lnTo>
                      <a:pt x="91" y="191"/>
                    </a:lnTo>
                    <a:lnTo>
                      <a:pt x="93" y="194"/>
                    </a:lnTo>
                    <a:lnTo>
                      <a:pt x="97" y="190"/>
                    </a:lnTo>
                    <a:lnTo>
                      <a:pt x="101" y="186"/>
                    </a:lnTo>
                    <a:lnTo>
                      <a:pt x="98" y="186"/>
                    </a:lnTo>
                    <a:lnTo>
                      <a:pt x="101" y="182"/>
                    </a:lnTo>
                    <a:lnTo>
                      <a:pt x="101" y="181"/>
                    </a:lnTo>
                    <a:lnTo>
                      <a:pt x="98" y="178"/>
                    </a:lnTo>
                    <a:lnTo>
                      <a:pt x="95" y="181"/>
                    </a:lnTo>
                    <a:lnTo>
                      <a:pt x="95" y="181"/>
                    </a:lnTo>
                    <a:lnTo>
                      <a:pt x="95" y="181"/>
                    </a:lnTo>
                    <a:lnTo>
                      <a:pt x="95" y="181"/>
                    </a:lnTo>
                    <a:lnTo>
                      <a:pt x="95" y="181"/>
                    </a:lnTo>
                    <a:lnTo>
                      <a:pt x="95" y="181"/>
                    </a:lnTo>
                    <a:lnTo>
                      <a:pt x="95" y="181"/>
                    </a:lnTo>
                    <a:close/>
                    <a:moveTo>
                      <a:pt x="93" y="195"/>
                    </a:moveTo>
                    <a:lnTo>
                      <a:pt x="93" y="194"/>
                    </a:lnTo>
                    <a:lnTo>
                      <a:pt x="91" y="195"/>
                    </a:lnTo>
                    <a:lnTo>
                      <a:pt x="93" y="195"/>
                    </a:lnTo>
                    <a:lnTo>
                      <a:pt x="93" y="195"/>
                    </a:lnTo>
                    <a:lnTo>
                      <a:pt x="93" y="195"/>
                    </a:lnTo>
                    <a:lnTo>
                      <a:pt x="93" y="195"/>
                    </a:lnTo>
                    <a:lnTo>
                      <a:pt x="93" y="195"/>
                    </a:lnTo>
                    <a:lnTo>
                      <a:pt x="93" y="195"/>
                    </a:lnTo>
                    <a:lnTo>
                      <a:pt x="93" y="195"/>
                    </a:lnTo>
                    <a:close/>
                    <a:moveTo>
                      <a:pt x="48" y="226"/>
                    </a:moveTo>
                    <a:lnTo>
                      <a:pt x="48" y="228"/>
                    </a:lnTo>
                    <a:lnTo>
                      <a:pt x="49" y="228"/>
                    </a:lnTo>
                    <a:lnTo>
                      <a:pt x="51" y="228"/>
                    </a:lnTo>
                    <a:lnTo>
                      <a:pt x="51" y="226"/>
                    </a:lnTo>
                    <a:lnTo>
                      <a:pt x="48" y="224"/>
                    </a:lnTo>
                    <a:lnTo>
                      <a:pt x="48" y="226"/>
                    </a:lnTo>
                    <a:lnTo>
                      <a:pt x="48" y="226"/>
                    </a:lnTo>
                    <a:lnTo>
                      <a:pt x="48" y="226"/>
                    </a:lnTo>
                    <a:lnTo>
                      <a:pt x="48" y="226"/>
                    </a:lnTo>
                    <a:lnTo>
                      <a:pt x="48" y="226"/>
                    </a:lnTo>
                    <a:lnTo>
                      <a:pt x="48" y="226"/>
                    </a:lnTo>
                    <a:lnTo>
                      <a:pt x="48" y="226"/>
                    </a:lnTo>
                    <a:close/>
                    <a:moveTo>
                      <a:pt x="93" y="154"/>
                    </a:moveTo>
                    <a:lnTo>
                      <a:pt x="93" y="155"/>
                    </a:lnTo>
                    <a:lnTo>
                      <a:pt x="95" y="155"/>
                    </a:lnTo>
                    <a:lnTo>
                      <a:pt x="93" y="154"/>
                    </a:lnTo>
                    <a:lnTo>
                      <a:pt x="93" y="154"/>
                    </a:lnTo>
                    <a:lnTo>
                      <a:pt x="93" y="154"/>
                    </a:lnTo>
                    <a:lnTo>
                      <a:pt x="93" y="154"/>
                    </a:lnTo>
                    <a:lnTo>
                      <a:pt x="93" y="154"/>
                    </a:lnTo>
                    <a:lnTo>
                      <a:pt x="93" y="154"/>
                    </a:lnTo>
                    <a:lnTo>
                      <a:pt x="93" y="154"/>
                    </a:lnTo>
                    <a:close/>
                    <a:moveTo>
                      <a:pt x="154" y="49"/>
                    </a:moveTo>
                    <a:lnTo>
                      <a:pt x="148" y="43"/>
                    </a:lnTo>
                    <a:lnTo>
                      <a:pt x="148" y="41"/>
                    </a:lnTo>
                    <a:lnTo>
                      <a:pt x="148" y="37"/>
                    </a:lnTo>
                    <a:lnTo>
                      <a:pt x="148" y="36"/>
                    </a:lnTo>
                    <a:lnTo>
                      <a:pt x="150" y="33"/>
                    </a:lnTo>
                    <a:lnTo>
                      <a:pt x="148" y="32"/>
                    </a:lnTo>
                    <a:lnTo>
                      <a:pt x="146" y="29"/>
                    </a:lnTo>
                    <a:lnTo>
                      <a:pt x="146" y="28"/>
                    </a:lnTo>
                    <a:lnTo>
                      <a:pt x="146" y="27"/>
                    </a:lnTo>
                    <a:lnTo>
                      <a:pt x="146" y="24"/>
                    </a:lnTo>
                    <a:lnTo>
                      <a:pt x="144" y="24"/>
                    </a:lnTo>
                    <a:lnTo>
                      <a:pt x="142" y="20"/>
                    </a:lnTo>
                    <a:lnTo>
                      <a:pt x="142" y="19"/>
                    </a:lnTo>
                    <a:lnTo>
                      <a:pt x="144" y="16"/>
                    </a:lnTo>
                    <a:lnTo>
                      <a:pt x="142" y="15"/>
                    </a:lnTo>
                    <a:lnTo>
                      <a:pt x="139" y="13"/>
                    </a:lnTo>
                    <a:lnTo>
                      <a:pt x="136" y="11"/>
                    </a:lnTo>
                    <a:lnTo>
                      <a:pt x="129" y="7"/>
                    </a:lnTo>
                    <a:lnTo>
                      <a:pt x="115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2" y="0"/>
                    </a:lnTo>
                    <a:lnTo>
                      <a:pt x="105" y="1"/>
                    </a:lnTo>
                    <a:lnTo>
                      <a:pt x="105" y="3"/>
                    </a:lnTo>
                    <a:lnTo>
                      <a:pt x="101" y="7"/>
                    </a:lnTo>
                    <a:lnTo>
                      <a:pt x="105" y="7"/>
                    </a:lnTo>
                    <a:lnTo>
                      <a:pt x="101" y="9"/>
                    </a:lnTo>
                    <a:lnTo>
                      <a:pt x="95" y="9"/>
                    </a:lnTo>
                    <a:lnTo>
                      <a:pt x="87" y="7"/>
                    </a:lnTo>
                    <a:lnTo>
                      <a:pt x="83" y="7"/>
                    </a:lnTo>
                    <a:lnTo>
                      <a:pt x="82" y="7"/>
                    </a:lnTo>
                    <a:lnTo>
                      <a:pt x="79" y="7"/>
                    </a:lnTo>
                    <a:lnTo>
                      <a:pt x="79" y="9"/>
                    </a:lnTo>
                    <a:lnTo>
                      <a:pt x="79" y="13"/>
                    </a:lnTo>
                    <a:lnTo>
                      <a:pt x="78" y="15"/>
                    </a:lnTo>
                    <a:lnTo>
                      <a:pt x="75" y="15"/>
                    </a:lnTo>
                    <a:lnTo>
                      <a:pt x="71" y="15"/>
                    </a:lnTo>
                    <a:lnTo>
                      <a:pt x="67" y="15"/>
                    </a:lnTo>
                    <a:lnTo>
                      <a:pt x="62" y="20"/>
                    </a:lnTo>
                    <a:lnTo>
                      <a:pt x="57" y="24"/>
                    </a:lnTo>
                    <a:lnTo>
                      <a:pt x="58" y="27"/>
                    </a:lnTo>
                    <a:lnTo>
                      <a:pt x="61" y="28"/>
                    </a:lnTo>
                    <a:lnTo>
                      <a:pt x="61" y="29"/>
                    </a:lnTo>
                    <a:lnTo>
                      <a:pt x="51" y="37"/>
                    </a:lnTo>
                    <a:lnTo>
                      <a:pt x="49" y="37"/>
                    </a:lnTo>
                    <a:lnTo>
                      <a:pt x="49" y="40"/>
                    </a:lnTo>
                    <a:lnTo>
                      <a:pt x="49" y="41"/>
                    </a:lnTo>
                    <a:lnTo>
                      <a:pt x="49" y="43"/>
                    </a:lnTo>
                    <a:lnTo>
                      <a:pt x="44" y="45"/>
                    </a:lnTo>
                    <a:lnTo>
                      <a:pt x="38" y="45"/>
                    </a:lnTo>
                    <a:lnTo>
                      <a:pt x="40" y="51"/>
                    </a:lnTo>
                    <a:lnTo>
                      <a:pt x="40" y="55"/>
                    </a:lnTo>
                    <a:lnTo>
                      <a:pt x="38" y="59"/>
                    </a:lnTo>
                    <a:lnTo>
                      <a:pt x="34" y="64"/>
                    </a:lnTo>
                    <a:lnTo>
                      <a:pt x="28" y="70"/>
                    </a:lnTo>
                    <a:lnTo>
                      <a:pt x="32" y="70"/>
                    </a:lnTo>
                    <a:lnTo>
                      <a:pt x="34" y="72"/>
                    </a:lnTo>
                    <a:lnTo>
                      <a:pt x="34" y="73"/>
                    </a:lnTo>
                    <a:lnTo>
                      <a:pt x="34" y="76"/>
                    </a:lnTo>
                    <a:lnTo>
                      <a:pt x="32" y="77"/>
                    </a:lnTo>
                    <a:lnTo>
                      <a:pt x="28" y="77"/>
                    </a:lnTo>
                    <a:lnTo>
                      <a:pt x="22" y="77"/>
                    </a:lnTo>
                    <a:lnTo>
                      <a:pt x="17" y="80"/>
                    </a:lnTo>
                    <a:lnTo>
                      <a:pt x="13" y="81"/>
                    </a:lnTo>
                    <a:lnTo>
                      <a:pt x="10" y="84"/>
                    </a:lnTo>
                    <a:lnTo>
                      <a:pt x="10" y="85"/>
                    </a:lnTo>
                    <a:lnTo>
                      <a:pt x="9" y="86"/>
                    </a:lnTo>
                    <a:lnTo>
                      <a:pt x="9" y="90"/>
                    </a:lnTo>
                    <a:lnTo>
                      <a:pt x="10" y="94"/>
                    </a:lnTo>
                    <a:lnTo>
                      <a:pt x="9" y="97"/>
                    </a:lnTo>
                    <a:lnTo>
                      <a:pt x="9" y="98"/>
                    </a:lnTo>
                    <a:lnTo>
                      <a:pt x="10" y="102"/>
                    </a:lnTo>
                    <a:lnTo>
                      <a:pt x="10" y="106"/>
                    </a:lnTo>
                    <a:lnTo>
                      <a:pt x="10" y="112"/>
                    </a:lnTo>
                    <a:lnTo>
                      <a:pt x="10" y="116"/>
                    </a:lnTo>
                    <a:lnTo>
                      <a:pt x="14" y="117"/>
                    </a:lnTo>
                    <a:lnTo>
                      <a:pt x="18" y="120"/>
                    </a:lnTo>
                    <a:lnTo>
                      <a:pt x="18" y="121"/>
                    </a:lnTo>
                    <a:lnTo>
                      <a:pt x="21" y="124"/>
                    </a:lnTo>
                    <a:lnTo>
                      <a:pt x="18" y="125"/>
                    </a:lnTo>
                    <a:lnTo>
                      <a:pt x="14" y="128"/>
                    </a:lnTo>
                    <a:lnTo>
                      <a:pt x="13" y="129"/>
                    </a:lnTo>
                    <a:lnTo>
                      <a:pt x="13" y="130"/>
                    </a:lnTo>
                    <a:lnTo>
                      <a:pt x="14" y="133"/>
                    </a:lnTo>
                    <a:lnTo>
                      <a:pt x="17" y="137"/>
                    </a:lnTo>
                    <a:lnTo>
                      <a:pt x="14" y="142"/>
                    </a:lnTo>
                    <a:lnTo>
                      <a:pt x="13" y="143"/>
                    </a:lnTo>
                    <a:lnTo>
                      <a:pt x="10" y="143"/>
                    </a:lnTo>
                    <a:lnTo>
                      <a:pt x="9" y="146"/>
                    </a:lnTo>
                    <a:lnTo>
                      <a:pt x="8" y="147"/>
                    </a:lnTo>
                    <a:lnTo>
                      <a:pt x="8" y="150"/>
                    </a:lnTo>
                    <a:lnTo>
                      <a:pt x="5" y="151"/>
                    </a:lnTo>
                    <a:lnTo>
                      <a:pt x="8" y="154"/>
                    </a:lnTo>
                    <a:lnTo>
                      <a:pt x="8" y="159"/>
                    </a:lnTo>
                    <a:lnTo>
                      <a:pt x="5" y="161"/>
                    </a:lnTo>
                    <a:lnTo>
                      <a:pt x="4" y="163"/>
                    </a:lnTo>
                    <a:lnTo>
                      <a:pt x="1" y="161"/>
                    </a:lnTo>
                    <a:lnTo>
                      <a:pt x="1" y="159"/>
                    </a:lnTo>
                    <a:lnTo>
                      <a:pt x="0" y="159"/>
                    </a:lnTo>
                    <a:lnTo>
                      <a:pt x="0" y="159"/>
                    </a:lnTo>
                    <a:lnTo>
                      <a:pt x="0" y="161"/>
                    </a:lnTo>
                    <a:lnTo>
                      <a:pt x="0" y="165"/>
                    </a:lnTo>
                    <a:lnTo>
                      <a:pt x="0" y="169"/>
                    </a:lnTo>
                    <a:lnTo>
                      <a:pt x="0" y="171"/>
                    </a:lnTo>
                    <a:lnTo>
                      <a:pt x="1" y="171"/>
                    </a:lnTo>
                    <a:lnTo>
                      <a:pt x="4" y="173"/>
                    </a:lnTo>
                    <a:lnTo>
                      <a:pt x="4" y="171"/>
                    </a:lnTo>
                    <a:lnTo>
                      <a:pt x="5" y="171"/>
                    </a:lnTo>
                    <a:lnTo>
                      <a:pt x="4" y="173"/>
                    </a:lnTo>
                    <a:lnTo>
                      <a:pt x="5" y="173"/>
                    </a:lnTo>
                    <a:lnTo>
                      <a:pt x="9" y="173"/>
                    </a:lnTo>
                    <a:lnTo>
                      <a:pt x="8" y="177"/>
                    </a:lnTo>
                    <a:lnTo>
                      <a:pt x="8" y="181"/>
                    </a:lnTo>
                    <a:lnTo>
                      <a:pt x="8" y="182"/>
                    </a:lnTo>
                    <a:lnTo>
                      <a:pt x="9" y="185"/>
                    </a:lnTo>
                    <a:lnTo>
                      <a:pt x="9" y="187"/>
                    </a:lnTo>
                    <a:lnTo>
                      <a:pt x="10" y="187"/>
                    </a:lnTo>
                    <a:lnTo>
                      <a:pt x="13" y="191"/>
                    </a:lnTo>
                    <a:lnTo>
                      <a:pt x="18" y="198"/>
                    </a:lnTo>
                    <a:lnTo>
                      <a:pt x="22" y="201"/>
                    </a:lnTo>
                    <a:lnTo>
                      <a:pt x="22" y="203"/>
                    </a:lnTo>
                    <a:lnTo>
                      <a:pt x="18" y="203"/>
                    </a:lnTo>
                    <a:lnTo>
                      <a:pt x="21" y="207"/>
                    </a:lnTo>
                    <a:lnTo>
                      <a:pt x="17" y="207"/>
                    </a:lnTo>
                    <a:lnTo>
                      <a:pt x="18" y="211"/>
                    </a:lnTo>
                    <a:lnTo>
                      <a:pt x="22" y="215"/>
                    </a:lnTo>
                    <a:lnTo>
                      <a:pt x="25" y="218"/>
                    </a:lnTo>
                    <a:lnTo>
                      <a:pt x="22" y="222"/>
                    </a:lnTo>
                    <a:lnTo>
                      <a:pt x="36" y="220"/>
                    </a:lnTo>
                    <a:lnTo>
                      <a:pt x="40" y="222"/>
                    </a:lnTo>
                    <a:lnTo>
                      <a:pt x="41" y="222"/>
                    </a:lnTo>
                    <a:lnTo>
                      <a:pt x="41" y="220"/>
                    </a:lnTo>
                    <a:lnTo>
                      <a:pt x="40" y="216"/>
                    </a:lnTo>
                    <a:lnTo>
                      <a:pt x="40" y="215"/>
                    </a:lnTo>
                    <a:lnTo>
                      <a:pt x="41" y="213"/>
                    </a:lnTo>
                    <a:lnTo>
                      <a:pt x="44" y="211"/>
                    </a:lnTo>
                    <a:lnTo>
                      <a:pt x="48" y="211"/>
                    </a:lnTo>
                    <a:lnTo>
                      <a:pt x="48" y="209"/>
                    </a:lnTo>
                    <a:lnTo>
                      <a:pt x="51" y="209"/>
                    </a:lnTo>
                    <a:lnTo>
                      <a:pt x="54" y="209"/>
                    </a:lnTo>
                    <a:lnTo>
                      <a:pt x="58" y="209"/>
                    </a:lnTo>
                    <a:lnTo>
                      <a:pt x="62" y="209"/>
                    </a:lnTo>
                    <a:lnTo>
                      <a:pt x="65" y="205"/>
                    </a:lnTo>
                    <a:lnTo>
                      <a:pt x="67" y="199"/>
                    </a:lnTo>
                    <a:lnTo>
                      <a:pt x="67" y="195"/>
                    </a:lnTo>
                    <a:lnTo>
                      <a:pt x="70" y="194"/>
                    </a:lnTo>
                    <a:lnTo>
                      <a:pt x="70" y="190"/>
                    </a:lnTo>
                    <a:lnTo>
                      <a:pt x="71" y="187"/>
                    </a:lnTo>
                    <a:lnTo>
                      <a:pt x="71" y="186"/>
                    </a:lnTo>
                    <a:lnTo>
                      <a:pt x="70" y="185"/>
                    </a:lnTo>
                    <a:lnTo>
                      <a:pt x="71" y="182"/>
                    </a:lnTo>
                    <a:lnTo>
                      <a:pt x="70" y="181"/>
                    </a:lnTo>
                    <a:lnTo>
                      <a:pt x="67" y="178"/>
                    </a:lnTo>
                    <a:lnTo>
                      <a:pt x="71" y="181"/>
                    </a:lnTo>
                    <a:lnTo>
                      <a:pt x="71" y="178"/>
                    </a:lnTo>
                    <a:lnTo>
                      <a:pt x="70" y="178"/>
                    </a:lnTo>
                    <a:lnTo>
                      <a:pt x="71" y="177"/>
                    </a:lnTo>
                    <a:lnTo>
                      <a:pt x="71" y="173"/>
                    </a:lnTo>
                    <a:lnTo>
                      <a:pt x="66" y="169"/>
                    </a:lnTo>
                    <a:lnTo>
                      <a:pt x="70" y="171"/>
                    </a:lnTo>
                    <a:lnTo>
                      <a:pt x="74" y="169"/>
                    </a:lnTo>
                    <a:lnTo>
                      <a:pt x="70" y="167"/>
                    </a:lnTo>
                    <a:lnTo>
                      <a:pt x="71" y="167"/>
                    </a:lnTo>
                    <a:lnTo>
                      <a:pt x="74" y="167"/>
                    </a:lnTo>
                    <a:lnTo>
                      <a:pt x="75" y="167"/>
                    </a:lnTo>
                    <a:lnTo>
                      <a:pt x="75" y="165"/>
                    </a:lnTo>
                    <a:lnTo>
                      <a:pt x="78" y="165"/>
                    </a:lnTo>
                    <a:lnTo>
                      <a:pt x="82" y="165"/>
                    </a:lnTo>
                    <a:lnTo>
                      <a:pt x="79" y="163"/>
                    </a:lnTo>
                    <a:lnTo>
                      <a:pt x="82" y="163"/>
                    </a:lnTo>
                    <a:lnTo>
                      <a:pt x="82" y="161"/>
                    </a:lnTo>
                    <a:lnTo>
                      <a:pt x="83" y="163"/>
                    </a:lnTo>
                    <a:lnTo>
                      <a:pt x="82" y="159"/>
                    </a:lnTo>
                    <a:lnTo>
                      <a:pt x="83" y="161"/>
                    </a:lnTo>
                    <a:lnTo>
                      <a:pt x="85" y="163"/>
                    </a:lnTo>
                    <a:lnTo>
                      <a:pt x="87" y="161"/>
                    </a:lnTo>
                    <a:lnTo>
                      <a:pt x="89" y="159"/>
                    </a:lnTo>
                    <a:lnTo>
                      <a:pt x="93" y="157"/>
                    </a:lnTo>
                    <a:lnTo>
                      <a:pt x="93" y="155"/>
                    </a:lnTo>
                    <a:lnTo>
                      <a:pt x="91" y="155"/>
                    </a:lnTo>
                    <a:lnTo>
                      <a:pt x="89" y="155"/>
                    </a:lnTo>
                    <a:lnTo>
                      <a:pt x="87" y="154"/>
                    </a:lnTo>
                    <a:lnTo>
                      <a:pt x="91" y="154"/>
                    </a:lnTo>
                    <a:lnTo>
                      <a:pt x="95" y="151"/>
                    </a:lnTo>
                    <a:lnTo>
                      <a:pt x="97" y="150"/>
                    </a:lnTo>
                    <a:lnTo>
                      <a:pt x="101" y="147"/>
                    </a:lnTo>
                    <a:lnTo>
                      <a:pt x="97" y="146"/>
                    </a:lnTo>
                    <a:lnTo>
                      <a:pt x="98" y="146"/>
                    </a:lnTo>
                    <a:lnTo>
                      <a:pt x="98" y="143"/>
                    </a:lnTo>
                    <a:lnTo>
                      <a:pt x="97" y="142"/>
                    </a:lnTo>
                    <a:lnTo>
                      <a:pt x="93" y="141"/>
                    </a:lnTo>
                    <a:lnTo>
                      <a:pt x="89" y="138"/>
                    </a:lnTo>
                    <a:lnTo>
                      <a:pt x="85" y="137"/>
                    </a:lnTo>
                    <a:lnTo>
                      <a:pt x="85" y="134"/>
                    </a:lnTo>
                    <a:lnTo>
                      <a:pt x="83" y="134"/>
                    </a:lnTo>
                    <a:lnTo>
                      <a:pt x="82" y="134"/>
                    </a:lnTo>
                    <a:lnTo>
                      <a:pt x="79" y="133"/>
                    </a:lnTo>
                    <a:lnTo>
                      <a:pt x="75" y="133"/>
                    </a:lnTo>
                    <a:lnTo>
                      <a:pt x="78" y="130"/>
                    </a:lnTo>
                    <a:lnTo>
                      <a:pt x="75" y="129"/>
                    </a:lnTo>
                    <a:lnTo>
                      <a:pt x="74" y="125"/>
                    </a:lnTo>
                    <a:lnTo>
                      <a:pt x="74" y="124"/>
                    </a:lnTo>
                    <a:lnTo>
                      <a:pt x="74" y="121"/>
                    </a:lnTo>
                    <a:lnTo>
                      <a:pt x="74" y="120"/>
                    </a:lnTo>
                    <a:lnTo>
                      <a:pt x="74" y="117"/>
                    </a:lnTo>
                    <a:lnTo>
                      <a:pt x="75" y="116"/>
                    </a:lnTo>
                    <a:lnTo>
                      <a:pt x="78" y="117"/>
                    </a:lnTo>
                    <a:lnTo>
                      <a:pt x="78" y="116"/>
                    </a:lnTo>
                    <a:lnTo>
                      <a:pt x="75" y="112"/>
                    </a:lnTo>
                    <a:lnTo>
                      <a:pt x="78" y="110"/>
                    </a:lnTo>
                    <a:lnTo>
                      <a:pt x="79" y="108"/>
                    </a:lnTo>
                    <a:lnTo>
                      <a:pt x="75" y="106"/>
                    </a:lnTo>
                    <a:lnTo>
                      <a:pt x="75" y="102"/>
                    </a:lnTo>
                    <a:lnTo>
                      <a:pt x="78" y="104"/>
                    </a:lnTo>
                    <a:lnTo>
                      <a:pt x="82" y="102"/>
                    </a:lnTo>
                    <a:lnTo>
                      <a:pt x="83" y="102"/>
                    </a:lnTo>
                    <a:lnTo>
                      <a:pt x="83" y="98"/>
                    </a:lnTo>
                    <a:lnTo>
                      <a:pt x="82" y="97"/>
                    </a:lnTo>
                    <a:lnTo>
                      <a:pt x="79" y="93"/>
                    </a:lnTo>
                    <a:lnTo>
                      <a:pt x="82" y="94"/>
                    </a:lnTo>
                    <a:lnTo>
                      <a:pt x="82" y="97"/>
                    </a:lnTo>
                    <a:lnTo>
                      <a:pt x="85" y="97"/>
                    </a:lnTo>
                    <a:lnTo>
                      <a:pt x="87" y="97"/>
                    </a:lnTo>
                    <a:lnTo>
                      <a:pt x="89" y="97"/>
                    </a:lnTo>
                    <a:lnTo>
                      <a:pt x="89" y="94"/>
                    </a:lnTo>
                    <a:lnTo>
                      <a:pt x="87" y="94"/>
                    </a:lnTo>
                    <a:lnTo>
                      <a:pt x="91" y="93"/>
                    </a:lnTo>
                    <a:lnTo>
                      <a:pt x="97" y="90"/>
                    </a:lnTo>
                    <a:lnTo>
                      <a:pt x="101" y="86"/>
                    </a:lnTo>
                    <a:lnTo>
                      <a:pt x="102" y="86"/>
                    </a:lnTo>
                    <a:lnTo>
                      <a:pt x="105" y="86"/>
                    </a:lnTo>
                    <a:lnTo>
                      <a:pt x="106" y="85"/>
                    </a:lnTo>
                    <a:lnTo>
                      <a:pt x="109" y="85"/>
                    </a:lnTo>
                    <a:lnTo>
                      <a:pt x="111" y="81"/>
                    </a:lnTo>
                    <a:lnTo>
                      <a:pt x="111" y="84"/>
                    </a:lnTo>
                    <a:lnTo>
                      <a:pt x="114" y="81"/>
                    </a:lnTo>
                    <a:lnTo>
                      <a:pt x="118" y="77"/>
                    </a:lnTo>
                    <a:lnTo>
                      <a:pt x="122" y="73"/>
                    </a:lnTo>
                    <a:lnTo>
                      <a:pt x="125" y="72"/>
                    </a:lnTo>
                    <a:lnTo>
                      <a:pt x="122" y="68"/>
                    </a:lnTo>
                    <a:lnTo>
                      <a:pt x="122" y="67"/>
                    </a:lnTo>
                    <a:lnTo>
                      <a:pt x="119" y="64"/>
                    </a:lnTo>
                    <a:lnTo>
                      <a:pt x="122" y="64"/>
                    </a:lnTo>
                    <a:lnTo>
                      <a:pt x="125" y="63"/>
                    </a:lnTo>
                    <a:lnTo>
                      <a:pt x="125" y="60"/>
                    </a:lnTo>
                    <a:lnTo>
                      <a:pt x="125" y="59"/>
                    </a:lnTo>
                    <a:lnTo>
                      <a:pt x="123" y="57"/>
                    </a:lnTo>
                    <a:lnTo>
                      <a:pt x="127" y="57"/>
                    </a:lnTo>
                    <a:lnTo>
                      <a:pt x="129" y="55"/>
                    </a:lnTo>
                    <a:lnTo>
                      <a:pt x="127" y="55"/>
                    </a:lnTo>
                    <a:lnTo>
                      <a:pt x="130" y="53"/>
                    </a:lnTo>
                    <a:lnTo>
                      <a:pt x="135" y="55"/>
                    </a:lnTo>
                    <a:lnTo>
                      <a:pt x="133" y="53"/>
                    </a:lnTo>
                    <a:lnTo>
                      <a:pt x="133" y="51"/>
                    </a:lnTo>
                    <a:lnTo>
                      <a:pt x="133" y="49"/>
                    </a:lnTo>
                    <a:lnTo>
                      <a:pt x="135" y="49"/>
                    </a:lnTo>
                    <a:lnTo>
                      <a:pt x="136" y="51"/>
                    </a:lnTo>
                    <a:lnTo>
                      <a:pt x="139" y="49"/>
                    </a:lnTo>
                    <a:lnTo>
                      <a:pt x="144" y="51"/>
                    </a:lnTo>
                    <a:lnTo>
                      <a:pt x="142" y="49"/>
                    </a:lnTo>
                    <a:lnTo>
                      <a:pt x="146" y="51"/>
                    </a:lnTo>
                    <a:lnTo>
                      <a:pt x="148" y="51"/>
                    </a:lnTo>
                    <a:lnTo>
                      <a:pt x="154" y="49"/>
                    </a:lnTo>
                    <a:lnTo>
                      <a:pt x="154" y="49"/>
                    </a:lnTo>
                    <a:lnTo>
                      <a:pt x="154" y="49"/>
                    </a:lnTo>
                    <a:lnTo>
                      <a:pt x="154" y="49"/>
                    </a:lnTo>
                    <a:lnTo>
                      <a:pt x="154" y="49"/>
                    </a:lnTo>
                    <a:lnTo>
                      <a:pt x="154" y="49"/>
                    </a:lnTo>
                    <a:lnTo>
                      <a:pt x="154" y="49"/>
                    </a:lnTo>
                    <a:lnTo>
                      <a:pt x="154" y="49"/>
                    </a:lnTo>
                    <a:close/>
                    <a:moveTo>
                      <a:pt x="109" y="130"/>
                    </a:moveTo>
                    <a:lnTo>
                      <a:pt x="109" y="129"/>
                    </a:lnTo>
                    <a:lnTo>
                      <a:pt x="107" y="130"/>
                    </a:lnTo>
                    <a:lnTo>
                      <a:pt x="109" y="130"/>
                    </a:lnTo>
                    <a:lnTo>
                      <a:pt x="109" y="132"/>
                    </a:lnTo>
                    <a:lnTo>
                      <a:pt x="107" y="130"/>
                    </a:lnTo>
                    <a:lnTo>
                      <a:pt x="107" y="133"/>
                    </a:lnTo>
                    <a:lnTo>
                      <a:pt x="109" y="133"/>
                    </a:lnTo>
                    <a:lnTo>
                      <a:pt x="110" y="134"/>
                    </a:lnTo>
                    <a:lnTo>
                      <a:pt x="111" y="133"/>
                    </a:lnTo>
                    <a:lnTo>
                      <a:pt x="110" y="133"/>
                    </a:lnTo>
                    <a:lnTo>
                      <a:pt x="110" y="132"/>
                    </a:lnTo>
                    <a:lnTo>
                      <a:pt x="110" y="132"/>
                    </a:lnTo>
                    <a:lnTo>
                      <a:pt x="111" y="132"/>
                    </a:lnTo>
                    <a:lnTo>
                      <a:pt x="111" y="130"/>
                    </a:lnTo>
                    <a:lnTo>
                      <a:pt x="110" y="130"/>
                    </a:lnTo>
                    <a:lnTo>
                      <a:pt x="109" y="130"/>
                    </a:lnTo>
                    <a:lnTo>
                      <a:pt x="109" y="130"/>
                    </a:lnTo>
                    <a:lnTo>
                      <a:pt x="109" y="130"/>
                    </a:lnTo>
                    <a:lnTo>
                      <a:pt x="109" y="130"/>
                    </a:lnTo>
                    <a:lnTo>
                      <a:pt x="109" y="130"/>
                    </a:lnTo>
                    <a:lnTo>
                      <a:pt x="109" y="130"/>
                    </a:lnTo>
                    <a:lnTo>
                      <a:pt x="109" y="130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Freeform 176">
                <a:extLst>
                  <a:ext uri="{FF2B5EF4-FFF2-40B4-BE49-F238E27FC236}">
                    <a16:creationId xmlns:a16="http://schemas.microsoft.com/office/drawing/2014/main" id="{0D57BE02-CDD5-4F03-BD78-096D90427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0538" y="2435225"/>
                <a:ext cx="15875" cy="19050"/>
              </a:xfrm>
              <a:custGeom>
                <a:avLst/>
                <a:gdLst>
                  <a:gd name="T0" fmla="*/ 0 w 10"/>
                  <a:gd name="T1" fmla="*/ 0 h 12"/>
                  <a:gd name="T2" fmla="*/ 0 w 10"/>
                  <a:gd name="T3" fmla="*/ 2 h 12"/>
                  <a:gd name="T4" fmla="*/ 0 w 10"/>
                  <a:gd name="T5" fmla="*/ 4 h 12"/>
                  <a:gd name="T6" fmla="*/ 0 w 10"/>
                  <a:gd name="T7" fmla="*/ 6 h 12"/>
                  <a:gd name="T8" fmla="*/ 0 w 10"/>
                  <a:gd name="T9" fmla="*/ 8 h 12"/>
                  <a:gd name="T10" fmla="*/ 0 w 10"/>
                  <a:gd name="T11" fmla="*/ 10 h 12"/>
                  <a:gd name="T12" fmla="*/ 8 w 10"/>
                  <a:gd name="T13" fmla="*/ 12 h 12"/>
                  <a:gd name="T14" fmla="*/ 10 w 10"/>
                  <a:gd name="T15" fmla="*/ 8 h 12"/>
                  <a:gd name="T16" fmla="*/ 10 w 10"/>
                  <a:gd name="T17" fmla="*/ 6 h 12"/>
                  <a:gd name="T18" fmla="*/ 8 w 10"/>
                  <a:gd name="T19" fmla="*/ 4 h 12"/>
                  <a:gd name="T20" fmla="*/ 4 w 10"/>
                  <a:gd name="T21" fmla="*/ 2 h 12"/>
                  <a:gd name="T22" fmla="*/ 4 w 10"/>
                  <a:gd name="T23" fmla="*/ 0 h 12"/>
                  <a:gd name="T24" fmla="*/ 2 w 10"/>
                  <a:gd name="T25" fmla="*/ 0 h 12"/>
                  <a:gd name="T26" fmla="*/ 0 w 10"/>
                  <a:gd name="T27" fmla="*/ 0 h 12"/>
                  <a:gd name="T28" fmla="*/ 0 w 10"/>
                  <a:gd name="T29" fmla="*/ 0 h 12"/>
                  <a:gd name="T30" fmla="*/ 0 w 10"/>
                  <a:gd name="T31" fmla="*/ 0 h 12"/>
                  <a:gd name="T32" fmla="*/ 0 w 10"/>
                  <a:gd name="T33" fmla="*/ 0 h 12"/>
                  <a:gd name="T34" fmla="*/ 0 w 10"/>
                  <a:gd name="T35" fmla="*/ 0 h 12"/>
                  <a:gd name="T36" fmla="*/ 0 w 10"/>
                  <a:gd name="T37" fmla="*/ 0 h 12"/>
                  <a:gd name="T38" fmla="*/ 0 w 10"/>
                  <a:gd name="T3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" h="12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8" y="12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Freeform 177">
                <a:extLst>
                  <a:ext uri="{FF2B5EF4-FFF2-40B4-BE49-F238E27FC236}">
                    <a16:creationId xmlns:a16="http://schemas.microsoft.com/office/drawing/2014/main" id="{10D46EBD-2CA8-4FA7-9AA1-D7242E5391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62413" y="2408238"/>
                <a:ext cx="320675" cy="276225"/>
              </a:xfrm>
              <a:custGeom>
                <a:avLst/>
                <a:gdLst>
                  <a:gd name="T0" fmla="*/ 189 w 202"/>
                  <a:gd name="T1" fmla="*/ 154 h 174"/>
                  <a:gd name="T2" fmla="*/ 190 w 202"/>
                  <a:gd name="T3" fmla="*/ 162 h 174"/>
                  <a:gd name="T4" fmla="*/ 195 w 202"/>
                  <a:gd name="T5" fmla="*/ 174 h 174"/>
                  <a:gd name="T6" fmla="*/ 199 w 202"/>
                  <a:gd name="T7" fmla="*/ 143 h 174"/>
                  <a:gd name="T8" fmla="*/ 178 w 202"/>
                  <a:gd name="T9" fmla="*/ 36 h 174"/>
                  <a:gd name="T10" fmla="*/ 168 w 202"/>
                  <a:gd name="T11" fmla="*/ 35 h 174"/>
                  <a:gd name="T12" fmla="*/ 158 w 202"/>
                  <a:gd name="T13" fmla="*/ 29 h 174"/>
                  <a:gd name="T14" fmla="*/ 137 w 202"/>
                  <a:gd name="T15" fmla="*/ 19 h 174"/>
                  <a:gd name="T16" fmla="*/ 128 w 202"/>
                  <a:gd name="T17" fmla="*/ 19 h 174"/>
                  <a:gd name="T18" fmla="*/ 121 w 202"/>
                  <a:gd name="T19" fmla="*/ 13 h 174"/>
                  <a:gd name="T20" fmla="*/ 108 w 202"/>
                  <a:gd name="T21" fmla="*/ 5 h 174"/>
                  <a:gd name="T22" fmla="*/ 103 w 202"/>
                  <a:gd name="T23" fmla="*/ 0 h 174"/>
                  <a:gd name="T24" fmla="*/ 93 w 202"/>
                  <a:gd name="T25" fmla="*/ 16 h 174"/>
                  <a:gd name="T26" fmla="*/ 72 w 202"/>
                  <a:gd name="T27" fmla="*/ 25 h 174"/>
                  <a:gd name="T28" fmla="*/ 71 w 202"/>
                  <a:gd name="T29" fmla="*/ 31 h 174"/>
                  <a:gd name="T30" fmla="*/ 51 w 202"/>
                  <a:gd name="T31" fmla="*/ 29 h 174"/>
                  <a:gd name="T32" fmla="*/ 41 w 202"/>
                  <a:gd name="T33" fmla="*/ 23 h 174"/>
                  <a:gd name="T34" fmla="*/ 45 w 202"/>
                  <a:gd name="T35" fmla="*/ 39 h 174"/>
                  <a:gd name="T36" fmla="*/ 40 w 202"/>
                  <a:gd name="T37" fmla="*/ 43 h 174"/>
                  <a:gd name="T38" fmla="*/ 31 w 202"/>
                  <a:gd name="T39" fmla="*/ 44 h 174"/>
                  <a:gd name="T40" fmla="*/ 15 w 202"/>
                  <a:gd name="T41" fmla="*/ 43 h 174"/>
                  <a:gd name="T42" fmla="*/ 2 w 202"/>
                  <a:gd name="T43" fmla="*/ 48 h 174"/>
                  <a:gd name="T44" fmla="*/ 7 w 202"/>
                  <a:gd name="T45" fmla="*/ 52 h 174"/>
                  <a:gd name="T46" fmla="*/ 14 w 202"/>
                  <a:gd name="T47" fmla="*/ 57 h 174"/>
                  <a:gd name="T48" fmla="*/ 23 w 202"/>
                  <a:gd name="T49" fmla="*/ 61 h 174"/>
                  <a:gd name="T50" fmla="*/ 28 w 202"/>
                  <a:gd name="T51" fmla="*/ 63 h 174"/>
                  <a:gd name="T52" fmla="*/ 35 w 202"/>
                  <a:gd name="T53" fmla="*/ 67 h 174"/>
                  <a:gd name="T54" fmla="*/ 37 w 202"/>
                  <a:gd name="T55" fmla="*/ 78 h 174"/>
                  <a:gd name="T56" fmla="*/ 49 w 202"/>
                  <a:gd name="T57" fmla="*/ 90 h 174"/>
                  <a:gd name="T58" fmla="*/ 53 w 202"/>
                  <a:gd name="T59" fmla="*/ 100 h 174"/>
                  <a:gd name="T60" fmla="*/ 48 w 202"/>
                  <a:gd name="T61" fmla="*/ 114 h 174"/>
                  <a:gd name="T62" fmla="*/ 40 w 202"/>
                  <a:gd name="T63" fmla="*/ 136 h 174"/>
                  <a:gd name="T64" fmla="*/ 44 w 202"/>
                  <a:gd name="T65" fmla="*/ 143 h 174"/>
                  <a:gd name="T66" fmla="*/ 59 w 202"/>
                  <a:gd name="T67" fmla="*/ 147 h 174"/>
                  <a:gd name="T68" fmla="*/ 72 w 202"/>
                  <a:gd name="T69" fmla="*/ 149 h 174"/>
                  <a:gd name="T70" fmla="*/ 81 w 202"/>
                  <a:gd name="T71" fmla="*/ 149 h 174"/>
                  <a:gd name="T72" fmla="*/ 93 w 202"/>
                  <a:gd name="T73" fmla="*/ 154 h 174"/>
                  <a:gd name="T74" fmla="*/ 103 w 202"/>
                  <a:gd name="T75" fmla="*/ 154 h 174"/>
                  <a:gd name="T76" fmla="*/ 108 w 202"/>
                  <a:gd name="T77" fmla="*/ 143 h 174"/>
                  <a:gd name="T78" fmla="*/ 121 w 202"/>
                  <a:gd name="T79" fmla="*/ 133 h 174"/>
                  <a:gd name="T80" fmla="*/ 136 w 202"/>
                  <a:gd name="T81" fmla="*/ 136 h 174"/>
                  <a:gd name="T82" fmla="*/ 137 w 202"/>
                  <a:gd name="T83" fmla="*/ 137 h 174"/>
                  <a:gd name="T84" fmla="*/ 150 w 202"/>
                  <a:gd name="T85" fmla="*/ 141 h 174"/>
                  <a:gd name="T86" fmla="*/ 168 w 202"/>
                  <a:gd name="T87" fmla="*/ 133 h 174"/>
                  <a:gd name="T88" fmla="*/ 176 w 202"/>
                  <a:gd name="T89" fmla="*/ 124 h 174"/>
                  <a:gd name="T90" fmla="*/ 165 w 202"/>
                  <a:gd name="T91" fmla="*/ 120 h 174"/>
                  <a:gd name="T92" fmla="*/ 162 w 202"/>
                  <a:gd name="T93" fmla="*/ 109 h 174"/>
                  <a:gd name="T94" fmla="*/ 165 w 202"/>
                  <a:gd name="T95" fmla="*/ 97 h 174"/>
                  <a:gd name="T96" fmla="*/ 164 w 202"/>
                  <a:gd name="T97" fmla="*/ 84 h 174"/>
                  <a:gd name="T98" fmla="*/ 156 w 202"/>
                  <a:gd name="T99" fmla="*/ 84 h 174"/>
                  <a:gd name="T100" fmla="*/ 154 w 202"/>
                  <a:gd name="T101" fmla="*/ 78 h 174"/>
                  <a:gd name="T102" fmla="*/ 165 w 202"/>
                  <a:gd name="T103" fmla="*/ 65 h 174"/>
                  <a:gd name="T104" fmla="*/ 173 w 202"/>
                  <a:gd name="T105" fmla="*/ 63 h 174"/>
                  <a:gd name="T106" fmla="*/ 176 w 202"/>
                  <a:gd name="T107" fmla="*/ 53 h 174"/>
                  <a:gd name="T108" fmla="*/ 178 w 202"/>
                  <a:gd name="T109" fmla="*/ 36 h 174"/>
                  <a:gd name="T110" fmla="*/ 178 w 202"/>
                  <a:gd name="T111" fmla="*/ 3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2" h="174">
                    <a:moveTo>
                      <a:pt x="199" y="143"/>
                    </a:moveTo>
                    <a:lnTo>
                      <a:pt x="198" y="145"/>
                    </a:lnTo>
                    <a:lnTo>
                      <a:pt x="198" y="149"/>
                    </a:lnTo>
                    <a:lnTo>
                      <a:pt x="190" y="150"/>
                    </a:lnTo>
                    <a:lnTo>
                      <a:pt x="189" y="154"/>
                    </a:lnTo>
                    <a:lnTo>
                      <a:pt x="189" y="157"/>
                    </a:lnTo>
                    <a:lnTo>
                      <a:pt x="189" y="158"/>
                    </a:lnTo>
                    <a:lnTo>
                      <a:pt x="190" y="161"/>
                    </a:lnTo>
                    <a:lnTo>
                      <a:pt x="189" y="162"/>
                    </a:lnTo>
                    <a:lnTo>
                      <a:pt x="190" y="162"/>
                    </a:lnTo>
                    <a:lnTo>
                      <a:pt x="189" y="166"/>
                    </a:lnTo>
                    <a:lnTo>
                      <a:pt x="193" y="167"/>
                    </a:lnTo>
                    <a:lnTo>
                      <a:pt x="190" y="167"/>
                    </a:lnTo>
                    <a:lnTo>
                      <a:pt x="193" y="170"/>
                    </a:lnTo>
                    <a:lnTo>
                      <a:pt x="195" y="174"/>
                    </a:lnTo>
                    <a:lnTo>
                      <a:pt x="202" y="158"/>
                    </a:lnTo>
                    <a:lnTo>
                      <a:pt x="202" y="150"/>
                    </a:lnTo>
                    <a:lnTo>
                      <a:pt x="199" y="143"/>
                    </a:lnTo>
                    <a:lnTo>
                      <a:pt x="199" y="143"/>
                    </a:lnTo>
                    <a:lnTo>
                      <a:pt x="199" y="143"/>
                    </a:lnTo>
                    <a:lnTo>
                      <a:pt x="199" y="143"/>
                    </a:lnTo>
                    <a:lnTo>
                      <a:pt x="199" y="143"/>
                    </a:lnTo>
                    <a:lnTo>
                      <a:pt x="199" y="143"/>
                    </a:lnTo>
                    <a:lnTo>
                      <a:pt x="199" y="143"/>
                    </a:lnTo>
                    <a:close/>
                    <a:moveTo>
                      <a:pt x="178" y="36"/>
                    </a:moveTo>
                    <a:lnTo>
                      <a:pt x="176" y="35"/>
                    </a:lnTo>
                    <a:lnTo>
                      <a:pt x="173" y="35"/>
                    </a:lnTo>
                    <a:lnTo>
                      <a:pt x="172" y="35"/>
                    </a:lnTo>
                    <a:lnTo>
                      <a:pt x="169" y="35"/>
                    </a:lnTo>
                    <a:lnTo>
                      <a:pt x="168" y="35"/>
                    </a:lnTo>
                    <a:lnTo>
                      <a:pt x="168" y="33"/>
                    </a:lnTo>
                    <a:lnTo>
                      <a:pt x="165" y="33"/>
                    </a:lnTo>
                    <a:lnTo>
                      <a:pt x="164" y="35"/>
                    </a:lnTo>
                    <a:lnTo>
                      <a:pt x="162" y="31"/>
                    </a:lnTo>
                    <a:lnTo>
                      <a:pt x="158" y="29"/>
                    </a:lnTo>
                    <a:lnTo>
                      <a:pt x="150" y="27"/>
                    </a:lnTo>
                    <a:lnTo>
                      <a:pt x="145" y="27"/>
                    </a:lnTo>
                    <a:lnTo>
                      <a:pt x="142" y="25"/>
                    </a:lnTo>
                    <a:lnTo>
                      <a:pt x="137" y="23"/>
                    </a:lnTo>
                    <a:lnTo>
                      <a:pt x="137" y="19"/>
                    </a:lnTo>
                    <a:lnTo>
                      <a:pt x="137" y="16"/>
                    </a:lnTo>
                    <a:lnTo>
                      <a:pt x="133" y="19"/>
                    </a:lnTo>
                    <a:lnTo>
                      <a:pt x="132" y="19"/>
                    </a:lnTo>
                    <a:lnTo>
                      <a:pt x="129" y="19"/>
                    </a:lnTo>
                    <a:lnTo>
                      <a:pt x="128" y="19"/>
                    </a:lnTo>
                    <a:lnTo>
                      <a:pt x="128" y="16"/>
                    </a:lnTo>
                    <a:lnTo>
                      <a:pt x="128" y="13"/>
                    </a:lnTo>
                    <a:lnTo>
                      <a:pt x="125" y="13"/>
                    </a:lnTo>
                    <a:lnTo>
                      <a:pt x="124" y="13"/>
                    </a:lnTo>
                    <a:lnTo>
                      <a:pt x="121" y="13"/>
                    </a:lnTo>
                    <a:lnTo>
                      <a:pt x="120" y="12"/>
                    </a:lnTo>
                    <a:lnTo>
                      <a:pt x="118" y="9"/>
                    </a:lnTo>
                    <a:lnTo>
                      <a:pt x="116" y="9"/>
                    </a:lnTo>
                    <a:lnTo>
                      <a:pt x="114" y="8"/>
                    </a:lnTo>
                    <a:lnTo>
                      <a:pt x="108" y="5"/>
                    </a:lnTo>
                    <a:lnTo>
                      <a:pt x="106" y="4"/>
                    </a:lnTo>
                    <a:lnTo>
                      <a:pt x="106" y="3"/>
                    </a:lnTo>
                    <a:lnTo>
                      <a:pt x="106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99" y="0"/>
                    </a:lnTo>
                    <a:lnTo>
                      <a:pt x="93" y="4"/>
                    </a:lnTo>
                    <a:lnTo>
                      <a:pt x="92" y="9"/>
                    </a:lnTo>
                    <a:lnTo>
                      <a:pt x="92" y="13"/>
                    </a:lnTo>
                    <a:lnTo>
                      <a:pt x="93" y="16"/>
                    </a:lnTo>
                    <a:lnTo>
                      <a:pt x="92" y="16"/>
                    </a:lnTo>
                    <a:lnTo>
                      <a:pt x="89" y="17"/>
                    </a:lnTo>
                    <a:lnTo>
                      <a:pt x="85" y="19"/>
                    </a:lnTo>
                    <a:lnTo>
                      <a:pt x="76" y="23"/>
                    </a:lnTo>
                    <a:lnTo>
                      <a:pt x="72" y="25"/>
                    </a:lnTo>
                    <a:lnTo>
                      <a:pt x="71" y="27"/>
                    </a:lnTo>
                    <a:lnTo>
                      <a:pt x="71" y="29"/>
                    </a:lnTo>
                    <a:lnTo>
                      <a:pt x="75" y="29"/>
                    </a:lnTo>
                    <a:lnTo>
                      <a:pt x="76" y="29"/>
                    </a:lnTo>
                    <a:lnTo>
                      <a:pt x="71" y="31"/>
                    </a:lnTo>
                    <a:lnTo>
                      <a:pt x="67" y="31"/>
                    </a:lnTo>
                    <a:lnTo>
                      <a:pt x="63" y="31"/>
                    </a:lnTo>
                    <a:lnTo>
                      <a:pt x="57" y="31"/>
                    </a:lnTo>
                    <a:lnTo>
                      <a:pt x="53" y="31"/>
                    </a:lnTo>
                    <a:lnTo>
                      <a:pt x="51" y="29"/>
                    </a:lnTo>
                    <a:lnTo>
                      <a:pt x="51" y="27"/>
                    </a:lnTo>
                    <a:lnTo>
                      <a:pt x="51" y="25"/>
                    </a:lnTo>
                    <a:lnTo>
                      <a:pt x="48" y="25"/>
                    </a:lnTo>
                    <a:lnTo>
                      <a:pt x="45" y="25"/>
                    </a:lnTo>
                    <a:lnTo>
                      <a:pt x="41" y="23"/>
                    </a:lnTo>
                    <a:lnTo>
                      <a:pt x="44" y="27"/>
                    </a:lnTo>
                    <a:lnTo>
                      <a:pt x="44" y="29"/>
                    </a:lnTo>
                    <a:lnTo>
                      <a:pt x="45" y="31"/>
                    </a:lnTo>
                    <a:lnTo>
                      <a:pt x="48" y="33"/>
                    </a:lnTo>
                    <a:lnTo>
                      <a:pt x="45" y="39"/>
                    </a:lnTo>
                    <a:lnTo>
                      <a:pt x="48" y="43"/>
                    </a:lnTo>
                    <a:lnTo>
                      <a:pt x="49" y="43"/>
                    </a:lnTo>
                    <a:lnTo>
                      <a:pt x="44" y="44"/>
                    </a:lnTo>
                    <a:lnTo>
                      <a:pt x="41" y="43"/>
                    </a:lnTo>
                    <a:lnTo>
                      <a:pt x="40" y="43"/>
                    </a:lnTo>
                    <a:lnTo>
                      <a:pt x="40" y="44"/>
                    </a:lnTo>
                    <a:lnTo>
                      <a:pt x="37" y="44"/>
                    </a:lnTo>
                    <a:lnTo>
                      <a:pt x="36" y="43"/>
                    </a:lnTo>
                    <a:lnTo>
                      <a:pt x="35" y="43"/>
                    </a:lnTo>
                    <a:lnTo>
                      <a:pt x="31" y="44"/>
                    </a:lnTo>
                    <a:lnTo>
                      <a:pt x="27" y="43"/>
                    </a:lnTo>
                    <a:lnTo>
                      <a:pt x="24" y="39"/>
                    </a:lnTo>
                    <a:lnTo>
                      <a:pt x="23" y="39"/>
                    </a:lnTo>
                    <a:lnTo>
                      <a:pt x="19" y="40"/>
                    </a:lnTo>
                    <a:lnTo>
                      <a:pt x="15" y="43"/>
                    </a:lnTo>
                    <a:lnTo>
                      <a:pt x="6" y="43"/>
                    </a:lnTo>
                    <a:lnTo>
                      <a:pt x="2" y="44"/>
                    </a:lnTo>
                    <a:lnTo>
                      <a:pt x="2" y="47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7" y="49"/>
                    </a:lnTo>
                    <a:lnTo>
                      <a:pt x="6" y="49"/>
                    </a:lnTo>
                    <a:lnTo>
                      <a:pt x="7" y="52"/>
                    </a:lnTo>
                    <a:lnTo>
                      <a:pt x="2" y="53"/>
                    </a:lnTo>
                    <a:lnTo>
                      <a:pt x="4" y="56"/>
                    </a:lnTo>
                    <a:lnTo>
                      <a:pt x="7" y="57"/>
                    </a:lnTo>
                    <a:lnTo>
                      <a:pt x="11" y="57"/>
                    </a:lnTo>
                    <a:lnTo>
                      <a:pt x="14" y="57"/>
                    </a:lnTo>
                    <a:lnTo>
                      <a:pt x="18" y="60"/>
                    </a:lnTo>
                    <a:lnTo>
                      <a:pt x="20" y="57"/>
                    </a:lnTo>
                    <a:lnTo>
                      <a:pt x="20" y="60"/>
                    </a:lnTo>
                    <a:lnTo>
                      <a:pt x="23" y="60"/>
                    </a:lnTo>
                    <a:lnTo>
                      <a:pt x="23" y="61"/>
                    </a:lnTo>
                    <a:lnTo>
                      <a:pt x="23" y="63"/>
                    </a:lnTo>
                    <a:lnTo>
                      <a:pt x="27" y="61"/>
                    </a:lnTo>
                    <a:lnTo>
                      <a:pt x="28" y="61"/>
                    </a:lnTo>
                    <a:lnTo>
                      <a:pt x="27" y="63"/>
                    </a:lnTo>
                    <a:lnTo>
                      <a:pt x="28" y="63"/>
                    </a:lnTo>
                    <a:lnTo>
                      <a:pt x="31" y="63"/>
                    </a:lnTo>
                    <a:lnTo>
                      <a:pt x="32" y="63"/>
                    </a:lnTo>
                    <a:lnTo>
                      <a:pt x="32" y="65"/>
                    </a:lnTo>
                    <a:lnTo>
                      <a:pt x="32" y="67"/>
                    </a:lnTo>
                    <a:lnTo>
                      <a:pt x="35" y="67"/>
                    </a:lnTo>
                    <a:lnTo>
                      <a:pt x="36" y="67"/>
                    </a:lnTo>
                    <a:lnTo>
                      <a:pt x="36" y="69"/>
                    </a:lnTo>
                    <a:lnTo>
                      <a:pt x="37" y="70"/>
                    </a:lnTo>
                    <a:lnTo>
                      <a:pt x="36" y="74"/>
                    </a:lnTo>
                    <a:lnTo>
                      <a:pt x="37" y="78"/>
                    </a:lnTo>
                    <a:lnTo>
                      <a:pt x="40" y="80"/>
                    </a:lnTo>
                    <a:lnTo>
                      <a:pt x="45" y="84"/>
                    </a:lnTo>
                    <a:lnTo>
                      <a:pt x="48" y="84"/>
                    </a:lnTo>
                    <a:lnTo>
                      <a:pt x="49" y="84"/>
                    </a:lnTo>
                    <a:lnTo>
                      <a:pt x="49" y="90"/>
                    </a:lnTo>
                    <a:lnTo>
                      <a:pt x="49" y="93"/>
                    </a:lnTo>
                    <a:lnTo>
                      <a:pt x="48" y="93"/>
                    </a:lnTo>
                    <a:lnTo>
                      <a:pt x="48" y="96"/>
                    </a:lnTo>
                    <a:lnTo>
                      <a:pt x="51" y="97"/>
                    </a:lnTo>
                    <a:lnTo>
                      <a:pt x="53" y="100"/>
                    </a:lnTo>
                    <a:lnTo>
                      <a:pt x="49" y="97"/>
                    </a:lnTo>
                    <a:lnTo>
                      <a:pt x="48" y="106"/>
                    </a:lnTo>
                    <a:lnTo>
                      <a:pt x="48" y="113"/>
                    </a:lnTo>
                    <a:lnTo>
                      <a:pt x="49" y="113"/>
                    </a:lnTo>
                    <a:lnTo>
                      <a:pt x="48" y="114"/>
                    </a:lnTo>
                    <a:lnTo>
                      <a:pt x="45" y="118"/>
                    </a:lnTo>
                    <a:lnTo>
                      <a:pt x="45" y="120"/>
                    </a:lnTo>
                    <a:lnTo>
                      <a:pt x="44" y="130"/>
                    </a:lnTo>
                    <a:lnTo>
                      <a:pt x="41" y="133"/>
                    </a:lnTo>
                    <a:lnTo>
                      <a:pt x="40" y="136"/>
                    </a:lnTo>
                    <a:lnTo>
                      <a:pt x="37" y="137"/>
                    </a:lnTo>
                    <a:lnTo>
                      <a:pt x="40" y="137"/>
                    </a:lnTo>
                    <a:lnTo>
                      <a:pt x="44" y="140"/>
                    </a:lnTo>
                    <a:lnTo>
                      <a:pt x="41" y="141"/>
                    </a:lnTo>
                    <a:lnTo>
                      <a:pt x="44" y="143"/>
                    </a:lnTo>
                    <a:lnTo>
                      <a:pt x="45" y="143"/>
                    </a:lnTo>
                    <a:lnTo>
                      <a:pt x="48" y="143"/>
                    </a:lnTo>
                    <a:lnTo>
                      <a:pt x="51" y="145"/>
                    </a:lnTo>
                    <a:lnTo>
                      <a:pt x="57" y="147"/>
                    </a:lnTo>
                    <a:lnTo>
                      <a:pt x="59" y="147"/>
                    </a:lnTo>
                    <a:lnTo>
                      <a:pt x="61" y="149"/>
                    </a:lnTo>
                    <a:lnTo>
                      <a:pt x="63" y="149"/>
                    </a:lnTo>
                    <a:lnTo>
                      <a:pt x="64" y="149"/>
                    </a:lnTo>
                    <a:lnTo>
                      <a:pt x="67" y="149"/>
                    </a:lnTo>
                    <a:lnTo>
                      <a:pt x="72" y="149"/>
                    </a:lnTo>
                    <a:lnTo>
                      <a:pt x="72" y="147"/>
                    </a:lnTo>
                    <a:lnTo>
                      <a:pt x="75" y="147"/>
                    </a:lnTo>
                    <a:lnTo>
                      <a:pt x="76" y="147"/>
                    </a:lnTo>
                    <a:lnTo>
                      <a:pt x="80" y="149"/>
                    </a:lnTo>
                    <a:lnTo>
                      <a:pt x="81" y="149"/>
                    </a:lnTo>
                    <a:lnTo>
                      <a:pt x="84" y="149"/>
                    </a:lnTo>
                    <a:lnTo>
                      <a:pt x="84" y="150"/>
                    </a:lnTo>
                    <a:lnTo>
                      <a:pt x="84" y="153"/>
                    </a:lnTo>
                    <a:lnTo>
                      <a:pt x="88" y="153"/>
                    </a:lnTo>
                    <a:lnTo>
                      <a:pt x="93" y="154"/>
                    </a:lnTo>
                    <a:lnTo>
                      <a:pt x="95" y="154"/>
                    </a:lnTo>
                    <a:lnTo>
                      <a:pt x="97" y="154"/>
                    </a:lnTo>
                    <a:lnTo>
                      <a:pt x="99" y="154"/>
                    </a:lnTo>
                    <a:lnTo>
                      <a:pt x="101" y="154"/>
                    </a:lnTo>
                    <a:lnTo>
                      <a:pt x="103" y="154"/>
                    </a:lnTo>
                    <a:lnTo>
                      <a:pt x="105" y="153"/>
                    </a:lnTo>
                    <a:lnTo>
                      <a:pt x="108" y="153"/>
                    </a:lnTo>
                    <a:lnTo>
                      <a:pt x="110" y="154"/>
                    </a:lnTo>
                    <a:lnTo>
                      <a:pt x="106" y="145"/>
                    </a:lnTo>
                    <a:lnTo>
                      <a:pt x="108" y="143"/>
                    </a:lnTo>
                    <a:lnTo>
                      <a:pt x="108" y="141"/>
                    </a:lnTo>
                    <a:lnTo>
                      <a:pt x="110" y="140"/>
                    </a:lnTo>
                    <a:lnTo>
                      <a:pt x="114" y="137"/>
                    </a:lnTo>
                    <a:lnTo>
                      <a:pt x="118" y="136"/>
                    </a:lnTo>
                    <a:lnTo>
                      <a:pt x="121" y="133"/>
                    </a:lnTo>
                    <a:lnTo>
                      <a:pt x="128" y="136"/>
                    </a:lnTo>
                    <a:lnTo>
                      <a:pt x="132" y="136"/>
                    </a:lnTo>
                    <a:lnTo>
                      <a:pt x="132" y="133"/>
                    </a:lnTo>
                    <a:lnTo>
                      <a:pt x="133" y="136"/>
                    </a:lnTo>
                    <a:lnTo>
                      <a:pt x="136" y="136"/>
                    </a:lnTo>
                    <a:lnTo>
                      <a:pt x="137" y="136"/>
                    </a:lnTo>
                    <a:lnTo>
                      <a:pt x="137" y="133"/>
                    </a:lnTo>
                    <a:lnTo>
                      <a:pt x="138" y="136"/>
                    </a:lnTo>
                    <a:lnTo>
                      <a:pt x="137" y="136"/>
                    </a:lnTo>
                    <a:lnTo>
                      <a:pt x="137" y="137"/>
                    </a:lnTo>
                    <a:lnTo>
                      <a:pt x="138" y="137"/>
                    </a:lnTo>
                    <a:lnTo>
                      <a:pt x="141" y="137"/>
                    </a:lnTo>
                    <a:lnTo>
                      <a:pt x="141" y="140"/>
                    </a:lnTo>
                    <a:lnTo>
                      <a:pt x="145" y="141"/>
                    </a:lnTo>
                    <a:lnTo>
                      <a:pt x="150" y="141"/>
                    </a:lnTo>
                    <a:lnTo>
                      <a:pt x="152" y="141"/>
                    </a:lnTo>
                    <a:lnTo>
                      <a:pt x="154" y="141"/>
                    </a:lnTo>
                    <a:lnTo>
                      <a:pt x="160" y="140"/>
                    </a:lnTo>
                    <a:lnTo>
                      <a:pt x="160" y="137"/>
                    </a:lnTo>
                    <a:lnTo>
                      <a:pt x="168" y="133"/>
                    </a:lnTo>
                    <a:lnTo>
                      <a:pt x="172" y="130"/>
                    </a:lnTo>
                    <a:lnTo>
                      <a:pt x="172" y="129"/>
                    </a:lnTo>
                    <a:lnTo>
                      <a:pt x="173" y="128"/>
                    </a:lnTo>
                    <a:lnTo>
                      <a:pt x="173" y="126"/>
                    </a:lnTo>
                    <a:lnTo>
                      <a:pt x="176" y="124"/>
                    </a:lnTo>
                    <a:lnTo>
                      <a:pt x="176" y="122"/>
                    </a:lnTo>
                    <a:lnTo>
                      <a:pt x="173" y="122"/>
                    </a:lnTo>
                    <a:lnTo>
                      <a:pt x="169" y="122"/>
                    </a:lnTo>
                    <a:lnTo>
                      <a:pt x="168" y="122"/>
                    </a:lnTo>
                    <a:lnTo>
                      <a:pt x="165" y="120"/>
                    </a:lnTo>
                    <a:lnTo>
                      <a:pt x="164" y="118"/>
                    </a:lnTo>
                    <a:lnTo>
                      <a:pt x="165" y="114"/>
                    </a:lnTo>
                    <a:lnTo>
                      <a:pt x="165" y="113"/>
                    </a:lnTo>
                    <a:lnTo>
                      <a:pt x="165" y="110"/>
                    </a:lnTo>
                    <a:lnTo>
                      <a:pt x="162" y="109"/>
                    </a:lnTo>
                    <a:lnTo>
                      <a:pt x="160" y="106"/>
                    </a:lnTo>
                    <a:lnTo>
                      <a:pt x="164" y="105"/>
                    </a:lnTo>
                    <a:lnTo>
                      <a:pt x="168" y="101"/>
                    </a:lnTo>
                    <a:lnTo>
                      <a:pt x="168" y="100"/>
                    </a:lnTo>
                    <a:lnTo>
                      <a:pt x="165" y="97"/>
                    </a:lnTo>
                    <a:lnTo>
                      <a:pt x="164" y="93"/>
                    </a:lnTo>
                    <a:lnTo>
                      <a:pt x="165" y="92"/>
                    </a:lnTo>
                    <a:lnTo>
                      <a:pt x="165" y="90"/>
                    </a:lnTo>
                    <a:lnTo>
                      <a:pt x="164" y="88"/>
                    </a:lnTo>
                    <a:lnTo>
                      <a:pt x="164" y="84"/>
                    </a:lnTo>
                    <a:lnTo>
                      <a:pt x="162" y="82"/>
                    </a:lnTo>
                    <a:lnTo>
                      <a:pt x="160" y="82"/>
                    </a:lnTo>
                    <a:lnTo>
                      <a:pt x="158" y="82"/>
                    </a:lnTo>
                    <a:lnTo>
                      <a:pt x="156" y="82"/>
                    </a:lnTo>
                    <a:lnTo>
                      <a:pt x="156" y="84"/>
                    </a:lnTo>
                    <a:lnTo>
                      <a:pt x="154" y="86"/>
                    </a:lnTo>
                    <a:lnTo>
                      <a:pt x="150" y="88"/>
                    </a:lnTo>
                    <a:lnTo>
                      <a:pt x="152" y="84"/>
                    </a:lnTo>
                    <a:lnTo>
                      <a:pt x="152" y="80"/>
                    </a:lnTo>
                    <a:lnTo>
                      <a:pt x="154" y="78"/>
                    </a:lnTo>
                    <a:lnTo>
                      <a:pt x="156" y="76"/>
                    </a:lnTo>
                    <a:lnTo>
                      <a:pt x="158" y="74"/>
                    </a:lnTo>
                    <a:lnTo>
                      <a:pt x="162" y="70"/>
                    </a:lnTo>
                    <a:lnTo>
                      <a:pt x="168" y="65"/>
                    </a:lnTo>
                    <a:lnTo>
                      <a:pt x="165" y="65"/>
                    </a:lnTo>
                    <a:lnTo>
                      <a:pt x="165" y="63"/>
                    </a:lnTo>
                    <a:lnTo>
                      <a:pt x="168" y="63"/>
                    </a:lnTo>
                    <a:lnTo>
                      <a:pt x="169" y="65"/>
                    </a:lnTo>
                    <a:lnTo>
                      <a:pt x="172" y="63"/>
                    </a:lnTo>
                    <a:lnTo>
                      <a:pt x="173" y="63"/>
                    </a:lnTo>
                    <a:lnTo>
                      <a:pt x="176" y="61"/>
                    </a:lnTo>
                    <a:lnTo>
                      <a:pt x="173" y="61"/>
                    </a:lnTo>
                    <a:lnTo>
                      <a:pt x="173" y="60"/>
                    </a:lnTo>
                    <a:lnTo>
                      <a:pt x="173" y="57"/>
                    </a:lnTo>
                    <a:lnTo>
                      <a:pt x="176" y="53"/>
                    </a:lnTo>
                    <a:lnTo>
                      <a:pt x="177" y="48"/>
                    </a:lnTo>
                    <a:lnTo>
                      <a:pt x="178" y="43"/>
                    </a:lnTo>
                    <a:lnTo>
                      <a:pt x="185" y="36"/>
                    </a:lnTo>
                    <a:lnTo>
                      <a:pt x="182" y="36"/>
                    </a:lnTo>
                    <a:lnTo>
                      <a:pt x="178" y="36"/>
                    </a:lnTo>
                    <a:lnTo>
                      <a:pt x="178" y="36"/>
                    </a:lnTo>
                    <a:lnTo>
                      <a:pt x="178" y="36"/>
                    </a:lnTo>
                    <a:lnTo>
                      <a:pt x="178" y="36"/>
                    </a:lnTo>
                    <a:lnTo>
                      <a:pt x="178" y="36"/>
                    </a:lnTo>
                    <a:lnTo>
                      <a:pt x="178" y="36"/>
                    </a:lnTo>
                    <a:lnTo>
                      <a:pt x="178" y="36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Freeform 178">
                <a:extLst>
                  <a:ext uri="{FF2B5EF4-FFF2-40B4-BE49-F238E27FC236}">
                    <a16:creationId xmlns:a16="http://schemas.microsoft.com/office/drawing/2014/main" id="{447E3F01-21EC-4698-83C9-C373D0D06D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03713" y="2303463"/>
                <a:ext cx="201613" cy="211138"/>
              </a:xfrm>
              <a:custGeom>
                <a:avLst/>
                <a:gdLst>
                  <a:gd name="T0" fmla="*/ 94 w 96"/>
                  <a:gd name="T1" fmla="*/ 44 h 100"/>
                  <a:gd name="T2" fmla="*/ 91 w 96"/>
                  <a:gd name="T3" fmla="*/ 40 h 100"/>
                  <a:gd name="T4" fmla="*/ 91 w 96"/>
                  <a:gd name="T5" fmla="*/ 33 h 100"/>
                  <a:gd name="T6" fmla="*/ 86 w 96"/>
                  <a:gd name="T7" fmla="*/ 27 h 100"/>
                  <a:gd name="T8" fmla="*/ 88 w 96"/>
                  <a:gd name="T9" fmla="*/ 20 h 100"/>
                  <a:gd name="T10" fmla="*/ 82 w 96"/>
                  <a:gd name="T11" fmla="*/ 13 h 100"/>
                  <a:gd name="T12" fmla="*/ 78 w 96"/>
                  <a:gd name="T13" fmla="*/ 11 h 100"/>
                  <a:gd name="T14" fmla="*/ 69 w 96"/>
                  <a:gd name="T15" fmla="*/ 6 h 100"/>
                  <a:gd name="T16" fmla="*/ 63 w 96"/>
                  <a:gd name="T17" fmla="*/ 10 h 100"/>
                  <a:gd name="T18" fmla="*/ 58 w 96"/>
                  <a:gd name="T19" fmla="*/ 13 h 100"/>
                  <a:gd name="T20" fmla="*/ 51 w 96"/>
                  <a:gd name="T21" fmla="*/ 11 h 100"/>
                  <a:gd name="T22" fmla="*/ 49 w 96"/>
                  <a:gd name="T23" fmla="*/ 7 h 100"/>
                  <a:gd name="T24" fmla="*/ 42 w 96"/>
                  <a:gd name="T25" fmla="*/ 6 h 100"/>
                  <a:gd name="T26" fmla="*/ 35 w 96"/>
                  <a:gd name="T27" fmla="*/ 1 h 100"/>
                  <a:gd name="T28" fmla="*/ 32 w 96"/>
                  <a:gd name="T29" fmla="*/ 4 h 100"/>
                  <a:gd name="T30" fmla="*/ 31 w 96"/>
                  <a:gd name="T31" fmla="*/ 9 h 100"/>
                  <a:gd name="T32" fmla="*/ 32 w 96"/>
                  <a:gd name="T33" fmla="*/ 13 h 100"/>
                  <a:gd name="T34" fmla="*/ 31 w 96"/>
                  <a:gd name="T35" fmla="*/ 14 h 100"/>
                  <a:gd name="T36" fmla="*/ 28 w 96"/>
                  <a:gd name="T37" fmla="*/ 19 h 100"/>
                  <a:gd name="T38" fmla="*/ 23 w 96"/>
                  <a:gd name="T39" fmla="*/ 19 h 100"/>
                  <a:gd name="T40" fmla="*/ 13 w 96"/>
                  <a:gd name="T41" fmla="*/ 17 h 100"/>
                  <a:gd name="T42" fmla="*/ 13 w 96"/>
                  <a:gd name="T43" fmla="*/ 24 h 100"/>
                  <a:gd name="T44" fmla="*/ 12 w 96"/>
                  <a:gd name="T45" fmla="*/ 30 h 100"/>
                  <a:gd name="T46" fmla="*/ 12 w 96"/>
                  <a:gd name="T47" fmla="*/ 33 h 100"/>
                  <a:gd name="T48" fmla="*/ 9 w 96"/>
                  <a:gd name="T49" fmla="*/ 39 h 100"/>
                  <a:gd name="T50" fmla="*/ 0 w 96"/>
                  <a:gd name="T51" fmla="*/ 40 h 100"/>
                  <a:gd name="T52" fmla="*/ 3 w 96"/>
                  <a:gd name="T53" fmla="*/ 47 h 100"/>
                  <a:gd name="T54" fmla="*/ 2 w 96"/>
                  <a:gd name="T55" fmla="*/ 53 h 100"/>
                  <a:gd name="T56" fmla="*/ 5 w 96"/>
                  <a:gd name="T57" fmla="*/ 59 h 100"/>
                  <a:gd name="T58" fmla="*/ 2 w 96"/>
                  <a:gd name="T59" fmla="*/ 63 h 100"/>
                  <a:gd name="T60" fmla="*/ 6 w 96"/>
                  <a:gd name="T61" fmla="*/ 69 h 100"/>
                  <a:gd name="T62" fmla="*/ 10 w 96"/>
                  <a:gd name="T63" fmla="*/ 75 h 100"/>
                  <a:gd name="T64" fmla="*/ 15 w 96"/>
                  <a:gd name="T65" fmla="*/ 76 h 100"/>
                  <a:gd name="T66" fmla="*/ 23 w 96"/>
                  <a:gd name="T67" fmla="*/ 77 h 100"/>
                  <a:gd name="T68" fmla="*/ 18 w 96"/>
                  <a:gd name="T69" fmla="*/ 90 h 100"/>
                  <a:gd name="T70" fmla="*/ 18 w 96"/>
                  <a:gd name="T71" fmla="*/ 96 h 100"/>
                  <a:gd name="T72" fmla="*/ 27 w 96"/>
                  <a:gd name="T73" fmla="*/ 95 h 100"/>
                  <a:gd name="T74" fmla="*/ 33 w 96"/>
                  <a:gd name="T75" fmla="*/ 95 h 100"/>
                  <a:gd name="T76" fmla="*/ 42 w 96"/>
                  <a:gd name="T77" fmla="*/ 97 h 100"/>
                  <a:gd name="T78" fmla="*/ 46 w 96"/>
                  <a:gd name="T79" fmla="*/ 99 h 100"/>
                  <a:gd name="T80" fmla="*/ 53 w 96"/>
                  <a:gd name="T81" fmla="*/ 97 h 100"/>
                  <a:gd name="T82" fmla="*/ 59 w 96"/>
                  <a:gd name="T83" fmla="*/ 97 h 100"/>
                  <a:gd name="T84" fmla="*/ 69 w 96"/>
                  <a:gd name="T85" fmla="*/ 96 h 100"/>
                  <a:gd name="T86" fmla="*/ 72 w 96"/>
                  <a:gd name="T87" fmla="*/ 96 h 100"/>
                  <a:gd name="T88" fmla="*/ 75 w 96"/>
                  <a:gd name="T89" fmla="*/ 95 h 100"/>
                  <a:gd name="T90" fmla="*/ 73 w 96"/>
                  <a:gd name="T91" fmla="*/ 90 h 100"/>
                  <a:gd name="T92" fmla="*/ 79 w 96"/>
                  <a:gd name="T93" fmla="*/ 85 h 100"/>
                  <a:gd name="T94" fmla="*/ 82 w 96"/>
                  <a:gd name="T95" fmla="*/ 83 h 100"/>
                  <a:gd name="T96" fmla="*/ 74 w 96"/>
                  <a:gd name="T97" fmla="*/ 73 h 100"/>
                  <a:gd name="T98" fmla="*/ 68 w 96"/>
                  <a:gd name="T99" fmla="*/ 63 h 100"/>
                  <a:gd name="T100" fmla="*/ 68 w 96"/>
                  <a:gd name="T101" fmla="*/ 60 h 100"/>
                  <a:gd name="T102" fmla="*/ 82 w 96"/>
                  <a:gd name="T103" fmla="*/ 54 h 100"/>
                  <a:gd name="T104" fmla="*/ 89 w 96"/>
                  <a:gd name="T105" fmla="*/ 50 h 100"/>
                  <a:gd name="T106" fmla="*/ 94 w 96"/>
                  <a:gd name="T107" fmla="*/ 53 h 100"/>
                  <a:gd name="T108" fmla="*/ 66 w 96"/>
                  <a:gd name="T109" fmla="*/ 9 h 100"/>
                  <a:gd name="T110" fmla="*/ 78 w 96"/>
                  <a:gd name="T111" fmla="*/ 7 h 100"/>
                  <a:gd name="T112" fmla="*/ 80 w 96"/>
                  <a:gd name="T113" fmla="*/ 4 h 100"/>
                  <a:gd name="T114" fmla="*/ 78 w 96"/>
                  <a:gd name="T115" fmla="*/ 1 h 100"/>
                  <a:gd name="T116" fmla="*/ 78 w 96"/>
                  <a:gd name="T117" fmla="*/ 3 h 100"/>
                  <a:gd name="T118" fmla="*/ 76 w 96"/>
                  <a:gd name="T119" fmla="*/ 5 h 100"/>
                  <a:gd name="T120" fmla="*/ 78 w 96"/>
                  <a:gd name="T121" fmla="*/ 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6" h="100">
                    <a:moveTo>
                      <a:pt x="95" y="51"/>
                    </a:moveTo>
                    <a:cubicBezTo>
                      <a:pt x="95" y="49"/>
                      <a:pt x="95" y="49"/>
                      <a:pt x="95" y="49"/>
                    </a:cubicBezTo>
                    <a:cubicBezTo>
                      <a:pt x="95" y="46"/>
                      <a:pt x="95" y="46"/>
                      <a:pt x="95" y="46"/>
                    </a:cubicBezTo>
                    <a:cubicBezTo>
                      <a:pt x="94" y="44"/>
                      <a:pt x="94" y="44"/>
                      <a:pt x="94" y="44"/>
                    </a:cubicBezTo>
                    <a:cubicBezTo>
                      <a:pt x="92" y="44"/>
                      <a:pt x="92" y="44"/>
                      <a:pt x="92" y="44"/>
                    </a:cubicBezTo>
                    <a:cubicBezTo>
                      <a:pt x="92" y="42"/>
                      <a:pt x="92" y="42"/>
                      <a:pt x="92" y="42"/>
                    </a:cubicBezTo>
                    <a:cubicBezTo>
                      <a:pt x="91" y="42"/>
                      <a:pt x="91" y="42"/>
                      <a:pt x="91" y="42"/>
                    </a:cubicBezTo>
                    <a:cubicBezTo>
                      <a:pt x="91" y="40"/>
                      <a:pt x="91" y="40"/>
                      <a:pt x="91" y="40"/>
                    </a:cubicBezTo>
                    <a:cubicBezTo>
                      <a:pt x="92" y="39"/>
                      <a:pt x="92" y="39"/>
                      <a:pt x="92" y="39"/>
                    </a:cubicBezTo>
                    <a:cubicBezTo>
                      <a:pt x="92" y="36"/>
                      <a:pt x="92" y="36"/>
                      <a:pt x="92" y="36"/>
                    </a:cubicBezTo>
                    <a:cubicBezTo>
                      <a:pt x="91" y="34"/>
                      <a:pt x="91" y="34"/>
                      <a:pt x="91" y="34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1" y="32"/>
                      <a:pt x="91" y="32"/>
                      <a:pt x="91" y="32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89" y="29"/>
                      <a:pt x="89" y="29"/>
                      <a:pt x="89" y="29"/>
                    </a:cubicBezTo>
                    <a:cubicBezTo>
                      <a:pt x="86" y="27"/>
                      <a:pt x="86" y="27"/>
                      <a:pt x="86" y="27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82" y="13"/>
                      <a:pt x="82" y="13"/>
                      <a:pt x="82" y="13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4" y="7"/>
                      <a:pt x="74" y="7"/>
                      <a:pt x="74" y="7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3"/>
                      <a:pt x="2" y="53"/>
                      <a:pt x="2" y="53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2" y="64"/>
                      <a:pt x="2" y="64"/>
                      <a:pt x="2" y="64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6" y="69"/>
                      <a:pt x="6" y="69"/>
                      <a:pt x="6" y="69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9" y="76"/>
                      <a:pt x="9" y="76"/>
                      <a:pt x="9" y="76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3" y="76"/>
                      <a:pt x="13" y="76"/>
                      <a:pt x="13" y="76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5" y="77"/>
                      <a:pt x="25" y="77"/>
                      <a:pt x="25" y="77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18" y="90"/>
                      <a:pt x="18" y="90"/>
                      <a:pt x="18" y="90"/>
                    </a:cubicBezTo>
                    <a:cubicBezTo>
                      <a:pt x="16" y="93"/>
                      <a:pt x="16" y="93"/>
                      <a:pt x="16" y="93"/>
                    </a:cubicBezTo>
                    <a:cubicBezTo>
                      <a:pt x="16" y="95"/>
                      <a:pt x="16" y="95"/>
                      <a:pt x="16" y="95"/>
                    </a:cubicBezTo>
                    <a:cubicBezTo>
                      <a:pt x="16" y="96"/>
                      <a:pt x="16" y="96"/>
                      <a:pt x="16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6" y="96"/>
                      <a:pt x="26" y="96"/>
                      <a:pt x="26" y="96"/>
                    </a:cubicBezTo>
                    <a:cubicBezTo>
                      <a:pt x="27" y="95"/>
                      <a:pt x="27" y="95"/>
                      <a:pt x="27" y="95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29" y="95"/>
                      <a:pt x="29" y="95"/>
                      <a:pt x="29" y="95"/>
                    </a:cubicBezTo>
                    <a:cubicBezTo>
                      <a:pt x="33" y="95"/>
                      <a:pt x="33" y="95"/>
                      <a:pt x="33" y="95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39" y="97"/>
                      <a:pt x="39" y="97"/>
                      <a:pt x="39" y="97"/>
                    </a:cubicBezTo>
                    <a:cubicBezTo>
                      <a:pt x="41" y="97"/>
                      <a:pt x="41" y="97"/>
                      <a:pt x="41" y="97"/>
                    </a:cubicBezTo>
                    <a:cubicBezTo>
                      <a:pt x="42" y="97"/>
                      <a:pt x="42" y="97"/>
                      <a:pt x="42" y="97"/>
                    </a:cubicBezTo>
                    <a:cubicBezTo>
                      <a:pt x="45" y="99"/>
                      <a:pt x="45" y="99"/>
                      <a:pt x="45" y="99"/>
                    </a:cubicBezTo>
                    <a:cubicBezTo>
                      <a:pt x="45" y="100"/>
                      <a:pt x="45" y="100"/>
                      <a:pt x="45" y="100"/>
                    </a:cubicBezTo>
                    <a:cubicBezTo>
                      <a:pt x="46" y="100"/>
                      <a:pt x="46" y="100"/>
                      <a:pt x="46" y="100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8" y="96"/>
                      <a:pt x="48" y="96"/>
                      <a:pt x="48" y="96"/>
                    </a:cubicBezTo>
                    <a:cubicBezTo>
                      <a:pt x="51" y="97"/>
                      <a:pt x="51" y="97"/>
                      <a:pt x="51" y="97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53" y="97"/>
                      <a:pt x="53" y="97"/>
                      <a:pt x="53" y="97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56" y="99"/>
                      <a:pt x="56" y="99"/>
                      <a:pt x="56" y="99"/>
                    </a:cubicBezTo>
                    <a:cubicBezTo>
                      <a:pt x="57" y="98"/>
                      <a:pt x="57" y="98"/>
                      <a:pt x="57" y="98"/>
                    </a:cubicBezTo>
                    <a:cubicBezTo>
                      <a:pt x="59" y="97"/>
                      <a:pt x="59" y="97"/>
                      <a:pt x="59" y="97"/>
                    </a:cubicBezTo>
                    <a:cubicBezTo>
                      <a:pt x="62" y="96"/>
                      <a:pt x="62" y="96"/>
                      <a:pt x="62" y="96"/>
                    </a:cubicBezTo>
                    <a:cubicBezTo>
                      <a:pt x="66" y="96"/>
                      <a:pt x="66" y="96"/>
                      <a:pt x="66" y="96"/>
                    </a:cubicBezTo>
                    <a:cubicBezTo>
                      <a:pt x="66" y="95"/>
                      <a:pt x="66" y="95"/>
                      <a:pt x="66" y="95"/>
                    </a:cubicBezTo>
                    <a:cubicBezTo>
                      <a:pt x="69" y="96"/>
                      <a:pt x="69" y="96"/>
                      <a:pt x="69" y="96"/>
                    </a:cubicBezTo>
                    <a:cubicBezTo>
                      <a:pt x="70" y="96"/>
                      <a:pt x="70" y="96"/>
                      <a:pt x="70" y="96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72" y="95"/>
                      <a:pt x="72" y="95"/>
                      <a:pt x="72" y="95"/>
                    </a:cubicBezTo>
                    <a:cubicBezTo>
                      <a:pt x="72" y="96"/>
                      <a:pt x="72" y="96"/>
                      <a:pt x="72" y="96"/>
                    </a:cubicBezTo>
                    <a:cubicBezTo>
                      <a:pt x="74" y="97"/>
                      <a:pt x="74" y="97"/>
                      <a:pt x="74" y="97"/>
                    </a:cubicBezTo>
                    <a:cubicBezTo>
                      <a:pt x="75" y="97"/>
                      <a:pt x="75" y="97"/>
                      <a:pt x="75" y="97"/>
                    </a:cubicBezTo>
                    <a:cubicBezTo>
                      <a:pt x="75" y="96"/>
                      <a:pt x="75" y="96"/>
                      <a:pt x="75" y="96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74" y="93"/>
                      <a:pt x="74" y="93"/>
                      <a:pt x="74" y="93"/>
                    </a:cubicBezTo>
                    <a:cubicBezTo>
                      <a:pt x="74" y="92"/>
                      <a:pt x="74" y="92"/>
                      <a:pt x="74" y="92"/>
                    </a:cubicBezTo>
                    <a:cubicBezTo>
                      <a:pt x="74" y="90"/>
                      <a:pt x="74" y="90"/>
                      <a:pt x="74" y="90"/>
                    </a:cubicBezTo>
                    <a:cubicBezTo>
                      <a:pt x="73" y="90"/>
                      <a:pt x="73" y="90"/>
                      <a:pt x="73" y="90"/>
                    </a:cubicBezTo>
                    <a:cubicBezTo>
                      <a:pt x="74" y="89"/>
                      <a:pt x="74" y="89"/>
                      <a:pt x="74" y="89"/>
                    </a:cubicBezTo>
                    <a:cubicBezTo>
                      <a:pt x="76" y="87"/>
                      <a:pt x="76" y="87"/>
                      <a:pt x="76" y="87"/>
                    </a:cubicBezTo>
                    <a:cubicBezTo>
                      <a:pt x="78" y="86"/>
                      <a:pt x="78" y="86"/>
                      <a:pt x="78" y="86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3"/>
                      <a:pt x="79" y="83"/>
                      <a:pt x="79" y="83"/>
                    </a:cubicBezTo>
                    <a:cubicBezTo>
                      <a:pt x="81" y="83"/>
                      <a:pt x="81" y="83"/>
                      <a:pt x="81" y="83"/>
                    </a:cubicBezTo>
                    <a:cubicBezTo>
                      <a:pt x="81" y="83"/>
                      <a:pt x="81" y="83"/>
                      <a:pt x="81" y="83"/>
                    </a:cubicBezTo>
                    <a:cubicBezTo>
                      <a:pt x="82" y="83"/>
                      <a:pt x="82" y="83"/>
                      <a:pt x="82" y="83"/>
                    </a:cubicBezTo>
                    <a:cubicBezTo>
                      <a:pt x="84" y="82"/>
                      <a:pt x="84" y="82"/>
                      <a:pt x="84" y="82"/>
                    </a:cubicBezTo>
                    <a:cubicBezTo>
                      <a:pt x="82" y="80"/>
                      <a:pt x="82" y="80"/>
                      <a:pt x="82" y="80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71" y="70"/>
                      <a:pt x="71" y="70"/>
                      <a:pt x="71" y="70"/>
                    </a:cubicBezTo>
                    <a:cubicBezTo>
                      <a:pt x="68" y="67"/>
                      <a:pt x="68" y="67"/>
                      <a:pt x="68" y="67"/>
                    </a:cubicBezTo>
                    <a:cubicBezTo>
                      <a:pt x="69" y="66"/>
                      <a:pt x="69" y="66"/>
                      <a:pt x="69" y="66"/>
                    </a:cubicBezTo>
                    <a:cubicBezTo>
                      <a:pt x="68" y="63"/>
                      <a:pt x="68" y="63"/>
                      <a:pt x="68" y="63"/>
                    </a:cubicBezTo>
                    <a:cubicBezTo>
                      <a:pt x="67" y="62"/>
                      <a:pt x="67" y="62"/>
                      <a:pt x="67" y="62"/>
                    </a:cubicBezTo>
                    <a:cubicBezTo>
                      <a:pt x="66" y="62"/>
                      <a:pt x="66" y="62"/>
                      <a:pt x="66" y="62"/>
                    </a:cubicBezTo>
                    <a:cubicBezTo>
                      <a:pt x="67" y="61"/>
                      <a:pt x="67" y="61"/>
                      <a:pt x="67" y="61"/>
                    </a:cubicBezTo>
                    <a:cubicBezTo>
                      <a:pt x="68" y="60"/>
                      <a:pt x="68" y="60"/>
                      <a:pt x="68" y="60"/>
                    </a:cubicBezTo>
                    <a:cubicBezTo>
                      <a:pt x="71" y="59"/>
                      <a:pt x="71" y="59"/>
                      <a:pt x="71" y="59"/>
                    </a:cubicBezTo>
                    <a:cubicBezTo>
                      <a:pt x="75" y="57"/>
                      <a:pt x="75" y="57"/>
                      <a:pt x="75" y="57"/>
                    </a:cubicBezTo>
                    <a:cubicBezTo>
                      <a:pt x="79" y="56"/>
                      <a:pt x="79" y="56"/>
                      <a:pt x="79" y="56"/>
                    </a:cubicBezTo>
                    <a:cubicBezTo>
                      <a:pt x="82" y="54"/>
                      <a:pt x="82" y="54"/>
                      <a:pt x="82" y="54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8" y="52"/>
                      <a:pt x="88" y="52"/>
                      <a:pt x="88" y="52"/>
                    </a:cubicBezTo>
                    <a:cubicBezTo>
                      <a:pt x="89" y="50"/>
                      <a:pt x="89" y="50"/>
                      <a:pt x="89" y="50"/>
                    </a:cubicBezTo>
                    <a:cubicBezTo>
                      <a:pt x="89" y="50"/>
                      <a:pt x="89" y="50"/>
                      <a:pt x="89" y="50"/>
                    </a:cubicBezTo>
                    <a:cubicBezTo>
                      <a:pt x="91" y="52"/>
                      <a:pt x="91" y="52"/>
                      <a:pt x="91" y="52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2" y="53"/>
                      <a:pt x="92" y="53"/>
                      <a:pt x="92" y="53"/>
                    </a:cubicBezTo>
                    <a:cubicBezTo>
                      <a:pt x="94" y="53"/>
                      <a:pt x="94" y="53"/>
                      <a:pt x="94" y="53"/>
                    </a:cubicBezTo>
                    <a:cubicBezTo>
                      <a:pt x="95" y="52"/>
                      <a:pt x="95" y="52"/>
                      <a:pt x="95" y="52"/>
                    </a:cubicBezTo>
                    <a:cubicBezTo>
                      <a:pt x="96" y="52"/>
                      <a:pt x="96" y="52"/>
                      <a:pt x="96" y="52"/>
                    </a:cubicBezTo>
                    <a:lnTo>
                      <a:pt x="95" y="51"/>
                    </a:lnTo>
                    <a:close/>
                    <a:moveTo>
                      <a:pt x="66" y="9"/>
                    </a:moveTo>
                    <a:cubicBezTo>
                      <a:pt x="68" y="7"/>
                      <a:pt x="68" y="7"/>
                      <a:pt x="68" y="7"/>
                    </a:cubicBezTo>
                    <a:cubicBezTo>
                      <a:pt x="69" y="7"/>
                      <a:pt x="69" y="7"/>
                      <a:pt x="69" y="7"/>
                    </a:cubicBezTo>
                    <a:lnTo>
                      <a:pt x="66" y="9"/>
                    </a:lnTo>
                    <a:close/>
                    <a:moveTo>
                      <a:pt x="78" y="7"/>
                    </a:moveTo>
                    <a:cubicBezTo>
                      <a:pt x="79" y="7"/>
                      <a:pt x="79" y="7"/>
                      <a:pt x="79" y="7"/>
                    </a:cubicBezTo>
                    <a:cubicBezTo>
                      <a:pt x="80" y="7"/>
                      <a:pt x="80" y="7"/>
                      <a:pt x="80" y="7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79" y="2"/>
                      <a:pt x="79" y="2"/>
                      <a:pt x="79" y="2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7" y="1"/>
                      <a:pt x="77" y="1"/>
                      <a:pt x="77" y="1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7" y="2"/>
                      <a:pt x="77" y="2"/>
                      <a:pt x="77" y="2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6" y="5"/>
                      <a:pt x="76" y="5"/>
                      <a:pt x="76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8" y="7"/>
                      <a:pt x="78" y="7"/>
                      <a:pt x="78" y="7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Freeform 179">
                <a:extLst>
                  <a:ext uri="{FF2B5EF4-FFF2-40B4-BE49-F238E27FC236}">
                    <a16:creationId xmlns:a16="http://schemas.microsoft.com/office/drawing/2014/main" id="{B1685263-B673-4324-AFB3-6090D2655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9100" y="2395538"/>
                <a:ext cx="84138" cy="55563"/>
              </a:xfrm>
              <a:custGeom>
                <a:avLst/>
                <a:gdLst>
                  <a:gd name="T0" fmla="*/ 1 w 40"/>
                  <a:gd name="T1" fmla="*/ 8 h 26"/>
                  <a:gd name="T2" fmla="*/ 1 w 40"/>
                  <a:gd name="T3" fmla="*/ 9 h 26"/>
                  <a:gd name="T4" fmla="*/ 2 w 40"/>
                  <a:gd name="T5" fmla="*/ 10 h 26"/>
                  <a:gd name="T6" fmla="*/ 7 w 40"/>
                  <a:gd name="T7" fmla="*/ 12 h 26"/>
                  <a:gd name="T8" fmla="*/ 8 w 40"/>
                  <a:gd name="T9" fmla="*/ 13 h 26"/>
                  <a:gd name="T10" fmla="*/ 10 w 40"/>
                  <a:gd name="T11" fmla="*/ 13 h 26"/>
                  <a:gd name="T12" fmla="*/ 11 w 40"/>
                  <a:gd name="T13" fmla="*/ 15 h 26"/>
                  <a:gd name="T14" fmla="*/ 12 w 40"/>
                  <a:gd name="T15" fmla="*/ 16 h 26"/>
                  <a:gd name="T16" fmla="*/ 14 w 40"/>
                  <a:gd name="T17" fmla="*/ 16 h 26"/>
                  <a:gd name="T18" fmla="*/ 15 w 40"/>
                  <a:gd name="T19" fmla="*/ 16 h 26"/>
                  <a:gd name="T20" fmla="*/ 17 w 40"/>
                  <a:gd name="T21" fmla="*/ 16 h 26"/>
                  <a:gd name="T22" fmla="*/ 17 w 40"/>
                  <a:gd name="T23" fmla="*/ 18 h 26"/>
                  <a:gd name="T24" fmla="*/ 17 w 40"/>
                  <a:gd name="T25" fmla="*/ 20 h 26"/>
                  <a:gd name="T26" fmla="*/ 18 w 40"/>
                  <a:gd name="T27" fmla="*/ 20 h 26"/>
                  <a:gd name="T28" fmla="*/ 20 w 40"/>
                  <a:gd name="T29" fmla="*/ 20 h 26"/>
                  <a:gd name="T30" fmla="*/ 21 w 40"/>
                  <a:gd name="T31" fmla="*/ 20 h 26"/>
                  <a:gd name="T32" fmla="*/ 24 w 40"/>
                  <a:gd name="T33" fmla="*/ 18 h 26"/>
                  <a:gd name="T34" fmla="*/ 24 w 40"/>
                  <a:gd name="T35" fmla="*/ 20 h 26"/>
                  <a:gd name="T36" fmla="*/ 24 w 40"/>
                  <a:gd name="T37" fmla="*/ 23 h 26"/>
                  <a:gd name="T38" fmla="*/ 28 w 40"/>
                  <a:gd name="T39" fmla="*/ 25 h 26"/>
                  <a:gd name="T40" fmla="*/ 30 w 40"/>
                  <a:gd name="T41" fmla="*/ 26 h 26"/>
                  <a:gd name="T42" fmla="*/ 34 w 40"/>
                  <a:gd name="T43" fmla="*/ 26 h 26"/>
                  <a:gd name="T44" fmla="*/ 34 w 40"/>
                  <a:gd name="T45" fmla="*/ 25 h 26"/>
                  <a:gd name="T46" fmla="*/ 34 w 40"/>
                  <a:gd name="T47" fmla="*/ 23 h 26"/>
                  <a:gd name="T48" fmla="*/ 34 w 40"/>
                  <a:gd name="T49" fmla="*/ 22 h 26"/>
                  <a:gd name="T50" fmla="*/ 34 w 40"/>
                  <a:gd name="T51" fmla="*/ 20 h 26"/>
                  <a:gd name="T52" fmla="*/ 34 w 40"/>
                  <a:gd name="T53" fmla="*/ 19 h 26"/>
                  <a:gd name="T54" fmla="*/ 35 w 40"/>
                  <a:gd name="T55" fmla="*/ 19 h 26"/>
                  <a:gd name="T56" fmla="*/ 37 w 40"/>
                  <a:gd name="T57" fmla="*/ 19 h 26"/>
                  <a:gd name="T58" fmla="*/ 37 w 40"/>
                  <a:gd name="T59" fmla="*/ 18 h 26"/>
                  <a:gd name="T60" fmla="*/ 38 w 40"/>
                  <a:gd name="T61" fmla="*/ 18 h 26"/>
                  <a:gd name="T62" fmla="*/ 40 w 40"/>
                  <a:gd name="T63" fmla="*/ 16 h 26"/>
                  <a:gd name="T64" fmla="*/ 40 w 40"/>
                  <a:gd name="T65" fmla="*/ 15 h 26"/>
                  <a:gd name="T66" fmla="*/ 38 w 40"/>
                  <a:gd name="T67" fmla="*/ 13 h 26"/>
                  <a:gd name="T68" fmla="*/ 38 w 40"/>
                  <a:gd name="T69" fmla="*/ 12 h 26"/>
                  <a:gd name="T70" fmla="*/ 37 w 40"/>
                  <a:gd name="T71" fmla="*/ 10 h 26"/>
                  <a:gd name="T72" fmla="*/ 35 w 40"/>
                  <a:gd name="T73" fmla="*/ 10 h 26"/>
                  <a:gd name="T74" fmla="*/ 34 w 40"/>
                  <a:gd name="T75" fmla="*/ 10 h 26"/>
                  <a:gd name="T76" fmla="*/ 33 w 40"/>
                  <a:gd name="T77" fmla="*/ 9 h 26"/>
                  <a:gd name="T78" fmla="*/ 33 w 40"/>
                  <a:gd name="T79" fmla="*/ 8 h 26"/>
                  <a:gd name="T80" fmla="*/ 34 w 40"/>
                  <a:gd name="T81" fmla="*/ 6 h 26"/>
                  <a:gd name="T82" fmla="*/ 33 w 40"/>
                  <a:gd name="T83" fmla="*/ 4 h 26"/>
                  <a:gd name="T84" fmla="*/ 30 w 40"/>
                  <a:gd name="T85" fmla="*/ 3 h 26"/>
                  <a:gd name="T86" fmla="*/ 28 w 40"/>
                  <a:gd name="T87" fmla="*/ 3 h 26"/>
                  <a:gd name="T88" fmla="*/ 27 w 40"/>
                  <a:gd name="T89" fmla="*/ 0 h 26"/>
                  <a:gd name="T90" fmla="*/ 25 w 40"/>
                  <a:gd name="T91" fmla="*/ 2 h 26"/>
                  <a:gd name="T92" fmla="*/ 23 w 40"/>
                  <a:gd name="T93" fmla="*/ 0 h 26"/>
                  <a:gd name="T94" fmla="*/ 23 w 40"/>
                  <a:gd name="T95" fmla="*/ 2 h 26"/>
                  <a:gd name="T96" fmla="*/ 20 w 40"/>
                  <a:gd name="T97" fmla="*/ 0 h 26"/>
                  <a:gd name="T98" fmla="*/ 20 w 40"/>
                  <a:gd name="T99" fmla="*/ 2 h 26"/>
                  <a:gd name="T100" fmla="*/ 19 w 40"/>
                  <a:gd name="T101" fmla="*/ 2 h 26"/>
                  <a:gd name="T102" fmla="*/ 18 w 40"/>
                  <a:gd name="T103" fmla="*/ 2 h 26"/>
                  <a:gd name="T104" fmla="*/ 18 w 40"/>
                  <a:gd name="T105" fmla="*/ 3 h 26"/>
                  <a:gd name="T106" fmla="*/ 17 w 40"/>
                  <a:gd name="T107" fmla="*/ 3 h 26"/>
                  <a:gd name="T108" fmla="*/ 15 w 40"/>
                  <a:gd name="T109" fmla="*/ 5 h 26"/>
                  <a:gd name="T110" fmla="*/ 12 w 40"/>
                  <a:gd name="T111" fmla="*/ 3 h 26"/>
                  <a:gd name="T112" fmla="*/ 10 w 40"/>
                  <a:gd name="T113" fmla="*/ 3 h 26"/>
                  <a:gd name="T114" fmla="*/ 10 w 40"/>
                  <a:gd name="T115" fmla="*/ 2 h 26"/>
                  <a:gd name="T116" fmla="*/ 0 w 40"/>
                  <a:gd name="T117" fmla="*/ 6 h 26"/>
                  <a:gd name="T118" fmla="*/ 1 w 40"/>
                  <a:gd name="T119" fmla="*/ 6 h 26"/>
                  <a:gd name="T120" fmla="*/ 1 w 40"/>
                  <a:gd name="T121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" h="26">
                    <a:moveTo>
                      <a:pt x="1" y="8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3" y="5"/>
                      <a:pt x="33" y="4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1" y="8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Freeform 180">
                <a:extLst>
                  <a:ext uri="{FF2B5EF4-FFF2-40B4-BE49-F238E27FC236}">
                    <a16:creationId xmlns:a16="http://schemas.microsoft.com/office/drawing/2014/main" id="{56319B14-964B-4045-A779-C8CC3A41B5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9738" y="2343150"/>
                <a:ext cx="85725" cy="73025"/>
              </a:xfrm>
              <a:custGeom>
                <a:avLst/>
                <a:gdLst>
                  <a:gd name="T0" fmla="*/ 35 w 40"/>
                  <a:gd name="T1" fmla="*/ 0 h 35"/>
                  <a:gd name="T2" fmla="*/ 27 w 40"/>
                  <a:gd name="T3" fmla="*/ 1 h 35"/>
                  <a:gd name="T4" fmla="*/ 21 w 40"/>
                  <a:gd name="T5" fmla="*/ 4 h 35"/>
                  <a:gd name="T6" fmla="*/ 17 w 40"/>
                  <a:gd name="T7" fmla="*/ 7 h 35"/>
                  <a:gd name="T8" fmla="*/ 13 w 40"/>
                  <a:gd name="T9" fmla="*/ 8 h 35"/>
                  <a:gd name="T10" fmla="*/ 7 w 40"/>
                  <a:gd name="T11" fmla="*/ 20 h 35"/>
                  <a:gd name="T12" fmla="*/ 10 w 40"/>
                  <a:gd name="T13" fmla="*/ 23 h 35"/>
                  <a:gd name="T14" fmla="*/ 10 w 40"/>
                  <a:gd name="T15" fmla="*/ 24 h 35"/>
                  <a:gd name="T16" fmla="*/ 7 w 40"/>
                  <a:gd name="T17" fmla="*/ 24 h 35"/>
                  <a:gd name="T18" fmla="*/ 7 w 40"/>
                  <a:gd name="T19" fmla="*/ 25 h 35"/>
                  <a:gd name="T20" fmla="*/ 2 w 40"/>
                  <a:gd name="T21" fmla="*/ 24 h 35"/>
                  <a:gd name="T22" fmla="*/ 2 w 40"/>
                  <a:gd name="T23" fmla="*/ 27 h 35"/>
                  <a:gd name="T24" fmla="*/ 8 w 40"/>
                  <a:gd name="T25" fmla="*/ 27 h 35"/>
                  <a:gd name="T26" fmla="*/ 10 w 40"/>
                  <a:gd name="T27" fmla="*/ 27 h 35"/>
                  <a:gd name="T28" fmla="*/ 13 w 40"/>
                  <a:gd name="T29" fmla="*/ 27 h 35"/>
                  <a:gd name="T30" fmla="*/ 15 w 40"/>
                  <a:gd name="T31" fmla="*/ 27 h 35"/>
                  <a:gd name="T32" fmla="*/ 18 w 40"/>
                  <a:gd name="T33" fmla="*/ 28 h 35"/>
                  <a:gd name="T34" fmla="*/ 23 w 40"/>
                  <a:gd name="T35" fmla="*/ 29 h 35"/>
                  <a:gd name="T36" fmla="*/ 23 w 40"/>
                  <a:gd name="T37" fmla="*/ 33 h 35"/>
                  <a:gd name="T38" fmla="*/ 24 w 40"/>
                  <a:gd name="T39" fmla="*/ 35 h 35"/>
                  <a:gd name="T40" fmla="*/ 27 w 40"/>
                  <a:gd name="T41" fmla="*/ 35 h 35"/>
                  <a:gd name="T42" fmla="*/ 27 w 40"/>
                  <a:gd name="T43" fmla="*/ 33 h 35"/>
                  <a:gd name="T44" fmla="*/ 27 w 40"/>
                  <a:gd name="T45" fmla="*/ 30 h 35"/>
                  <a:gd name="T46" fmla="*/ 28 w 40"/>
                  <a:gd name="T47" fmla="*/ 25 h 35"/>
                  <a:gd name="T48" fmla="*/ 25 w 40"/>
                  <a:gd name="T49" fmla="*/ 23 h 35"/>
                  <a:gd name="T50" fmla="*/ 27 w 40"/>
                  <a:gd name="T51" fmla="*/ 21 h 35"/>
                  <a:gd name="T52" fmla="*/ 33 w 40"/>
                  <a:gd name="T53" fmla="*/ 21 h 35"/>
                  <a:gd name="T54" fmla="*/ 34 w 40"/>
                  <a:gd name="T55" fmla="*/ 18 h 35"/>
                  <a:gd name="T56" fmla="*/ 37 w 40"/>
                  <a:gd name="T57" fmla="*/ 15 h 35"/>
                  <a:gd name="T58" fmla="*/ 34 w 40"/>
                  <a:gd name="T59" fmla="*/ 13 h 35"/>
                  <a:gd name="T60" fmla="*/ 35 w 40"/>
                  <a:gd name="T61" fmla="*/ 11 h 35"/>
                  <a:gd name="T62" fmla="*/ 37 w 40"/>
                  <a:gd name="T63" fmla="*/ 10 h 35"/>
                  <a:gd name="T64" fmla="*/ 38 w 40"/>
                  <a:gd name="T65" fmla="*/ 7 h 35"/>
                  <a:gd name="T66" fmla="*/ 39 w 40"/>
                  <a:gd name="T67" fmla="*/ 4 h 35"/>
                  <a:gd name="T68" fmla="*/ 37 w 40"/>
                  <a:gd name="T69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0" h="35">
                    <a:moveTo>
                      <a:pt x="37" y="1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3" y="30"/>
                      <a:pt x="24" y="31"/>
                      <a:pt x="24" y="31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40" y="2"/>
                      <a:pt x="40" y="2"/>
                      <a:pt x="40" y="2"/>
                    </a:cubicBezTo>
                    <a:lnTo>
                      <a:pt x="37" y="1"/>
                    </a:ln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Freeform 191">
                <a:extLst>
                  <a:ext uri="{FF2B5EF4-FFF2-40B4-BE49-F238E27FC236}">
                    <a16:creationId xmlns:a16="http://schemas.microsoft.com/office/drawing/2014/main" id="{600C3A83-193F-46A4-84FE-6D80BFD14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7663" y="3124200"/>
                <a:ext cx="122238" cy="96838"/>
              </a:xfrm>
              <a:custGeom>
                <a:avLst/>
                <a:gdLst>
                  <a:gd name="T0" fmla="*/ 55 w 58"/>
                  <a:gd name="T1" fmla="*/ 11 h 46"/>
                  <a:gd name="T2" fmla="*/ 54 w 58"/>
                  <a:gd name="T3" fmla="*/ 7 h 46"/>
                  <a:gd name="T4" fmla="*/ 53 w 58"/>
                  <a:gd name="T5" fmla="*/ 7 h 46"/>
                  <a:gd name="T6" fmla="*/ 52 w 58"/>
                  <a:gd name="T7" fmla="*/ 7 h 46"/>
                  <a:gd name="T8" fmla="*/ 50 w 58"/>
                  <a:gd name="T9" fmla="*/ 7 h 46"/>
                  <a:gd name="T10" fmla="*/ 49 w 58"/>
                  <a:gd name="T11" fmla="*/ 5 h 46"/>
                  <a:gd name="T12" fmla="*/ 49 w 58"/>
                  <a:gd name="T13" fmla="*/ 5 h 46"/>
                  <a:gd name="T14" fmla="*/ 50 w 58"/>
                  <a:gd name="T15" fmla="*/ 4 h 46"/>
                  <a:gd name="T16" fmla="*/ 50 w 58"/>
                  <a:gd name="T17" fmla="*/ 3 h 46"/>
                  <a:gd name="T18" fmla="*/ 50 w 58"/>
                  <a:gd name="T19" fmla="*/ 3 h 46"/>
                  <a:gd name="T20" fmla="*/ 49 w 58"/>
                  <a:gd name="T21" fmla="*/ 2 h 46"/>
                  <a:gd name="T22" fmla="*/ 49 w 58"/>
                  <a:gd name="T23" fmla="*/ 1 h 46"/>
                  <a:gd name="T24" fmla="*/ 49 w 58"/>
                  <a:gd name="T25" fmla="*/ 0 h 46"/>
                  <a:gd name="T26" fmla="*/ 48 w 58"/>
                  <a:gd name="T27" fmla="*/ 3 h 46"/>
                  <a:gd name="T28" fmla="*/ 44 w 58"/>
                  <a:gd name="T29" fmla="*/ 6 h 46"/>
                  <a:gd name="T30" fmla="*/ 41 w 58"/>
                  <a:gd name="T31" fmla="*/ 10 h 46"/>
                  <a:gd name="T32" fmla="*/ 38 w 58"/>
                  <a:gd name="T33" fmla="*/ 14 h 46"/>
                  <a:gd name="T34" fmla="*/ 35 w 58"/>
                  <a:gd name="T35" fmla="*/ 17 h 46"/>
                  <a:gd name="T36" fmla="*/ 34 w 58"/>
                  <a:gd name="T37" fmla="*/ 21 h 46"/>
                  <a:gd name="T38" fmla="*/ 32 w 58"/>
                  <a:gd name="T39" fmla="*/ 23 h 46"/>
                  <a:gd name="T40" fmla="*/ 31 w 58"/>
                  <a:gd name="T41" fmla="*/ 24 h 46"/>
                  <a:gd name="T42" fmla="*/ 29 w 58"/>
                  <a:gd name="T43" fmla="*/ 23 h 46"/>
                  <a:gd name="T44" fmla="*/ 28 w 58"/>
                  <a:gd name="T45" fmla="*/ 23 h 46"/>
                  <a:gd name="T46" fmla="*/ 29 w 58"/>
                  <a:gd name="T47" fmla="*/ 24 h 46"/>
                  <a:gd name="T48" fmla="*/ 26 w 58"/>
                  <a:gd name="T49" fmla="*/ 26 h 46"/>
                  <a:gd name="T50" fmla="*/ 24 w 58"/>
                  <a:gd name="T51" fmla="*/ 26 h 46"/>
                  <a:gd name="T52" fmla="*/ 18 w 58"/>
                  <a:gd name="T53" fmla="*/ 26 h 46"/>
                  <a:gd name="T54" fmla="*/ 14 w 58"/>
                  <a:gd name="T55" fmla="*/ 26 h 46"/>
                  <a:gd name="T56" fmla="*/ 11 w 58"/>
                  <a:gd name="T57" fmla="*/ 24 h 46"/>
                  <a:gd name="T58" fmla="*/ 9 w 58"/>
                  <a:gd name="T59" fmla="*/ 26 h 46"/>
                  <a:gd name="T60" fmla="*/ 5 w 58"/>
                  <a:gd name="T61" fmla="*/ 27 h 46"/>
                  <a:gd name="T62" fmla="*/ 4 w 58"/>
                  <a:gd name="T63" fmla="*/ 27 h 46"/>
                  <a:gd name="T64" fmla="*/ 2 w 58"/>
                  <a:gd name="T65" fmla="*/ 27 h 46"/>
                  <a:gd name="T66" fmla="*/ 1 w 58"/>
                  <a:gd name="T67" fmla="*/ 23 h 46"/>
                  <a:gd name="T68" fmla="*/ 0 w 58"/>
                  <a:gd name="T69" fmla="*/ 24 h 46"/>
                  <a:gd name="T70" fmla="*/ 1 w 58"/>
                  <a:gd name="T71" fmla="*/ 27 h 46"/>
                  <a:gd name="T72" fmla="*/ 8 w 58"/>
                  <a:gd name="T73" fmla="*/ 36 h 46"/>
                  <a:gd name="T74" fmla="*/ 12 w 58"/>
                  <a:gd name="T75" fmla="*/ 41 h 46"/>
                  <a:gd name="T76" fmla="*/ 29 w 58"/>
                  <a:gd name="T77" fmla="*/ 43 h 46"/>
                  <a:gd name="T78" fmla="*/ 41 w 58"/>
                  <a:gd name="T79" fmla="*/ 46 h 46"/>
                  <a:gd name="T80" fmla="*/ 42 w 58"/>
                  <a:gd name="T81" fmla="*/ 44 h 46"/>
                  <a:gd name="T82" fmla="*/ 44 w 58"/>
                  <a:gd name="T83" fmla="*/ 46 h 46"/>
                  <a:gd name="T84" fmla="*/ 44 w 58"/>
                  <a:gd name="T85" fmla="*/ 44 h 46"/>
                  <a:gd name="T86" fmla="*/ 44 w 58"/>
                  <a:gd name="T87" fmla="*/ 40 h 46"/>
                  <a:gd name="T88" fmla="*/ 45 w 58"/>
                  <a:gd name="T89" fmla="*/ 36 h 46"/>
                  <a:gd name="T90" fmla="*/ 47 w 58"/>
                  <a:gd name="T91" fmla="*/ 30 h 46"/>
                  <a:gd name="T92" fmla="*/ 45 w 58"/>
                  <a:gd name="T93" fmla="*/ 29 h 46"/>
                  <a:gd name="T94" fmla="*/ 45 w 58"/>
                  <a:gd name="T95" fmla="*/ 27 h 46"/>
                  <a:gd name="T96" fmla="*/ 48 w 58"/>
                  <a:gd name="T97" fmla="*/ 27 h 46"/>
                  <a:gd name="T98" fmla="*/ 51 w 58"/>
                  <a:gd name="T99" fmla="*/ 26 h 46"/>
                  <a:gd name="T100" fmla="*/ 51 w 58"/>
                  <a:gd name="T101" fmla="*/ 24 h 46"/>
                  <a:gd name="T102" fmla="*/ 49 w 58"/>
                  <a:gd name="T103" fmla="*/ 24 h 46"/>
                  <a:gd name="T104" fmla="*/ 48 w 58"/>
                  <a:gd name="T105" fmla="*/ 19 h 46"/>
                  <a:gd name="T106" fmla="*/ 48 w 58"/>
                  <a:gd name="T107" fmla="*/ 16 h 46"/>
                  <a:gd name="T108" fmla="*/ 48 w 58"/>
                  <a:gd name="T109" fmla="*/ 14 h 46"/>
                  <a:gd name="T110" fmla="*/ 49 w 58"/>
                  <a:gd name="T111" fmla="*/ 14 h 46"/>
                  <a:gd name="T112" fmla="*/ 51 w 58"/>
                  <a:gd name="T113" fmla="*/ 16 h 46"/>
                  <a:gd name="T114" fmla="*/ 54 w 58"/>
                  <a:gd name="T115" fmla="*/ 14 h 46"/>
                  <a:gd name="T116" fmla="*/ 55 w 58"/>
                  <a:gd name="T117" fmla="*/ 16 h 46"/>
                  <a:gd name="T118" fmla="*/ 58 w 58"/>
                  <a:gd name="T119" fmla="*/ 13 h 46"/>
                  <a:gd name="T120" fmla="*/ 55 w 58"/>
                  <a:gd name="T121" fmla="*/ 1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8" h="46">
                    <a:moveTo>
                      <a:pt x="55" y="11"/>
                    </a:moveTo>
                    <a:cubicBezTo>
                      <a:pt x="54" y="7"/>
                      <a:pt x="54" y="7"/>
                      <a:pt x="54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1" y="6"/>
                      <a:pt x="50" y="7"/>
                      <a:pt x="50" y="7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5"/>
                      <a:pt x="48" y="6"/>
                      <a:pt x="49" y="5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41" y="46"/>
                      <a:pt x="41" y="46"/>
                      <a:pt x="41" y="46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4" y="46"/>
                      <a:pt x="44" y="46"/>
                      <a:pt x="44" y="46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5" y="11"/>
                      <a:pt x="55" y="11"/>
                      <a:pt x="55" y="11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Freeform 192">
                <a:extLst>
                  <a:ext uri="{FF2B5EF4-FFF2-40B4-BE49-F238E27FC236}">
                    <a16:creationId xmlns:a16="http://schemas.microsoft.com/office/drawing/2014/main" id="{EAA2F272-612C-441A-9402-3ADF503BD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7675" y="3121025"/>
                <a:ext cx="11113" cy="19050"/>
              </a:xfrm>
              <a:custGeom>
                <a:avLst/>
                <a:gdLst>
                  <a:gd name="T0" fmla="*/ 1 w 5"/>
                  <a:gd name="T1" fmla="*/ 3 h 9"/>
                  <a:gd name="T2" fmla="*/ 1 w 5"/>
                  <a:gd name="T3" fmla="*/ 4 h 9"/>
                  <a:gd name="T4" fmla="*/ 2 w 5"/>
                  <a:gd name="T5" fmla="*/ 5 h 9"/>
                  <a:gd name="T6" fmla="*/ 2 w 5"/>
                  <a:gd name="T7" fmla="*/ 5 h 9"/>
                  <a:gd name="T8" fmla="*/ 2 w 5"/>
                  <a:gd name="T9" fmla="*/ 6 h 9"/>
                  <a:gd name="T10" fmla="*/ 1 w 5"/>
                  <a:gd name="T11" fmla="*/ 7 h 9"/>
                  <a:gd name="T12" fmla="*/ 1 w 5"/>
                  <a:gd name="T13" fmla="*/ 7 h 9"/>
                  <a:gd name="T14" fmla="*/ 2 w 5"/>
                  <a:gd name="T15" fmla="*/ 9 h 9"/>
                  <a:gd name="T16" fmla="*/ 4 w 5"/>
                  <a:gd name="T17" fmla="*/ 9 h 9"/>
                  <a:gd name="T18" fmla="*/ 5 w 5"/>
                  <a:gd name="T19" fmla="*/ 9 h 9"/>
                  <a:gd name="T20" fmla="*/ 4 w 5"/>
                  <a:gd name="T21" fmla="*/ 8 h 9"/>
                  <a:gd name="T22" fmla="*/ 4 w 5"/>
                  <a:gd name="T23" fmla="*/ 6 h 9"/>
                  <a:gd name="T24" fmla="*/ 3 w 5"/>
                  <a:gd name="T25" fmla="*/ 6 h 9"/>
                  <a:gd name="T26" fmla="*/ 3 w 5"/>
                  <a:gd name="T27" fmla="*/ 5 h 9"/>
                  <a:gd name="T28" fmla="*/ 3 w 5"/>
                  <a:gd name="T29" fmla="*/ 2 h 9"/>
                  <a:gd name="T30" fmla="*/ 3 w 5"/>
                  <a:gd name="T31" fmla="*/ 0 h 9"/>
                  <a:gd name="T32" fmla="*/ 1 w 5"/>
                  <a:gd name="T33" fmla="*/ 0 h 9"/>
                  <a:gd name="T34" fmla="*/ 1 w 5"/>
                  <a:gd name="T35" fmla="*/ 2 h 9"/>
                  <a:gd name="T36" fmla="*/ 1 w 5"/>
                  <a:gd name="T3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" h="9">
                    <a:moveTo>
                      <a:pt x="1" y="3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1" y="7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8"/>
                      <a:pt x="4" y="9"/>
                    </a:cubicBezTo>
                    <a:cubicBezTo>
                      <a:pt x="4" y="9"/>
                      <a:pt x="4" y="9"/>
                      <a:pt x="5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97" name="Text Placeholder 9">
            <a:extLst>
              <a:ext uri="{FF2B5EF4-FFF2-40B4-BE49-F238E27FC236}">
                <a16:creationId xmlns:a16="http://schemas.microsoft.com/office/drawing/2014/main" id="{1B0593A8-5BD4-410D-A38C-6B05D174EF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000609"/>
            <a:ext cx="11277600" cy="47939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8" name="Text Placeholder 11">
            <a:extLst>
              <a:ext uri="{FF2B5EF4-FFF2-40B4-BE49-F238E27FC236}">
                <a16:creationId xmlns:a16="http://schemas.microsoft.com/office/drawing/2014/main" id="{4965FF82-BFB6-4BC0-B15E-87A548EB0E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52197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accent3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649947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41A60D8E-9743-4EA6-8DF9-B15B6EF7C557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10736804" y="2939365"/>
            <a:ext cx="997995" cy="1280160"/>
          </a:xfrm>
          <a:custGeom>
            <a:avLst/>
            <a:gdLst>
              <a:gd name="connsiteX0" fmla="*/ 0 w 640080"/>
              <a:gd name="connsiteY0" fmla="*/ 0 h 723121"/>
              <a:gd name="connsiteX1" fmla="*/ 640080 w 640080"/>
              <a:gd name="connsiteY1" fmla="*/ 365760 h 723121"/>
              <a:gd name="connsiteX2" fmla="*/ 14698 w 640080"/>
              <a:gd name="connsiteY2" fmla="*/ 723121 h 723121"/>
              <a:gd name="connsiteX3" fmla="*/ 0 w 640080"/>
              <a:gd name="connsiteY3" fmla="*/ 723121 h 72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080" h="723121">
                <a:moveTo>
                  <a:pt x="0" y="0"/>
                </a:moveTo>
                <a:lnTo>
                  <a:pt x="640080" y="365760"/>
                </a:lnTo>
                <a:lnTo>
                  <a:pt x="14698" y="723121"/>
                </a:lnTo>
                <a:lnTo>
                  <a:pt x="0" y="72312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5D9DBF-4251-41E8-85AA-0FB5C9750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61BC7-7EC8-4EAB-ABE9-A93BB607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748821-6CC5-4FEC-A098-9E85FA1F0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F424516E-D714-47F3-9084-55ADD47599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000609"/>
            <a:ext cx="11277600" cy="47939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EB130764-288A-41F7-B7D3-9F08C4E5BECC}"/>
              </a:ext>
            </a:extLst>
          </p:cNvPr>
          <p:cNvSpPr>
            <a:spLocks noGrp="1" noChangeAspect="1"/>
          </p:cNvSpPr>
          <p:nvPr>
            <p:ph type="body" sz="quarter" idx="63" hasCustomPrompt="1"/>
          </p:nvPr>
        </p:nvSpPr>
        <p:spPr>
          <a:xfrm>
            <a:off x="468923" y="3259405"/>
            <a:ext cx="641675" cy="640080"/>
          </a:xfrm>
          <a:solidFill>
            <a:schemeClr val="accent1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0" name="Freeform 1">
            <a:extLst>
              <a:ext uri="{FF2B5EF4-FFF2-40B4-BE49-F238E27FC236}">
                <a16:creationId xmlns:a16="http://schemas.microsoft.com/office/drawing/2014/main" id="{FFF32329-96E7-41C8-81D7-BA8248C1A80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00076" y="6172200"/>
            <a:ext cx="634724" cy="457200"/>
          </a:xfrm>
          <a:custGeom>
            <a:avLst/>
            <a:gdLst>
              <a:gd name="T0" fmla="*/ 39575 w 2824"/>
              <a:gd name="T1" fmla="*/ 296915 h 2031"/>
              <a:gd name="T2" fmla="*/ 167654 w 2824"/>
              <a:gd name="T3" fmla="*/ 296915 h 2031"/>
              <a:gd name="T4" fmla="*/ 167654 w 2824"/>
              <a:gd name="T5" fmla="*/ 731478 h 2031"/>
              <a:gd name="T6" fmla="*/ 0 w 2824"/>
              <a:gd name="T7" fmla="*/ 731478 h 2031"/>
              <a:gd name="T8" fmla="*/ 0 w 2824"/>
              <a:gd name="T9" fmla="*/ 29547 h 2031"/>
              <a:gd name="T10" fmla="*/ 167654 w 2824"/>
              <a:gd name="T11" fmla="*/ 29547 h 2031"/>
              <a:gd name="T12" fmla="*/ 167654 w 2824"/>
              <a:gd name="T13" fmla="*/ 168636 h 2031"/>
              <a:gd name="T14" fmla="*/ 39575 w 2824"/>
              <a:gd name="T15" fmla="*/ 296915 h 2031"/>
              <a:gd name="T16" fmla="*/ 296453 w 2824"/>
              <a:gd name="T17" fmla="*/ 731478 h 2031"/>
              <a:gd name="T18" fmla="*/ 463748 w 2824"/>
              <a:gd name="T19" fmla="*/ 731478 h 2031"/>
              <a:gd name="T20" fmla="*/ 463748 w 2824"/>
              <a:gd name="T21" fmla="*/ 464110 h 2031"/>
              <a:gd name="T22" fmla="*/ 591467 w 2824"/>
              <a:gd name="T23" fmla="*/ 464110 h 2031"/>
              <a:gd name="T24" fmla="*/ 591467 w 2824"/>
              <a:gd name="T25" fmla="*/ 296915 h 2031"/>
              <a:gd name="T26" fmla="*/ 463748 w 2824"/>
              <a:gd name="T27" fmla="*/ 296915 h 2031"/>
              <a:gd name="T28" fmla="*/ 591467 w 2824"/>
              <a:gd name="T29" fmla="*/ 168636 h 2031"/>
              <a:gd name="T30" fmla="*/ 591467 w 2824"/>
              <a:gd name="T31" fmla="*/ 0 h 2031"/>
              <a:gd name="T32" fmla="*/ 296453 w 2824"/>
              <a:gd name="T33" fmla="*/ 296915 h 2031"/>
              <a:gd name="T34" fmla="*/ 296453 w 2824"/>
              <a:gd name="T35" fmla="*/ 731478 h 2031"/>
              <a:gd name="T36" fmla="*/ 719187 w 2824"/>
              <a:gd name="T37" fmla="*/ 731478 h 2031"/>
              <a:gd name="T38" fmla="*/ 886841 w 2824"/>
              <a:gd name="T39" fmla="*/ 731478 h 2031"/>
              <a:gd name="T40" fmla="*/ 886841 w 2824"/>
              <a:gd name="T41" fmla="*/ 464110 h 2031"/>
              <a:gd name="T42" fmla="*/ 1014561 w 2824"/>
              <a:gd name="T43" fmla="*/ 464110 h 2031"/>
              <a:gd name="T44" fmla="*/ 1014561 w 2824"/>
              <a:gd name="T45" fmla="*/ 296915 h 2031"/>
              <a:gd name="T46" fmla="*/ 887561 w 2824"/>
              <a:gd name="T47" fmla="*/ 296915 h 2031"/>
              <a:gd name="T48" fmla="*/ 1015640 w 2824"/>
              <a:gd name="T49" fmla="*/ 168636 h 2031"/>
              <a:gd name="T50" fmla="*/ 1015640 w 2824"/>
              <a:gd name="T51" fmla="*/ 0 h 2031"/>
              <a:gd name="T52" fmla="*/ 719187 w 2824"/>
              <a:gd name="T53" fmla="*/ 296915 h 2031"/>
              <a:gd name="T54" fmla="*/ 719187 w 2824"/>
              <a:gd name="T55" fmla="*/ 731478 h 20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824" h="2031">
                <a:moveTo>
                  <a:pt x="110" y="824"/>
                </a:moveTo>
                <a:lnTo>
                  <a:pt x="466" y="824"/>
                </a:lnTo>
                <a:lnTo>
                  <a:pt x="466" y="2030"/>
                </a:lnTo>
                <a:lnTo>
                  <a:pt x="0" y="2030"/>
                </a:lnTo>
                <a:lnTo>
                  <a:pt x="0" y="82"/>
                </a:lnTo>
                <a:lnTo>
                  <a:pt x="466" y="82"/>
                </a:lnTo>
                <a:lnTo>
                  <a:pt x="466" y="468"/>
                </a:lnTo>
                <a:cubicBezTo>
                  <a:pt x="271" y="465"/>
                  <a:pt x="110" y="626"/>
                  <a:pt x="110" y="824"/>
                </a:cubicBezTo>
                <a:close/>
                <a:moveTo>
                  <a:pt x="824" y="2030"/>
                </a:moveTo>
                <a:lnTo>
                  <a:pt x="1289" y="2030"/>
                </a:lnTo>
                <a:lnTo>
                  <a:pt x="1289" y="1288"/>
                </a:lnTo>
                <a:lnTo>
                  <a:pt x="1644" y="1288"/>
                </a:lnTo>
                <a:lnTo>
                  <a:pt x="1644" y="824"/>
                </a:lnTo>
                <a:lnTo>
                  <a:pt x="1289" y="824"/>
                </a:lnTo>
                <a:cubicBezTo>
                  <a:pt x="1289" y="626"/>
                  <a:pt x="1446" y="468"/>
                  <a:pt x="1644" y="468"/>
                </a:cubicBezTo>
                <a:lnTo>
                  <a:pt x="1644" y="0"/>
                </a:lnTo>
                <a:cubicBezTo>
                  <a:pt x="1191" y="0"/>
                  <a:pt x="824" y="370"/>
                  <a:pt x="824" y="824"/>
                </a:cubicBezTo>
                <a:lnTo>
                  <a:pt x="824" y="2030"/>
                </a:lnTo>
                <a:close/>
                <a:moveTo>
                  <a:pt x="1999" y="2030"/>
                </a:moveTo>
                <a:lnTo>
                  <a:pt x="2465" y="2030"/>
                </a:lnTo>
                <a:lnTo>
                  <a:pt x="2465" y="1288"/>
                </a:lnTo>
                <a:lnTo>
                  <a:pt x="2820" y="1288"/>
                </a:lnTo>
                <a:lnTo>
                  <a:pt x="2820" y="824"/>
                </a:lnTo>
                <a:lnTo>
                  <a:pt x="2467" y="824"/>
                </a:lnTo>
                <a:cubicBezTo>
                  <a:pt x="2467" y="626"/>
                  <a:pt x="2625" y="468"/>
                  <a:pt x="2823" y="468"/>
                </a:cubicBezTo>
                <a:lnTo>
                  <a:pt x="2823" y="0"/>
                </a:lnTo>
                <a:cubicBezTo>
                  <a:pt x="2369" y="0"/>
                  <a:pt x="1999" y="370"/>
                  <a:pt x="1999" y="824"/>
                </a:cubicBezTo>
                <a:lnTo>
                  <a:pt x="1999" y="20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Text Placeholder 47">
            <a:extLst>
              <a:ext uri="{FF2B5EF4-FFF2-40B4-BE49-F238E27FC236}">
                <a16:creationId xmlns:a16="http://schemas.microsoft.com/office/drawing/2014/main" id="{6F86EEDE-1880-442C-9995-1F49FBE0B8A8}"/>
              </a:ext>
            </a:extLst>
          </p:cNvPr>
          <p:cNvSpPr>
            <a:spLocks noGrp="1" noChangeAspect="1"/>
          </p:cNvSpPr>
          <p:nvPr>
            <p:ph type="body" sz="quarter" idx="64" hasCustomPrompt="1"/>
          </p:nvPr>
        </p:nvSpPr>
        <p:spPr>
          <a:xfrm>
            <a:off x="1110666" y="3259405"/>
            <a:ext cx="641675" cy="640080"/>
          </a:xfrm>
          <a:solidFill>
            <a:schemeClr val="accent1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3" name="Text Placeholder 47">
            <a:extLst>
              <a:ext uri="{FF2B5EF4-FFF2-40B4-BE49-F238E27FC236}">
                <a16:creationId xmlns:a16="http://schemas.microsoft.com/office/drawing/2014/main" id="{DB8447CF-6E32-4A72-838B-93E5B230794C}"/>
              </a:ext>
            </a:extLst>
          </p:cNvPr>
          <p:cNvSpPr>
            <a:spLocks noGrp="1" noChangeAspect="1"/>
          </p:cNvSpPr>
          <p:nvPr>
            <p:ph type="body" sz="quarter" idx="65" hasCustomPrompt="1"/>
          </p:nvPr>
        </p:nvSpPr>
        <p:spPr>
          <a:xfrm>
            <a:off x="1752409" y="3259405"/>
            <a:ext cx="641675" cy="640080"/>
          </a:xfrm>
          <a:solidFill>
            <a:schemeClr val="accent1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ECE6CB91-BF5D-4C5E-87BA-AAFAEB026DC5}"/>
              </a:ext>
            </a:extLst>
          </p:cNvPr>
          <p:cNvSpPr>
            <a:spLocks noGrp="1" noChangeAspect="1"/>
          </p:cNvSpPr>
          <p:nvPr>
            <p:ph type="body" sz="quarter" idx="66" hasCustomPrompt="1"/>
          </p:nvPr>
        </p:nvSpPr>
        <p:spPr>
          <a:xfrm>
            <a:off x="2394152" y="3259405"/>
            <a:ext cx="641675" cy="640080"/>
          </a:xfrm>
          <a:solidFill>
            <a:schemeClr val="accent1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5" name="Text Placeholder 47">
            <a:extLst>
              <a:ext uri="{FF2B5EF4-FFF2-40B4-BE49-F238E27FC236}">
                <a16:creationId xmlns:a16="http://schemas.microsoft.com/office/drawing/2014/main" id="{FC3343B7-FC75-46BD-908D-E4CC5AD5060C}"/>
              </a:ext>
            </a:extLst>
          </p:cNvPr>
          <p:cNvSpPr>
            <a:spLocks noGrp="1" noChangeAspect="1"/>
          </p:cNvSpPr>
          <p:nvPr>
            <p:ph type="body" sz="quarter" idx="67" hasCustomPrompt="1"/>
          </p:nvPr>
        </p:nvSpPr>
        <p:spPr>
          <a:xfrm>
            <a:off x="3035895" y="3259405"/>
            <a:ext cx="641675" cy="640080"/>
          </a:xfrm>
          <a:solidFill>
            <a:schemeClr val="accent1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6" name="Text Placeholder 47">
            <a:extLst>
              <a:ext uri="{FF2B5EF4-FFF2-40B4-BE49-F238E27FC236}">
                <a16:creationId xmlns:a16="http://schemas.microsoft.com/office/drawing/2014/main" id="{8E259BB0-283D-4966-B272-67BA2051D9ED}"/>
              </a:ext>
            </a:extLst>
          </p:cNvPr>
          <p:cNvSpPr>
            <a:spLocks noGrp="1" noChangeAspect="1"/>
          </p:cNvSpPr>
          <p:nvPr>
            <p:ph type="body" sz="quarter" idx="68" hasCustomPrompt="1"/>
          </p:nvPr>
        </p:nvSpPr>
        <p:spPr>
          <a:xfrm>
            <a:off x="3677638" y="3259405"/>
            <a:ext cx="641675" cy="640080"/>
          </a:xfrm>
          <a:solidFill>
            <a:schemeClr val="accent1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7" name="Text Placeholder 47">
            <a:extLst>
              <a:ext uri="{FF2B5EF4-FFF2-40B4-BE49-F238E27FC236}">
                <a16:creationId xmlns:a16="http://schemas.microsoft.com/office/drawing/2014/main" id="{B08502DE-83B6-4B60-B263-7FFD69A36AA4}"/>
              </a:ext>
            </a:extLst>
          </p:cNvPr>
          <p:cNvSpPr>
            <a:spLocks noGrp="1" noChangeAspect="1"/>
          </p:cNvSpPr>
          <p:nvPr>
            <p:ph type="body" sz="quarter" idx="69" hasCustomPrompt="1"/>
          </p:nvPr>
        </p:nvSpPr>
        <p:spPr>
          <a:xfrm>
            <a:off x="4319381" y="3259405"/>
            <a:ext cx="641675" cy="640080"/>
          </a:xfrm>
          <a:solidFill>
            <a:schemeClr val="accent1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8" name="Text Placeholder 47">
            <a:extLst>
              <a:ext uri="{FF2B5EF4-FFF2-40B4-BE49-F238E27FC236}">
                <a16:creationId xmlns:a16="http://schemas.microsoft.com/office/drawing/2014/main" id="{D814F581-CB44-401A-8345-8D17ACB9BA93}"/>
              </a:ext>
            </a:extLst>
          </p:cNvPr>
          <p:cNvSpPr>
            <a:spLocks noGrp="1" noChangeAspect="1"/>
          </p:cNvSpPr>
          <p:nvPr>
            <p:ph type="body" sz="quarter" idx="70" hasCustomPrompt="1"/>
          </p:nvPr>
        </p:nvSpPr>
        <p:spPr>
          <a:xfrm>
            <a:off x="4961124" y="3259405"/>
            <a:ext cx="641675" cy="640080"/>
          </a:xfrm>
          <a:solidFill>
            <a:schemeClr val="accent1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9" name="Text Placeholder 47">
            <a:extLst>
              <a:ext uri="{FF2B5EF4-FFF2-40B4-BE49-F238E27FC236}">
                <a16:creationId xmlns:a16="http://schemas.microsoft.com/office/drawing/2014/main" id="{68C57661-2359-4870-BEE8-A019BF36B4A1}"/>
              </a:ext>
            </a:extLst>
          </p:cNvPr>
          <p:cNvSpPr>
            <a:spLocks noGrp="1" noChangeAspect="1"/>
          </p:cNvSpPr>
          <p:nvPr>
            <p:ph type="body" sz="quarter" idx="71" hasCustomPrompt="1"/>
          </p:nvPr>
        </p:nvSpPr>
        <p:spPr>
          <a:xfrm>
            <a:off x="5602867" y="3259405"/>
            <a:ext cx="641675" cy="640080"/>
          </a:xfrm>
          <a:solidFill>
            <a:schemeClr val="accent1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0" name="Text Placeholder 47">
            <a:extLst>
              <a:ext uri="{FF2B5EF4-FFF2-40B4-BE49-F238E27FC236}">
                <a16:creationId xmlns:a16="http://schemas.microsoft.com/office/drawing/2014/main" id="{64F2987A-4F69-4832-AB47-4A0E629F2871}"/>
              </a:ext>
            </a:extLst>
          </p:cNvPr>
          <p:cNvSpPr>
            <a:spLocks noGrp="1" noChangeAspect="1"/>
          </p:cNvSpPr>
          <p:nvPr>
            <p:ph type="body" sz="quarter" idx="72" hasCustomPrompt="1"/>
          </p:nvPr>
        </p:nvSpPr>
        <p:spPr>
          <a:xfrm>
            <a:off x="6244610" y="3259405"/>
            <a:ext cx="641675" cy="640080"/>
          </a:xfrm>
          <a:solidFill>
            <a:schemeClr val="accent1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1" name="Text Placeholder 47">
            <a:extLst>
              <a:ext uri="{FF2B5EF4-FFF2-40B4-BE49-F238E27FC236}">
                <a16:creationId xmlns:a16="http://schemas.microsoft.com/office/drawing/2014/main" id="{9863A074-6265-45BA-9C27-53ABF716FAE8}"/>
              </a:ext>
            </a:extLst>
          </p:cNvPr>
          <p:cNvSpPr>
            <a:spLocks noGrp="1" noChangeAspect="1"/>
          </p:cNvSpPr>
          <p:nvPr>
            <p:ph type="body" sz="quarter" idx="73" hasCustomPrompt="1"/>
          </p:nvPr>
        </p:nvSpPr>
        <p:spPr>
          <a:xfrm>
            <a:off x="6886353" y="3259405"/>
            <a:ext cx="641675" cy="640080"/>
          </a:xfrm>
          <a:solidFill>
            <a:schemeClr val="accent1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2" name="Text Placeholder 47">
            <a:extLst>
              <a:ext uri="{FF2B5EF4-FFF2-40B4-BE49-F238E27FC236}">
                <a16:creationId xmlns:a16="http://schemas.microsoft.com/office/drawing/2014/main" id="{16A1DD76-203D-4E85-B941-0B49C393A25D}"/>
              </a:ext>
            </a:extLst>
          </p:cNvPr>
          <p:cNvSpPr>
            <a:spLocks noGrp="1" noChangeAspect="1"/>
          </p:cNvSpPr>
          <p:nvPr>
            <p:ph type="body" sz="quarter" idx="74" hasCustomPrompt="1"/>
          </p:nvPr>
        </p:nvSpPr>
        <p:spPr>
          <a:xfrm>
            <a:off x="7528096" y="3259405"/>
            <a:ext cx="641675" cy="640080"/>
          </a:xfrm>
          <a:solidFill>
            <a:schemeClr val="accent1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3" name="Text Placeholder 47">
            <a:extLst>
              <a:ext uri="{FF2B5EF4-FFF2-40B4-BE49-F238E27FC236}">
                <a16:creationId xmlns:a16="http://schemas.microsoft.com/office/drawing/2014/main" id="{D3B43FE1-12A0-4DF2-94A0-76FE0454D376}"/>
              </a:ext>
            </a:extLst>
          </p:cNvPr>
          <p:cNvSpPr>
            <a:spLocks noGrp="1" noChangeAspect="1"/>
          </p:cNvSpPr>
          <p:nvPr>
            <p:ph type="body" sz="quarter" idx="75" hasCustomPrompt="1"/>
          </p:nvPr>
        </p:nvSpPr>
        <p:spPr>
          <a:xfrm>
            <a:off x="8169839" y="3259405"/>
            <a:ext cx="641675" cy="640080"/>
          </a:xfrm>
          <a:solidFill>
            <a:schemeClr val="accent1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4" name="Text Placeholder 47">
            <a:extLst>
              <a:ext uri="{FF2B5EF4-FFF2-40B4-BE49-F238E27FC236}">
                <a16:creationId xmlns:a16="http://schemas.microsoft.com/office/drawing/2014/main" id="{7836C073-E147-4E38-8BFA-7EFD112760D7}"/>
              </a:ext>
            </a:extLst>
          </p:cNvPr>
          <p:cNvSpPr>
            <a:spLocks noGrp="1" noChangeAspect="1"/>
          </p:cNvSpPr>
          <p:nvPr>
            <p:ph type="body" sz="quarter" idx="76" hasCustomPrompt="1"/>
          </p:nvPr>
        </p:nvSpPr>
        <p:spPr>
          <a:xfrm>
            <a:off x="8811582" y="3259405"/>
            <a:ext cx="641675" cy="640080"/>
          </a:xfrm>
          <a:solidFill>
            <a:schemeClr val="accent1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5" name="Text Placeholder 47">
            <a:extLst>
              <a:ext uri="{FF2B5EF4-FFF2-40B4-BE49-F238E27FC236}">
                <a16:creationId xmlns:a16="http://schemas.microsoft.com/office/drawing/2014/main" id="{DD697E93-F660-4DB2-B9CE-CBB42F53265A}"/>
              </a:ext>
            </a:extLst>
          </p:cNvPr>
          <p:cNvSpPr>
            <a:spLocks noGrp="1" noChangeAspect="1"/>
          </p:cNvSpPr>
          <p:nvPr>
            <p:ph type="body" sz="quarter" idx="77" hasCustomPrompt="1"/>
          </p:nvPr>
        </p:nvSpPr>
        <p:spPr>
          <a:xfrm>
            <a:off x="9453325" y="3259405"/>
            <a:ext cx="641675" cy="640080"/>
          </a:xfrm>
          <a:solidFill>
            <a:schemeClr val="accent1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6" name="Text Placeholder 47">
            <a:extLst>
              <a:ext uri="{FF2B5EF4-FFF2-40B4-BE49-F238E27FC236}">
                <a16:creationId xmlns:a16="http://schemas.microsoft.com/office/drawing/2014/main" id="{348A60BD-BD20-4219-83D8-2479AD10AF24}"/>
              </a:ext>
            </a:extLst>
          </p:cNvPr>
          <p:cNvSpPr>
            <a:spLocks noGrp="1" noChangeAspect="1"/>
          </p:cNvSpPr>
          <p:nvPr>
            <p:ph type="body" sz="quarter" idx="78" hasCustomPrompt="1"/>
          </p:nvPr>
        </p:nvSpPr>
        <p:spPr>
          <a:xfrm>
            <a:off x="10095068" y="3259405"/>
            <a:ext cx="641675" cy="640080"/>
          </a:xfrm>
          <a:solidFill>
            <a:schemeClr val="accent1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8EBEA57-D8C9-4A65-A6CB-AF50A9FD95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52197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bg1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86398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D9DBF-4251-41E8-85AA-0FB5C9750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61BC7-7EC8-4EAB-ABE9-A93BB607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748821-6CC5-4FEC-A098-9E85FA1F0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5663-17B9-4BE8-9DC2-3ABC039B79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4C7FFFF-26F3-45C3-BC9B-67AA58F150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000609"/>
            <a:ext cx="11277600" cy="47939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3">
            <a:extLst>
              <a:ext uri="{FF2B5EF4-FFF2-40B4-BE49-F238E27FC236}">
                <a16:creationId xmlns:a16="http://schemas.microsoft.com/office/drawing/2014/main" id="{62397411-EE3A-4956-9EDB-9CDF347CAA6C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10736804" y="2939365"/>
            <a:ext cx="997995" cy="1280160"/>
          </a:xfrm>
          <a:custGeom>
            <a:avLst/>
            <a:gdLst>
              <a:gd name="connsiteX0" fmla="*/ 0 w 640080"/>
              <a:gd name="connsiteY0" fmla="*/ 0 h 723121"/>
              <a:gd name="connsiteX1" fmla="*/ 640080 w 640080"/>
              <a:gd name="connsiteY1" fmla="*/ 365760 h 723121"/>
              <a:gd name="connsiteX2" fmla="*/ 14698 w 640080"/>
              <a:gd name="connsiteY2" fmla="*/ 723121 h 723121"/>
              <a:gd name="connsiteX3" fmla="*/ 0 w 640080"/>
              <a:gd name="connsiteY3" fmla="*/ 723121 h 72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080" h="723121">
                <a:moveTo>
                  <a:pt x="0" y="0"/>
                </a:moveTo>
                <a:lnTo>
                  <a:pt x="640080" y="365760"/>
                </a:lnTo>
                <a:lnTo>
                  <a:pt x="14698" y="723121"/>
                </a:lnTo>
                <a:lnTo>
                  <a:pt x="0" y="72312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Text Placeholder 47">
            <a:extLst>
              <a:ext uri="{FF2B5EF4-FFF2-40B4-BE49-F238E27FC236}">
                <a16:creationId xmlns:a16="http://schemas.microsoft.com/office/drawing/2014/main" id="{4C02C506-C5A5-46E1-9618-5DF0DA211AA0}"/>
              </a:ext>
            </a:extLst>
          </p:cNvPr>
          <p:cNvSpPr>
            <a:spLocks noGrp="1" noChangeAspect="1"/>
          </p:cNvSpPr>
          <p:nvPr>
            <p:ph type="body" sz="quarter" idx="63" hasCustomPrompt="1"/>
          </p:nvPr>
        </p:nvSpPr>
        <p:spPr>
          <a:xfrm>
            <a:off x="468923" y="3259405"/>
            <a:ext cx="641675" cy="640080"/>
          </a:xfrm>
          <a:solidFill>
            <a:schemeClr val="bg2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0" name="Text Placeholder 47">
            <a:extLst>
              <a:ext uri="{FF2B5EF4-FFF2-40B4-BE49-F238E27FC236}">
                <a16:creationId xmlns:a16="http://schemas.microsoft.com/office/drawing/2014/main" id="{D504D0B8-34BE-42F0-ABE5-6DD780B8D143}"/>
              </a:ext>
            </a:extLst>
          </p:cNvPr>
          <p:cNvSpPr>
            <a:spLocks noGrp="1" noChangeAspect="1"/>
          </p:cNvSpPr>
          <p:nvPr>
            <p:ph type="body" sz="quarter" idx="64" hasCustomPrompt="1"/>
          </p:nvPr>
        </p:nvSpPr>
        <p:spPr>
          <a:xfrm>
            <a:off x="1110666" y="3259405"/>
            <a:ext cx="641675" cy="640080"/>
          </a:xfrm>
          <a:solidFill>
            <a:schemeClr val="bg2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47">
            <a:extLst>
              <a:ext uri="{FF2B5EF4-FFF2-40B4-BE49-F238E27FC236}">
                <a16:creationId xmlns:a16="http://schemas.microsoft.com/office/drawing/2014/main" id="{8849F9AE-5F50-4848-8660-880CDA10DBF0}"/>
              </a:ext>
            </a:extLst>
          </p:cNvPr>
          <p:cNvSpPr>
            <a:spLocks noGrp="1" noChangeAspect="1"/>
          </p:cNvSpPr>
          <p:nvPr>
            <p:ph type="body" sz="quarter" idx="65" hasCustomPrompt="1"/>
          </p:nvPr>
        </p:nvSpPr>
        <p:spPr>
          <a:xfrm>
            <a:off x="1752409" y="3259405"/>
            <a:ext cx="641675" cy="640080"/>
          </a:xfrm>
          <a:solidFill>
            <a:schemeClr val="bg2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Text Placeholder 47">
            <a:extLst>
              <a:ext uri="{FF2B5EF4-FFF2-40B4-BE49-F238E27FC236}">
                <a16:creationId xmlns:a16="http://schemas.microsoft.com/office/drawing/2014/main" id="{EE5882AA-57A6-4A41-911A-DDF3A6F8B4CC}"/>
              </a:ext>
            </a:extLst>
          </p:cNvPr>
          <p:cNvSpPr>
            <a:spLocks noGrp="1" noChangeAspect="1"/>
          </p:cNvSpPr>
          <p:nvPr>
            <p:ph type="body" sz="quarter" idx="66" hasCustomPrompt="1"/>
          </p:nvPr>
        </p:nvSpPr>
        <p:spPr>
          <a:xfrm>
            <a:off x="2394152" y="3259405"/>
            <a:ext cx="641675" cy="640080"/>
          </a:xfrm>
          <a:solidFill>
            <a:schemeClr val="bg2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3" name="Text Placeholder 47">
            <a:extLst>
              <a:ext uri="{FF2B5EF4-FFF2-40B4-BE49-F238E27FC236}">
                <a16:creationId xmlns:a16="http://schemas.microsoft.com/office/drawing/2014/main" id="{1434E99D-E9D7-4B62-B20B-A15730EFFA18}"/>
              </a:ext>
            </a:extLst>
          </p:cNvPr>
          <p:cNvSpPr>
            <a:spLocks noGrp="1" noChangeAspect="1"/>
          </p:cNvSpPr>
          <p:nvPr>
            <p:ph type="body" sz="quarter" idx="67" hasCustomPrompt="1"/>
          </p:nvPr>
        </p:nvSpPr>
        <p:spPr>
          <a:xfrm>
            <a:off x="3035895" y="3259405"/>
            <a:ext cx="641675" cy="640080"/>
          </a:xfrm>
          <a:solidFill>
            <a:schemeClr val="bg2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" name="Text Placeholder 47">
            <a:extLst>
              <a:ext uri="{FF2B5EF4-FFF2-40B4-BE49-F238E27FC236}">
                <a16:creationId xmlns:a16="http://schemas.microsoft.com/office/drawing/2014/main" id="{CDE47785-0288-469E-8F03-F7C7CE6BC9E7}"/>
              </a:ext>
            </a:extLst>
          </p:cNvPr>
          <p:cNvSpPr>
            <a:spLocks noGrp="1" noChangeAspect="1"/>
          </p:cNvSpPr>
          <p:nvPr>
            <p:ph type="body" sz="quarter" idx="68" hasCustomPrompt="1"/>
          </p:nvPr>
        </p:nvSpPr>
        <p:spPr>
          <a:xfrm>
            <a:off x="3677638" y="3259405"/>
            <a:ext cx="641675" cy="640080"/>
          </a:xfrm>
          <a:solidFill>
            <a:schemeClr val="bg2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5" name="Text Placeholder 47">
            <a:extLst>
              <a:ext uri="{FF2B5EF4-FFF2-40B4-BE49-F238E27FC236}">
                <a16:creationId xmlns:a16="http://schemas.microsoft.com/office/drawing/2014/main" id="{794A261E-9ACE-4EDF-89B4-2331D28DFB67}"/>
              </a:ext>
            </a:extLst>
          </p:cNvPr>
          <p:cNvSpPr>
            <a:spLocks noGrp="1" noChangeAspect="1"/>
          </p:cNvSpPr>
          <p:nvPr>
            <p:ph type="body" sz="quarter" idx="69" hasCustomPrompt="1"/>
          </p:nvPr>
        </p:nvSpPr>
        <p:spPr>
          <a:xfrm>
            <a:off x="4319381" y="3259405"/>
            <a:ext cx="641675" cy="640080"/>
          </a:xfrm>
          <a:solidFill>
            <a:schemeClr val="bg2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Text Placeholder 47">
            <a:extLst>
              <a:ext uri="{FF2B5EF4-FFF2-40B4-BE49-F238E27FC236}">
                <a16:creationId xmlns:a16="http://schemas.microsoft.com/office/drawing/2014/main" id="{F0076446-41A8-4583-9867-25619AB2A84A}"/>
              </a:ext>
            </a:extLst>
          </p:cNvPr>
          <p:cNvSpPr>
            <a:spLocks noGrp="1" noChangeAspect="1"/>
          </p:cNvSpPr>
          <p:nvPr>
            <p:ph type="body" sz="quarter" idx="70" hasCustomPrompt="1"/>
          </p:nvPr>
        </p:nvSpPr>
        <p:spPr>
          <a:xfrm>
            <a:off x="4961124" y="3259405"/>
            <a:ext cx="641675" cy="640080"/>
          </a:xfrm>
          <a:solidFill>
            <a:schemeClr val="bg2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7" name="Text Placeholder 47">
            <a:extLst>
              <a:ext uri="{FF2B5EF4-FFF2-40B4-BE49-F238E27FC236}">
                <a16:creationId xmlns:a16="http://schemas.microsoft.com/office/drawing/2014/main" id="{FDD12BA4-6A77-4BB0-8CA2-22208C722B36}"/>
              </a:ext>
            </a:extLst>
          </p:cNvPr>
          <p:cNvSpPr>
            <a:spLocks noGrp="1" noChangeAspect="1"/>
          </p:cNvSpPr>
          <p:nvPr>
            <p:ph type="body" sz="quarter" idx="71" hasCustomPrompt="1"/>
          </p:nvPr>
        </p:nvSpPr>
        <p:spPr>
          <a:xfrm>
            <a:off x="5602867" y="3259405"/>
            <a:ext cx="641675" cy="640080"/>
          </a:xfrm>
          <a:solidFill>
            <a:schemeClr val="bg2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Text Placeholder 47">
            <a:extLst>
              <a:ext uri="{FF2B5EF4-FFF2-40B4-BE49-F238E27FC236}">
                <a16:creationId xmlns:a16="http://schemas.microsoft.com/office/drawing/2014/main" id="{C810A4C6-86A2-4569-BA02-84A93FAE24F0}"/>
              </a:ext>
            </a:extLst>
          </p:cNvPr>
          <p:cNvSpPr>
            <a:spLocks noGrp="1" noChangeAspect="1"/>
          </p:cNvSpPr>
          <p:nvPr>
            <p:ph type="body" sz="quarter" idx="72" hasCustomPrompt="1"/>
          </p:nvPr>
        </p:nvSpPr>
        <p:spPr>
          <a:xfrm>
            <a:off x="6244610" y="3259405"/>
            <a:ext cx="641675" cy="640080"/>
          </a:xfrm>
          <a:solidFill>
            <a:schemeClr val="bg2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Text Placeholder 47">
            <a:extLst>
              <a:ext uri="{FF2B5EF4-FFF2-40B4-BE49-F238E27FC236}">
                <a16:creationId xmlns:a16="http://schemas.microsoft.com/office/drawing/2014/main" id="{79C38818-64A8-4A80-960E-0E5C7D8DBD72}"/>
              </a:ext>
            </a:extLst>
          </p:cNvPr>
          <p:cNvSpPr>
            <a:spLocks noGrp="1" noChangeAspect="1"/>
          </p:cNvSpPr>
          <p:nvPr>
            <p:ph type="body" sz="quarter" idx="73" hasCustomPrompt="1"/>
          </p:nvPr>
        </p:nvSpPr>
        <p:spPr>
          <a:xfrm>
            <a:off x="6886353" y="3259405"/>
            <a:ext cx="641675" cy="640080"/>
          </a:xfrm>
          <a:solidFill>
            <a:schemeClr val="bg2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Text Placeholder 47">
            <a:extLst>
              <a:ext uri="{FF2B5EF4-FFF2-40B4-BE49-F238E27FC236}">
                <a16:creationId xmlns:a16="http://schemas.microsoft.com/office/drawing/2014/main" id="{5D029B22-6265-4B51-A6D5-F2FE1F9377E7}"/>
              </a:ext>
            </a:extLst>
          </p:cNvPr>
          <p:cNvSpPr>
            <a:spLocks noGrp="1" noChangeAspect="1"/>
          </p:cNvSpPr>
          <p:nvPr>
            <p:ph type="body" sz="quarter" idx="74" hasCustomPrompt="1"/>
          </p:nvPr>
        </p:nvSpPr>
        <p:spPr>
          <a:xfrm>
            <a:off x="7528096" y="3259405"/>
            <a:ext cx="641675" cy="640080"/>
          </a:xfrm>
          <a:solidFill>
            <a:schemeClr val="bg2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1" name="Text Placeholder 47">
            <a:extLst>
              <a:ext uri="{FF2B5EF4-FFF2-40B4-BE49-F238E27FC236}">
                <a16:creationId xmlns:a16="http://schemas.microsoft.com/office/drawing/2014/main" id="{0DD6B2D6-8023-407A-B750-0FEC22E05A2B}"/>
              </a:ext>
            </a:extLst>
          </p:cNvPr>
          <p:cNvSpPr>
            <a:spLocks noGrp="1" noChangeAspect="1"/>
          </p:cNvSpPr>
          <p:nvPr>
            <p:ph type="body" sz="quarter" idx="75" hasCustomPrompt="1"/>
          </p:nvPr>
        </p:nvSpPr>
        <p:spPr>
          <a:xfrm>
            <a:off x="8169839" y="3259405"/>
            <a:ext cx="641675" cy="640080"/>
          </a:xfrm>
          <a:solidFill>
            <a:schemeClr val="bg2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2" name="Text Placeholder 47">
            <a:extLst>
              <a:ext uri="{FF2B5EF4-FFF2-40B4-BE49-F238E27FC236}">
                <a16:creationId xmlns:a16="http://schemas.microsoft.com/office/drawing/2014/main" id="{A534A155-EDD5-4F75-9F3B-02000274D80A}"/>
              </a:ext>
            </a:extLst>
          </p:cNvPr>
          <p:cNvSpPr>
            <a:spLocks noGrp="1" noChangeAspect="1"/>
          </p:cNvSpPr>
          <p:nvPr>
            <p:ph type="body" sz="quarter" idx="76" hasCustomPrompt="1"/>
          </p:nvPr>
        </p:nvSpPr>
        <p:spPr>
          <a:xfrm>
            <a:off x="8811582" y="3259405"/>
            <a:ext cx="641675" cy="640080"/>
          </a:xfrm>
          <a:solidFill>
            <a:schemeClr val="bg2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47">
            <a:extLst>
              <a:ext uri="{FF2B5EF4-FFF2-40B4-BE49-F238E27FC236}">
                <a16:creationId xmlns:a16="http://schemas.microsoft.com/office/drawing/2014/main" id="{C2E538E3-8620-4BC1-93BF-A01E2EF3BB41}"/>
              </a:ext>
            </a:extLst>
          </p:cNvPr>
          <p:cNvSpPr>
            <a:spLocks noGrp="1" noChangeAspect="1"/>
          </p:cNvSpPr>
          <p:nvPr>
            <p:ph type="body" sz="quarter" idx="77" hasCustomPrompt="1"/>
          </p:nvPr>
        </p:nvSpPr>
        <p:spPr>
          <a:xfrm>
            <a:off x="9453325" y="3259405"/>
            <a:ext cx="641675" cy="640080"/>
          </a:xfrm>
          <a:solidFill>
            <a:schemeClr val="bg2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4" name="Text Placeholder 47">
            <a:extLst>
              <a:ext uri="{FF2B5EF4-FFF2-40B4-BE49-F238E27FC236}">
                <a16:creationId xmlns:a16="http://schemas.microsoft.com/office/drawing/2014/main" id="{B7DBBAEA-0687-45ED-9584-460401AE37D2}"/>
              </a:ext>
            </a:extLst>
          </p:cNvPr>
          <p:cNvSpPr>
            <a:spLocks noGrp="1" noChangeAspect="1"/>
          </p:cNvSpPr>
          <p:nvPr>
            <p:ph type="body" sz="quarter" idx="78" hasCustomPrompt="1"/>
          </p:nvPr>
        </p:nvSpPr>
        <p:spPr>
          <a:xfrm>
            <a:off x="10095068" y="3259405"/>
            <a:ext cx="641675" cy="640080"/>
          </a:xfrm>
          <a:solidFill>
            <a:schemeClr val="bg2"/>
          </a:solidFill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B35019D4-4E14-4444-938D-8BA9490DBE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52197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accent3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501083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st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EE6E-D23B-4F69-BB3E-5B22D358C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991600" cy="889112"/>
          </a:xfrm>
        </p:spPr>
        <p:txBody>
          <a:bodyPr tIns="45720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B174-6D33-4C0E-B84E-F4A97A61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F816E-7E8D-4FFD-8FD7-B94FE5C6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D3AFB66-293C-4E23-B940-7E2305FF340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9906000" y="0"/>
            <a:ext cx="2286000" cy="4572000"/>
          </a:xfrm>
          <a:custGeom>
            <a:avLst/>
            <a:gdLst>
              <a:gd name="connsiteX0" fmla="*/ 0 w 2286000"/>
              <a:gd name="connsiteY0" fmla="*/ 0 h 4572000"/>
              <a:gd name="connsiteX1" fmla="*/ 2286000 w 2286000"/>
              <a:gd name="connsiteY1" fmla="*/ 0 h 4572000"/>
              <a:gd name="connsiteX2" fmla="*/ 2286000 w 2286000"/>
              <a:gd name="connsiteY2" fmla="*/ 2286000 h 4572000"/>
              <a:gd name="connsiteX3" fmla="*/ 2286000 w 2286000"/>
              <a:gd name="connsiteY3" fmla="*/ 4572000 h 4572000"/>
              <a:gd name="connsiteX4" fmla="*/ 2198975 w 2286000"/>
              <a:gd name="connsiteY4" fmla="*/ 4572000 h 4572000"/>
              <a:gd name="connsiteX5" fmla="*/ 2056423 w 2286000"/>
              <a:gd name="connsiteY5" fmla="*/ 4564802 h 4572000"/>
              <a:gd name="connsiteX6" fmla="*/ 0 w 2286000"/>
              <a:gd name="connsiteY6" fmla="*/ 2286001 h 4572000"/>
              <a:gd name="connsiteX7" fmla="*/ 0 w 2286000"/>
              <a:gd name="connsiteY7" fmla="*/ 2286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000" h="4572000">
                <a:moveTo>
                  <a:pt x="0" y="0"/>
                </a:moveTo>
                <a:lnTo>
                  <a:pt x="2286000" y="0"/>
                </a:lnTo>
                <a:lnTo>
                  <a:pt x="2286000" y="2286000"/>
                </a:lnTo>
                <a:lnTo>
                  <a:pt x="2286000" y="4572000"/>
                </a:lnTo>
                <a:lnTo>
                  <a:pt x="2198975" y="4572000"/>
                </a:lnTo>
                <a:lnTo>
                  <a:pt x="2056423" y="4564802"/>
                </a:lnTo>
                <a:cubicBezTo>
                  <a:pt x="901361" y="4447499"/>
                  <a:pt x="0" y="3472012"/>
                  <a:pt x="0" y="2286001"/>
                </a:cubicBezTo>
                <a:lnTo>
                  <a:pt x="0" y="2286000"/>
                </a:lnTo>
                <a:close/>
              </a:path>
            </a:pathLst>
          </a:cu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1571446-79B7-488E-9DC9-588DE53F9B68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906000" y="4572000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0 h 2286000"/>
              <a:gd name="connsiteX2" fmla="*/ 0 w 2286000"/>
              <a:gd name="connsiteY2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lnTo>
                  <a:pt x="2286000" y="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77E05C3-224E-46A1-82E9-DC012B70D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644" y="1717393"/>
            <a:ext cx="4261104" cy="373090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11480" rIns="91440" bIns="91440"/>
          <a:lstStyle>
            <a:lvl1pPr>
              <a:spcAft>
                <a:spcPts val="400"/>
              </a:spcAft>
              <a:defRPr sz="1400" b="0"/>
            </a:lvl1pPr>
            <a:lvl2pPr>
              <a:spcAft>
                <a:spcPts val="400"/>
              </a:spcAft>
              <a:defRPr sz="1400" b="1"/>
            </a:lvl2pPr>
            <a:lvl3pPr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A6DBCEC2-5F3E-4018-9D62-0F2C4626313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8088" y="1717394"/>
            <a:ext cx="4261104" cy="33655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 anchor="ctr"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69D0F64-F4EB-4955-9DD8-1B0A968ED238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5187004" y="1717393"/>
            <a:ext cx="4261104" cy="373090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11480" rIns="91440" bIns="91440"/>
          <a:lstStyle>
            <a:lvl1pPr>
              <a:spcAft>
                <a:spcPts val="400"/>
              </a:spcAft>
              <a:defRPr sz="1400" b="0"/>
            </a:lvl1pPr>
            <a:lvl2pPr>
              <a:spcAft>
                <a:spcPts val="400"/>
              </a:spcAft>
              <a:defRPr sz="1400" b="1"/>
            </a:lvl2pPr>
            <a:lvl3pPr>
              <a:spcAft>
                <a:spcPts val="400"/>
              </a:spcAft>
              <a:defRPr sz="1400" b="0"/>
            </a:lvl3pPr>
            <a:lvl4pPr>
              <a:defRPr sz="12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228468D6-1176-4182-8D29-D61686EF0C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87448" y="1717394"/>
            <a:ext cx="4261104" cy="33655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 anchor="ctr"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9C64965A-11C3-43D8-ACB2-4855B94E11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4038796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accent3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F1E7D6F4-E0F6-4373-B1C1-9C13656E03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"/>
            <a:ext cx="5638800" cy="457200"/>
          </a:xfrm>
        </p:spPr>
        <p:txBody>
          <a:bodyPr bIns="54864" anchor="b"/>
          <a:lstStyle>
            <a:lvl1pPr>
              <a:lnSpc>
                <a:spcPct val="90000"/>
              </a:lnSpc>
              <a:spcAft>
                <a:spcPts val="0"/>
              </a:spcAft>
              <a:defRPr sz="1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165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240">
          <p15:clr>
            <a:srgbClr val="FBAE40"/>
          </p15:clr>
        </p15:guide>
        <p15:guide id="2" pos="595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sting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EE6E-D23B-4F69-BB3E-5B22D358C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991600" cy="889112"/>
          </a:xfrm>
        </p:spPr>
        <p:txBody>
          <a:bodyPr tIns="45720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B174-6D33-4C0E-B84E-F4A97A61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F816E-7E8D-4FFD-8FD7-B94FE5C6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D3AFB66-293C-4E23-B940-7E2305FF340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9906000" y="0"/>
            <a:ext cx="2286000" cy="4572000"/>
          </a:xfrm>
          <a:custGeom>
            <a:avLst/>
            <a:gdLst>
              <a:gd name="connsiteX0" fmla="*/ 0 w 2286000"/>
              <a:gd name="connsiteY0" fmla="*/ 0 h 4572000"/>
              <a:gd name="connsiteX1" fmla="*/ 2286000 w 2286000"/>
              <a:gd name="connsiteY1" fmla="*/ 0 h 4572000"/>
              <a:gd name="connsiteX2" fmla="*/ 2286000 w 2286000"/>
              <a:gd name="connsiteY2" fmla="*/ 2286000 h 4572000"/>
              <a:gd name="connsiteX3" fmla="*/ 2286000 w 2286000"/>
              <a:gd name="connsiteY3" fmla="*/ 4572000 h 4572000"/>
              <a:gd name="connsiteX4" fmla="*/ 2198975 w 2286000"/>
              <a:gd name="connsiteY4" fmla="*/ 4572000 h 4572000"/>
              <a:gd name="connsiteX5" fmla="*/ 2056423 w 2286000"/>
              <a:gd name="connsiteY5" fmla="*/ 4564802 h 4572000"/>
              <a:gd name="connsiteX6" fmla="*/ 0 w 2286000"/>
              <a:gd name="connsiteY6" fmla="*/ 2286001 h 4572000"/>
              <a:gd name="connsiteX7" fmla="*/ 0 w 2286000"/>
              <a:gd name="connsiteY7" fmla="*/ 2286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000" h="4572000">
                <a:moveTo>
                  <a:pt x="0" y="0"/>
                </a:moveTo>
                <a:lnTo>
                  <a:pt x="2286000" y="0"/>
                </a:lnTo>
                <a:lnTo>
                  <a:pt x="2286000" y="2286000"/>
                </a:lnTo>
                <a:lnTo>
                  <a:pt x="2286000" y="4572000"/>
                </a:lnTo>
                <a:lnTo>
                  <a:pt x="2198975" y="4572000"/>
                </a:lnTo>
                <a:lnTo>
                  <a:pt x="2056423" y="4564802"/>
                </a:lnTo>
                <a:cubicBezTo>
                  <a:pt x="901361" y="4447499"/>
                  <a:pt x="0" y="3472012"/>
                  <a:pt x="0" y="2286001"/>
                </a:cubicBezTo>
                <a:lnTo>
                  <a:pt x="0" y="2286000"/>
                </a:lnTo>
                <a:close/>
              </a:path>
            </a:pathLst>
          </a:cu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1571446-79B7-488E-9DC9-588DE53F9B68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906000" y="4572000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0 h 2286000"/>
              <a:gd name="connsiteX2" fmla="*/ 0 w 2286000"/>
              <a:gd name="connsiteY2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lnTo>
                  <a:pt x="2286000" y="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77E05C3-224E-46A1-82E9-DC012B70D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644" y="1717394"/>
            <a:ext cx="2688336" cy="3730906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11480" rIns="91440" bIns="91440"/>
          <a:lstStyle>
            <a:lvl1pPr>
              <a:spcAft>
                <a:spcPts val="400"/>
              </a:spcAft>
              <a:defRPr sz="1400" b="0"/>
            </a:lvl1pPr>
            <a:lvl2pPr>
              <a:spcAft>
                <a:spcPts val="400"/>
              </a:spcAft>
              <a:defRPr sz="1400" b="1"/>
            </a:lvl2pPr>
            <a:lvl3pPr>
              <a:spcAft>
                <a:spcPts val="400"/>
              </a:spcAft>
              <a:defRPr sz="1400" b="0"/>
            </a:lvl3pPr>
            <a:lvl4pPr>
              <a:defRPr sz="12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A6DBCEC2-5F3E-4018-9D62-0F2C4626313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8088" y="1717394"/>
            <a:ext cx="2688336" cy="33655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 anchor="ctr"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69D0F64-F4EB-4955-9DD8-1B0A968ED238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608832" y="1717394"/>
            <a:ext cx="2688336" cy="3730906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11480" rIns="91440" bIns="91440"/>
          <a:lstStyle>
            <a:lvl1pPr>
              <a:spcAft>
                <a:spcPts val="400"/>
              </a:spcAft>
              <a:defRPr sz="1400" b="0"/>
            </a:lvl1pPr>
            <a:lvl2pPr>
              <a:spcAft>
                <a:spcPts val="400"/>
              </a:spcAft>
              <a:defRPr sz="1400" b="1"/>
            </a:lvl2pPr>
            <a:lvl3pPr>
              <a:spcAft>
                <a:spcPts val="400"/>
              </a:spcAft>
              <a:defRPr sz="1400" b="0"/>
            </a:lvl3pPr>
            <a:lvl4pPr>
              <a:defRPr sz="12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228468D6-1176-4182-8D29-D61686EF0C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09276" y="1717394"/>
            <a:ext cx="2688336" cy="33655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 anchor="ctr"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B2F2293-13E2-4495-96E4-9D1E94D0DA0F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760020" y="1717394"/>
            <a:ext cx="2688336" cy="3730906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11480" rIns="91440" bIns="91440"/>
          <a:lstStyle>
            <a:lvl1pPr>
              <a:spcAft>
                <a:spcPts val="400"/>
              </a:spcAft>
              <a:defRPr sz="1400" b="0"/>
            </a:lvl1pPr>
            <a:lvl2pPr>
              <a:spcAft>
                <a:spcPts val="400"/>
              </a:spcAft>
              <a:defRPr sz="1400" b="1"/>
            </a:lvl2pPr>
            <a:lvl3pPr>
              <a:spcAft>
                <a:spcPts val="400"/>
              </a:spcAft>
              <a:defRPr sz="1400" b="0"/>
            </a:lvl3pPr>
            <a:lvl4pPr>
              <a:defRPr sz="12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7D27F64F-4C18-4897-B2AB-FDB5C5D2BF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60464" y="1717394"/>
            <a:ext cx="2688336" cy="33655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 anchor="ctr"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630BF486-14C2-4ED1-90A3-E46FEE7CA1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4038156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accent3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6C56374-DD56-4347-B941-26B62CB0F2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"/>
            <a:ext cx="5638800" cy="457200"/>
          </a:xfrm>
        </p:spPr>
        <p:txBody>
          <a:bodyPr bIns="54864" anchor="b"/>
          <a:lstStyle>
            <a:lvl1pPr>
              <a:lnSpc>
                <a:spcPct val="90000"/>
              </a:lnSpc>
              <a:spcAft>
                <a:spcPts val="0"/>
              </a:spcAft>
              <a:defRPr sz="1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8426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240">
          <p15:clr>
            <a:srgbClr val="FBAE40"/>
          </p15:clr>
        </p15:guide>
        <p15:guide id="2" pos="595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sting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EE6E-D23B-4F69-BB3E-5B22D358C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991600" cy="889112"/>
          </a:xfrm>
        </p:spPr>
        <p:txBody>
          <a:bodyPr tIns="45720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B174-6D33-4C0E-B84E-F4A97A61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F816E-7E8D-4FFD-8FD7-B94FE5C6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D3AFB66-293C-4E23-B940-7E2305FF340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9906000" y="0"/>
            <a:ext cx="2286000" cy="4572000"/>
          </a:xfrm>
          <a:custGeom>
            <a:avLst/>
            <a:gdLst>
              <a:gd name="connsiteX0" fmla="*/ 0 w 2286000"/>
              <a:gd name="connsiteY0" fmla="*/ 0 h 4572000"/>
              <a:gd name="connsiteX1" fmla="*/ 2286000 w 2286000"/>
              <a:gd name="connsiteY1" fmla="*/ 0 h 4572000"/>
              <a:gd name="connsiteX2" fmla="*/ 2286000 w 2286000"/>
              <a:gd name="connsiteY2" fmla="*/ 2286000 h 4572000"/>
              <a:gd name="connsiteX3" fmla="*/ 2286000 w 2286000"/>
              <a:gd name="connsiteY3" fmla="*/ 4572000 h 4572000"/>
              <a:gd name="connsiteX4" fmla="*/ 2198975 w 2286000"/>
              <a:gd name="connsiteY4" fmla="*/ 4572000 h 4572000"/>
              <a:gd name="connsiteX5" fmla="*/ 2056423 w 2286000"/>
              <a:gd name="connsiteY5" fmla="*/ 4564802 h 4572000"/>
              <a:gd name="connsiteX6" fmla="*/ 0 w 2286000"/>
              <a:gd name="connsiteY6" fmla="*/ 2286001 h 4572000"/>
              <a:gd name="connsiteX7" fmla="*/ 0 w 2286000"/>
              <a:gd name="connsiteY7" fmla="*/ 2286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000" h="4572000">
                <a:moveTo>
                  <a:pt x="0" y="0"/>
                </a:moveTo>
                <a:lnTo>
                  <a:pt x="2286000" y="0"/>
                </a:lnTo>
                <a:lnTo>
                  <a:pt x="2286000" y="2286000"/>
                </a:lnTo>
                <a:lnTo>
                  <a:pt x="2286000" y="4572000"/>
                </a:lnTo>
                <a:lnTo>
                  <a:pt x="2198975" y="4572000"/>
                </a:lnTo>
                <a:lnTo>
                  <a:pt x="2056423" y="4564802"/>
                </a:lnTo>
                <a:cubicBezTo>
                  <a:pt x="901361" y="4447499"/>
                  <a:pt x="0" y="3472012"/>
                  <a:pt x="0" y="2286001"/>
                </a:cubicBezTo>
                <a:lnTo>
                  <a:pt x="0" y="2286000"/>
                </a:lnTo>
                <a:close/>
              </a:path>
            </a:pathLst>
          </a:cu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1571446-79B7-488E-9DC9-588DE53F9B68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906000" y="4572000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0 h 2286000"/>
              <a:gd name="connsiteX2" fmla="*/ 0 w 2286000"/>
              <a:gd name="connsiteY2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lnTo>
                  <a:pt x="2286000" y="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77E05C3-224E-46A1-82E9-DC012B70D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644" y="1717394"/>
            <a:ext cx="4261104" cy="1865376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11480" rIns="91440" bIns="91440"/>
          <a:lstStyle>
            <a:lvl1pPr>
              <a:spcAft>
                <a:spcPts val="400"/>
              </a:spcAft>
              <a:defRPr sz="1400" b="0"/>
            </a:lvl1pPr>
            <a:lvl2pPr>
              <a:spcAft>
                <a:spcPts val="400"/>
              </a:spcAft>
              <a:defRPr sz="1400" b="1"/>
            </a:lvl2pPr>
            <a:lvl3pPr>
              <a:spcAft>
                <a:spcPts val="400"/>
              </a:spcAft>
              <a:defRPr sz="1400" b="0"/>
            </a:lvl3pPr>
            <a:lvl4pPr>
              <a:defRPr sz="12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A6DBCEC2-5F3E-4018-9D62-0F2C4626313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8088" y="1717394"/>
            <a:ext cx="4261104" cy="33655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 anchor="ctr"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69D0F64-F4EB-4955-9DD8-1B0A968ED238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5187004" y="1717394"/>
            <a:ext cx="4261104" cy="1865376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11480" rIns="91440" bIns="91440"/>
          <a:lstStyle>
            <a:lvl1pPr>
              <a:spcAft>
                <a:spcPts val="400"/>
              </a:spcAft>
              <a:defRPr sz="1400" b="0"/>
            </a:lvl1pPr>
            <a:lvl2pPr>
              <a:spcAft>
                <a:spcPts val="400"/>
              </a:spcAft>
              <a:defRPr sz="1400" b="1"/>
            </a:lvl2pPr>
            <a:lvl3pPr>
              <a:spcAft>
                <a:spcPts val="400"/>
              </a:spcAft>
              <a:defRPr sz="1400" b="0"/>
            </a:lvl3pPr>
            <a:lvl4pPr>
              <a:defRPr sz="12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228468D6-1176-4182-8D29-D61686EF0C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87448" y="1717394"/>
            <a:ext cx="4261104" cy="33655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 anchor="ctr"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7F977F0F-0D42-44C3-A82F-98618752116B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458088" y="4041512"/>
            <a:ext cx="4261104" cy="1865376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11480" rIns="91440" bIns="91440"/>
          <a:lstStyle>
            <a:lvl1pPr>
              <a:spcAft>
                <a:spcPts val="400"/>
              </a:spcAft>
              <a:defRPr sz="1400" b="0"/>
            </a:lvl1pPr>
            <a:lvl2pPr>
              <a:spcAft>
                <a:spcPts val="400"/>
              </a:spcAft>
              <a:defRPr sz="1400" b="1"/>
            </a:lvl2pPr>
            <a:lvl3pPr>
              <a:spcAft>
                <a:spcPts val="400"/>
              </a:spcAft>
              <a:defRPr sz="1400" b="0"/>
            </a:lvl3pPr>
            <a:lvl4pPr>
              <a:defRPr sz="12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70B6E4AE-4B48-4B12-AE0D-8D2F6A808A8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58532" y="4041512"/>
            <a:ext cx="4261104" cy="33655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 anchor="ctr"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9FE0831-EDB7-420F-AAD0-A6223D33C6AF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5187448" y="4041512"/>
            <a:ext cx="4261104" cy="1865376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11480" rIns="91440" bIns="91440"/>
          <a:lstStyle>
            <a:lvl1pPr>
              <a:spcAft>
                <a:spcPts val="400"/>
              </a:spcAft>
              <a:defRPr sz="1400" b="0"/>
            </a:lvl1pPr>
            <a:lvl2pPr>
              <a:spcAft>
                <a:spcPts val="400"/>
              </a:spcAft>
              <a:defRPr sz="1400" b="1"/>
            </a:lvl2pPr>
            <a:lvl3pPr>
              <a:spcAft>
                <a:spcPts val="400"/>
              </a:spcAft>
              <a:defRPr sz="1400" b="0"/>
            </a:lvl3pPr>
            <a:lvl4pPr>
              <a:defRPr sz="12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91436FE0-8DD4-41B3-A5FD-E08EA6FD19F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187892" y="4041512"/>
            <a:ext cx="4261104" cy="33655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 anchor="ctr"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9C64965A-11C3-43D8-ACB2-4855B94E11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4038796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accent3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0F21237-139E-4EC8-958A-DF0F5CFDA3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"/>
            <a:ext cx="5638800" cy="457200"/>
          </a:xfrm>
        </p:spPr>
        <p:txBody>
          <a:bodyPr bIns="54864" anchor="b"/>
          <a:lstStyle>
            <a:lvl1pPr>
              <a:lnSpc>
                <a:spcPct val="90000"/>
              </a:lnSpc>
              <a:spcAft>
                <a:spcPts val="0"/>
              </a:spcAft>
              <a:defRPr sz="1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0034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240">
          <p15:clr>
            <a:srgbClr val="FBAE40"/>
          </p15:clr>
        </p15:guide>
        <p15:guide id="2" pos="59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Col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EE6E-D23B-4F69-BB3E-5B22D358C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6A40A-6A9B-4FC6-BD1A-0FB825806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57500"/>
            <a:ext cx="1920240" cy="304799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B174-6D33-4C0E-B84E-F4A97A61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F816E-7E8D-4FFD-8FD7-B94FE5C6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CA947B-CCC6-45A1-93F1-03C81319A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52197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bg1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sz="8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1859BC-7C3F-4D7C-A5CD-369AAB70AF7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796540" y="2857500"/>
            <a:ext cx="1920240" cy="304799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F45148C-28CF-4773-99BC-87E4B7DF7BE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135880" y="2857500"/>
            <a:ext cx="1920240" cy="304799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F297A74-BF77-4558-9953-0DE121EFA07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475220" y="2857500"/>
            <a:ext cx="1920240" cy="304799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1C1FB53-A6EC-475D-BB60-81CC56FFAFAD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9814560" y="2857500"/>
            <a:ext cx="1920240" cy="304799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Freeform 1">
            <a:extLst>
              <a:ext uri="{FF2B5EF4-FFF2-40B4-BE49-F238E27FC236}">
                <a16:creationId xmlns:a16="http://schemas.microsoft.com/office/drawing/2014/main" id="{6090B9EE-5F7B-4C48-8A35-8D59D94E77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00076" y="6172200"/>
            <a:ext cx="634724" cy="457200"/>
          </a:xfrm>
          <a:custGeom>
            <a:avLst/>
            <a:gdLst>
              <a:gd name="T0" fmla="*/ 39575 w 2824"/>
              <a:gd name="T1" fmla="*/ 296915 h 2031"/>
              <a:gd name="T2" fmla="*/ 167654 w 2824"/>
              <a:gd name="T3" fmla="*/ 296915 h 2031"/>
              <a:gd name="T4" fmla="*/ 167654 w 2824"/>
              <a:gd name="T5" fmla="*/ 731478 h 2031"/>
              <a:gd name="T6" fmla="*/ 0 w 2824"/>
              <a:gd name="T7" fmla="*/ 731478 h 2031"/>
              <a:gd name="T8" fmla="*/ 0 w 2824"/>
              <a:gd name="T9" fmla="*/ 29547 h 2031"/>
              <a:gd name="T10" fmla="*/ 167654 w 2824"/>
              <a:gd name="T11" fmla="*/ 29547 h 2031"/>
              <a:gd name="T12" fmla="*/ 167654 w 2824"/>
              <a:gd name="T13" fmla="*/ 168636 h 2031"/>
              <a:gd name="T14" fmla="*/ 39575 w 2824"/>
              <a:gd name="T15" fmla="*/ 296915 h 2031"/>
              <a:gd name="T16" fmla="*/ 296453 w 2824"/>
              <a:gd name="T17" fmla="*/ 731478 h 2031"/>
              <a:gd name="T18" fmla="*/ 463748 w 2824"/>
              <a:gd name="T19" fmla="*/ 731478 h 2031"/>
              <a:gd name="T20" fmla="*/ 463748 w 2824"/>
              <a:gd name="T21" fmla="*/ 464110 h 2031"/>
              <a:gd name="T22" fmla="*/ 591467 w 2824"/>
              <a:gd name="T23" fmla="*/ 464110 h 2031"/>
              <a:gd name="T24" fmla="*/ 591467 w 2824"/>
              <a:gd name="T25" fmla="*/ 296915 h 2031"/>
              <a:gd name="T26" fmla="*/ 463748 w 2824"/>
              <a:gd name="T27" fmla="*/ 296915 h 2031"/>
              <a:gd name="T28" fmla="*/ 591467 w 2824"/>
              <a:gd name="T29" fmla="*/ 168636 h 2031"/>
              <a:gd name="T30" fmla="*/ 591467 w 2824"/>
              <a:gd name="T31" fmla="*/ 0 h 2031"/>
              <a:gd name="T32" fmla="*/ 296453 w 2824"/>
              <a:gd name="T33" fmla="*/ 296915 h 2031"/>
              <a:gd name="T34" fmla="*/ 296453 w 2824"/>
              <a:gd name="T35" fmla="*/ 731478 h 2031"/>
              <a:gd name="T36" fmla="*/ 719187 w 2824"/>
              <a:gd name="T37" fmla="*/ 731478 h 2031"/>
              <a:gd name="T38" fmla="*/ 886841 w 2824"/>
              <a:gd name="T39" fmla="*/ 731478 h 2031"/>
              <a:gd name="T40" fmla="*/ 886841 w 2824"/>
              <a:gd name="T41" fmla="*/ 464110 h 2031"/>
              <a:gd name="T42" fmla="*/ 1014561 w 2824"/>
              <a:gd name="T43" fmla="*/ 464110 h 2031"/>
              <a:gd name="T44" fmla="*/ 1014561 w 2824"/>
              <a:gd name="T45" fmla="*/ 296915 h 2031"/>
              <a:gd name="T46" fmla="*/ 887561 w 2824"/>
              <a:gd name="T47" fmla="*/ 296915 h 2031"/>
              <a:gd name="T48" fmla="*/ 1015640 w 2824"/>
              <a:gd name="T49" fmla="*/ 168636 h 2031"/>
              <a:gd name="T50" fmla="*/ 1015640 w 2824"/>
              <a:gd name="T51" fmla="*/ 0 h 2031"/>
              <a:gd name="T52" fmla="*/ 719187 w 2824"/>
              <a:gd name="T53" fmla="*/ 296915 h 2031"/>
              <a:gd name="T54" fmla="*/ 719187 w 2824"/>
              <a:gd name="T55" fmla="*/ 731478 h 20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824" h="2031">
                <a:moveTo>
                  <a:pt x="110" y="824"/>
                </a:moveTo>
                <a:lnTo>
                  <a:pt x="466" y="824"/>
                </a:lnTo>
                <a:lnTo>
                  <a:pt x="466" y="2030"/>
                </a:lnTo>
                <a:lnTo>
                  <a:pt x="0" y="2030"/>
                </a:lnTo>
                <a:lnTo>
                  <a:pt x="0" y="82"/>
                </a:lnTo>
                <a:lnTo>
                  <a:pt x="466" y="82"/>
                </a:lnTo>
                <a:lnTo>
                  <a:pt x="466" y="468"/>
                </a:lnTo>
                <a:cubicBezTo>
                  <a:pt x="271" y="465"/>
                  <a:pt x="110" y="626"/>
                  <a:pt x="110" y="824"/>
                </a:cubicBezTo>
                <a:close/>
                <a:moveTo>
                  <a:pt x="824" y="2030"/>
                </a:moveTo>
                <a:lnTo>
                  <a:pt x="1289" y="2030"/>
                </a:lnTo>
                <a:lnTo>
                  <a:pt x="1289" y="1288"/>
                </a:lnTo>
                <a:lnTo>
                  <a:pt x="1644" y="1288"/>
                </a:lnTo>
                <a:lnTo>
                  <a:pt x="1644" y="824"/>
                </a:lnTo>
                <a:lnTo>
                  <a:pt x="1289" y="824"/>
                </a:lnTo>
                <a:cubicBezTo>
                  <a:pt x="1289" y="626"/>
                  <a:pt x="1446" y="468"/>
                  <a:pt x="1644" y="468"/>
                </a:cubicBezTo>
                <a:lnTo>
                  <a:pt x="1644" y="0"/>
                </a:lnTo>
                <a:cubicBezTo>
                  <a:pt x="1191" y="0"/>
                  <a:pt x="824" y="370"/>
                  <a:pt x="824" y="824"/>
                </a:cubicBezTo>
                <a:lnTo>
                  <a:pt x="824" y="2030"/>
                </a:lnTo>
                <a:close/>
                <a:moveTo>
                  <a:pt x="1999" y="2030"/>
                </a:moveTo>
                <a:lnTo>
                  <a:pt x="2465" y="2030"/>
                </a:lnTo>
                <a:lnTo>
                  <a:pt x="2465" y="1288"/>
                </a:lnTo>
                <a:lnTo>
                  <a:pt x="2820" y="1288"/>
                </a:lnTo>
                <a:lnTo>
                  <a:pt x="2820" y="824"/>
                </a:lnTo>
                <a:lnTo>
                  <a:pt x="2467" y="824"/>
                </a:lnTo>
                <a:cubicBezTo>
                  <a:pt x="2467" y="626"/>
                  <a:pt x="2625" y="468"/>
                  <a:pt x="2823" y="468"/>
                </a:cubicBezTo>
                <a:lnTo>
                  <a:pt x="2823" y="0"/>
                </a:lnTo>
                <a:cubicBezTo>
                  <a:pt x="2369" y="0"/>
                  <a:pt x="1999" y="370"/>
                  <a:pt x="1999" y="824"/>
                </a:cubicBezTo>
                <a:lnTo>
                  <a:pt x="1999" y="20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1558B0-7726-4334-A204-94578FB6AE80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960120" y="1717980"/>
            <a:ext cx="914400" cy="91440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1B43C15C-4BC0-42BF-ABBC-CAA21259F0B5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3299460" y="1717980"/>
            <a:ext cx="914400" cy="91440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690C0687-94E1-4843-8362-3E03CF3588D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5638800" y="1717980"/>
            <a:ext cx="914400" cy="91440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A8797DEE-D492-4C43-828C-C15A6BBAE54B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7978140" y="1717980"/>
            <a:ext cx="914400" cy="91440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7D1DDD98-9647-4D07-A35E-1162DAEA12C4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10317480" y="1717980"/>
            <a:ext cx="914400" cy="91440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89176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sting Slide 6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EE6E-D23B-4F69-BB3E-5B22D358C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991600" cy="889112"/>
          </a:xfrm>
        </p:spPr>
        <p:txBody>
          <a:bodyPr tIns="45720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B174-6D33-4C0E-B84E-F4A97A61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F816E-7E8D-4FFD-8FD7-B94FE5C6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D3AFB66-293C-4E23-B940-7E2305FF340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9906000" y="0"/>
            <a:ext cx="2286000" cy="4572000"/>
          </a:xfrm>
          <a:custGeom>
            <a:avLst/>
            <a:gdLst>
              <a:gd name="connsiteX0" fmla="*/ 0 w 2286000"/>
              <a:gd name="connsiteY0" fmla="*/ 0 h 4572000"/>
              <a:gd name="connsiteX1" fmla="*/ 2286000 w 2286000"/>
              <a:gd name="connsiteY1" fmla="*/ 0 h 4572000"/>
              <a:gd name="connsiteX2" fmla="*/ 2286000 w 2286000"/>
              <a:gd name="connsiteY2" fmla="*/ 2286000 h 4572000"/>
              <a:gd name="connsiteX3" fmla="*/ 2286000 w 2286000"/>
              <a:gd name="connsiteY3" fmla="*/ 4572000 h 4572000"/>
              <a:gd name="connsiteX4" fmla="*/ 2198975 w 2286000"/>
              <a:gd name="connsiteY4" fmla="*/ 4572000 h 4572000"/>
              <a:gd name="connsiteX5" fmla="*/ 2056423 w 2286000"/>
              <a:gd name="connsiteY5" fmla="*/ 4564802 h 4572000"/>
              <a:gd name="connsiteX6" fmla="*/ 0 w 2286000"/>
              <a:gd name="connsiteY6" fmla="*/ 2286001 h 4572000"/>
              <a:gd name="connsiteX7" fmla="*/ 0 w 2286000"/>
              <a:gd name="connsiteY7" fmla="*/ 2286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000" h="4572000">
                <a:moveTo>
                  <a:pt x="0" y="0"/>
                </a:moveTo>
                <a:lnTo>
                  <a:pt x="2286000" y="0"/>
                </a:lnTo>
                <a:lnTo>
                  <a:pt x="2286000" y="2286000"/>
                </a:lnTo>
                <a:lnTo>
                  <a:pt x="2286000" y="4572000"/>
                </a:lnTo>
                <a:lnTo>
                  <a:pt x="2198975" y="4572000"/>
                </a:lnTo>
                <a:lnTo>
                  <a:pt x="2056423" y="4564802"/>
                </a:lnTo>
                <a:cubicBezTo>
                  <a:pt x="901361" y="4447499"/>
                  <a:pt x="0" y="3472012"/>
                  <a:pt x="0" y="2286001"/>
                </a:cubicBezTo>
                <a:lnTo>
                  <a:pt x="0" y="2286000"/>
                </a:lnTo>
                <a:close/>
              </a:path>
            </a:pathLst>
          </a:custGeo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1571446-79B7-488E-9DC9-588DE53F9B68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9906000" y="4572000"/>
            <a:ext cx="2286000" cy="2286000"/>
          </a:xfrm>
          <a:custGeom>
            <a:avLst/>
            <a:gdLst>
              <a:gd name="connsiteX0" fmla="*/ 0 w 2286000"/>
              <a:gd name="connsiteY0" fmla="*/ 0 h 2286000"/>
              <a:gd name="connsiteX1" fmla="*/ 2286000 w 2286000"/>
              <a:gd name="connsiteY1" fmla="*/ 0 h 2286000"/>
              <a:gd name="connsiteX2" fmla="*/ 0 w 2286000"/>
              <a:gd name="connsiteY2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0" h="2286000">
                <a:moveTo>
                  <a:pt x="0" y="0"/>
                </a:moveTo>
                <a:lnTo>
                  <a:pt x="2286000" y="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77E05C3-224E-46A1-82E9-DC012B70D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644" y="1717394"/>
            <a:ext cx="2688336" cy="1865376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11480" rIns="91440" bIns="91440"/>
          <a:lstStyle>
            <a:lvl1pPr>
              <a:spcAft>
                <a:spcPts val="400"/>
              </a:spcAft>
              <a:defRPr sz="1400" b="0"/>
            </a:lvl1pPr>
            <a:lvl2pPr>
              <a:spcAft>
                <a:spcPts val="400"/>
              </a:spcAft>
              <a:defRPr sz="1400" b="1"/>
            </a:lvl2pPr>
            <a:lvl3pPr>
              <a:spcAft>
                <a:spcPts val="400"/>
              </a:spcAft>
              <a:defRPr sz="1400" b="0"/>
            </a:lvl3pPr>
            <a:lvl4pPr>
              <a:defRPr sz="12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A6DBCEC2-5F3E-4018-9D62-0F2C4626313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8088" y="1717394"/>
            <a:ext cx="2688336" cy="33655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 anchor="ctr"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69D0F64-F4EB-4955-9DD8-1B0A968ED238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608832" y="1717394"/>
            <a:ext cx="2688336" cy="1865376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11480" rIns="91440" bIns="91440"/>
          <a:lstStyle>
            <a:lvl1pPr>
              <a:spcAft>
                <a:spcPts val="400"/>
              </a:spcAft>
              <a:defRPr sz="1400" b="0"/>
            </a:lvl1pPr>
            <a:lvl2pPr>
              <a:spcAft>
                <a:spcPts val="400"/>
              </a:spcAft>
              <a:defRPr sz="1400" b="1"/>
            </a:lvl2pPr>
            <a:lvl3pPr>
              <a:spcAft>
                <a:spcPts val="400"/>
              </a:spcAft>
              <a:defRPr sz="1400" b="0"/>
            </a:lvl3pPr>
            <a:lvl4pPr>
              <a:defRPr sz="12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228468D6-1176-4182-8D29-D61686EF0C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09276" y="1717394"/>
            <a:ext cx="2688336" cy="33655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 anchor="ctr"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B2F2293-13E2-4495-96E4-9D1E94D0DA0F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760020" y="1717394"/>
            <a:ext cx="2688336" cy="1865376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11480" rIns="91440" bIns="91440"/>
          <a:lstStyle>
            <a:lvl1pPr>
              <a:spcAft>
                <a:spcPts val="400"/>
              </a:spcAft>
              <a:defRPr sz="1400" b="0"/>
            </a:lvl1pPr>
            <a:lvl2pPr>
              <a:spcAft>
                <a:spcPts val="400"/>
              </a:spcAft>
              <a:defRPr sz="1400" b="1"/>
            </a:lvl2pPr>
            <a:lvl3pPr>
              <a:spcAft>
                <a:spcPts val="400"/>
              </a:spcAft>
              <a:defRPr sz="1400" b="0"/>
            </a:lvl3pPr>
            <a:lvl4pPr>
              <a:defRPr sz="12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7D27F64F-4C18-4897-B2AB-FDB5C5D2BF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60464" y="1717394"/>
            <a:ext cx="2688336" cy="33655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 anchor="ctr"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07CCDDEF-B2F8-45EC-ADAD-43C769D79C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"/>
            <a:ext cx="5638800" cy="457200"/>
          </a:xfrm>
        </p:spPr>
        <p:txBody>
          <a:bodyPr bIns="54864" anchor="b"/>
          <a:lstStyle>
            <a:lvl1pPr>
              <a:lnSpc>
                <a:spcPct val="90000"/>
              </a:lnSpc>
              <a:spcAft>
                <a:spcPts val="0"/>
              </a:spcAft>
              <a:defRPr sz="14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7F977F0F-0D42-44C3-A82F-98618752116B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458088" y="4041512"/>
            <a:ext cx="2688336" cy="1865376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11480" rIns="91440" bIns="91440"/>
          <a:lstStyle>
            <a:lvl1pPr>
              <a:spcAft>
                <a:spcPts val="400"/>
              </a:spcAft>
              <a:defRPr sz="1400" b="0"/>
            </a:lvl1pPr>
            <a:lvl2pPr>
              <a:spcAft>
                <a:spcPts val="400"/>
              </a:spcAft>
              <a:defRPr sz="1400" b="1"/>
            </a:lvl2pPr>
            <a:lvl3pPr>
              <a:spcAft>
                <a:spcPts val="400"/>
              </a:spcAft>
              <a:defRPr sz="1400" b="0"/>
            </a:lvl3pPr>
            <a:lvl4pPr>
              <a:defRPr sz="12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70B6E4AE-4B48-4B12-AE0D-8D2F6A808A8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58532" y="4041512"/>
            <a:ext cx="2688336" cy="33655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 anchor="ctr"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9FE0831-EDB7-420F-AAD0-A6223D33C6AF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3609276" y="4041512"/>
            <a:ext cx="2688336" cy="1865376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11480" rIns="91440" bIns="91440"/>
          <a:lstStyle>
            <a:lvl1pPr>
              <a:spcAft>
                <a:spcPts val="400"/>
              </a:spcAft>
              <a:defRPr sz="1400" b="0"/>
            </a:lvl1pPr>
            <a:lvl2pPr>
              <a:spcAft>
                <a:spcPts val="400"/>
              </a:spcAft>
              <a:defRPr sz="1400" b="1"/>
            </a:lvl2pPr>
            <a:lvl3pPr>
              <a:spcAft>
                <a:spcPts val="400"/>
              </a:spcAft>
              <a:defRPr sz="1400" b="0"/>
            </a:lvl3pPr>
            <a:lvl4pPr>
              <a:defRPr sz="12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91436FE0-8DD4-41B3-A5FD-E08EA6FD19F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609720" y="4041512"/>
            <a:ext cx="2688336" cy="33655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 anchor="ctr"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EEC34B90-26E8-4DE6-8A43-F6D773A05E26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760464" y="4041512"/>
            <a:ext cx="2688336" cy="1865376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11480" rIns="91440" bIns="91440"/>
          <a:lstStyle>
            <a:lvl1pPr>
              <a:spcAft>
                <a:spcPts val="400"/>
              </a:spcAft>
              <a:defRPr sz="1400" b="0"/>
            </a:lvl1pPr>
            <a:lvl2pPr>
              <a:spcAft>
                <a:spcPts val="400"/>
              </a:spcAft>
              <a:defRPr sz="1400" b="1"/>
            </a:lvl2pPr>
            <a:lvl3pPr>
              <a:spcAft>
                <a:spcPts val="400"/>
              </a:spcAft>
              <a:defRPr sz="1400" b="0"/>
            </a:lvl3pPr>
            <a:lvl4pPr>
              <a:defRPr sz="12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Text Placeholder 21">
            <a:extLst>
              <a:ext uri="{FF2B5EF4-FFF2-40B4-BE49-F238E27FC236}">
                <a16:creationId xmlns:a16="http://schemas.microsoft.com/office/drawing/2014/main" id="{3C8ACF86-92F3-4298-82E2-8A02E81A992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760908" y="4041512"/>
            <a:ext cx="2688336" cy="33655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 anchor="ctr"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630BF486-14C2-4ED1-90A3-E46FEE7CA1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4038156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accent3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90336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240" userDrawn="1">
          <p15:clr>
            <a:srgbClr val="FBAE40"/>
          </p15:clr>
        </p15:guide>
        <p15:guide id="2" pos="5952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sting Slide 6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18328D19-1359-43CD-80FA-65470D2A66E6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0" y="0"/>
            <a:ext cx="12188825" cy="1717675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43" name="Title 42">
            <a:extLst>
              <a:ext uri="{FF2B5EF4-FFF2-40B4-BE49-F238E27FC236}">
                <a16:creationId xmlns:a16="http://schemas.microsoft.com/office/drawing/2014/main" id="{C3B44129-26B0-4C6B-974E-DB8BD429B870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0" y="-15239"/>
            <a:ext cx="10472782" cy="1732316"/>
          </a:xfrm>
          <a:custGeom>
            <a:avLst/>
            <a:gdLst>
              <a:gd name="connsiteX0" fmla="*/ 8753947 w 10472782"/>
              <a:gd name="connsiteY0" fmla="*/ 0 h 1718835"/>
              <a:gd name="connsiteX1" fmla="*/ 10472782 w 10472782"/>
              <a:gd name="connsiteY1" fmla="*/ 1718835 h 1718835"/>
              <a:gd name="connsiteX2" fmla="*/ 8753947 w 10472782"/>
              <a:gd name="connsiteY2" fmla="*/ 1718835 h 1718835"/>
              <a:gd name="connsiteX3" fmla="*/ 0 w 10472782"/>
              <a:gd name="connsiteY3" fmla="*/ 1718835 h 1718835"/>
              <a:gd name="connsiteX4" fmla="*/ 0 w 10472782"/>
              <a:gd name="connsiteY4" fmla="*/ 1797 h 1718835"/>
              <a:gd name="connsiteX5" fmla="*/ 8753947 w 10472782"/>
              <a:gd name="connsiteY5" fmla="*/ 1797 h 171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72782" h="1718835">
                <a:moveTo>
                  <a:pt x="8753947" y="0"/>
                </a:moveTo>
                <a:lnTo>
                  <a:pt x="10472782" y="1718835"/>
                </a:lnTo>
                <a:lnTo>
                  <a:pt x="8753947" y="1718835"/>
                </a:lnTo>
                <a:lnTo>
                  <a:pt x="0" y="1718835"/>
                </a:lnTo>
                <a:lnTo>
                  <a:pt x="0" y="1797"/>
                </a:lnTo>
                <a:lnTo>
                  <a:pt x="8753947" y="179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457200" tIns="502920" rIns="1371600" bIns="36576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6A40A-6A9B-4FC6-BD1A-0FB825806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71700"/>
            <a:ext cx="3456432" cy="1636776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11480" rIns="91440" bIns="91440"/>
          <a:lstStyle>
            <a:lvl1pPr>
              <a:spcAft>
                <a:spcPts val="400"/>
              </a:spcAft>
              <a:defRPr sz="1400" b="0"/>
            </a:lvl1pPr>
            <a:lvl2pPr>
              <a:spcAft>
                <a:spcPts val="400"/>
              </a:spcAft>
              <a:defRPr sz="1400" b="1"/>
            </a:lvl2pPr>
            <a:lvl3pPr>
              <a:spcAft>
                <a:spcPts val="400"/>
              </a:spcAft>
              <a:defRPr sz="1400" b="0"/>
            </a:lvl3pPr>
            <a:lvl4pPr>
              <a:defRPr sz="12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B174-6D33-4C0E-B84E-F4A97A61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F816E-7E8D-4FFD-8FD7-B94FE5C6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1859BC-7C3F-4D7C-A5CD-369AAB70AF7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67784" y="2171700"/>
            <a:ext cx="3456432" cy="1636776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11480" rIns="91440" bIns="91440"/>
          <a:lstStyle>
            <a:lvl1pPr>
              <a:spcAft>
                <a:spcPts val="400"/>
              </a:spcAft>
              <a:defRPr sz="1400" b="0"/>
            </a:lvl1pPr>
            <a:lvl2pPr>
              <a:spcAft>
                <a:spcPts val="400"/>
              </a:spcAft>
              <a:defRPr sz="1400" b="1"/>
            </a:lvl2pPr>
            <a:lvl3pPr>
              <a:spcAft>
                <a:spcPts val="400"/>
              </a:spcAft>
              <a:defRPr sz="1400" b="0"/>
            </a:lvl3pPr>
            <a:lvl4pPr>
              <a:defRPr sz="12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F45148C-28CF-4773-99BC-87E4B7DF7BE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278368" y="2171700"/>
            <a:ext cx="3456432" cy="1636776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11480" rIns="91440" bIns="91440"/>
          <a:lstStyle>
            <a:lvl1pPr>
              <a:spcAft>
                <a:spcPts val="400"/>
              </a:spcAft>
              <a:defRPr sz="1400" b="0"/>
            </a:lvl1pPr>
            <a:lvl2pPr>
              <a:spcAft>
                <a:spcPts val="400"/>
              </a:spcAft>
              <a:defRPr sz="1400" b="1"/>
            </a:lvl2pPr>
            <a:lvl3pPr>
              <a:spcAft>
                <a:spcPts val="400"/>
              </a:spcAft>
              <a:defRPr sz="1400" b="0"/>
            </a:lvl3pPr>
            <a:lvl4pPr>
              <a:defRPr sz="12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2944919-E556-4D44-8F86-2BB38D8F82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644" y="2171700"/>
            <a:ext cx="3455988" cy="33655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 anchor="ctr"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8C466C8D-87BC-455F-9B57-8038BEE485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8228" y="2171700"/>
            <a:ext cx="3455988" cy="33655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 anchor="ctr"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FE2FB049-A8E7-4162-9052-7BB092D622C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78368" y="2171700"/>
            <a:ext cx="3455988" cy="33655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 anchor="ctr"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F147E0E-AD0D-43C0-AE06-3CCCFE1A716E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57200" y="4263136"/>
            <a:ext cx="3456432" cy="1636776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11480" rIns="91440" bIns="91440"/>
          <a:lstStyle>
            <a:lvl1pPr>
              <a:spcAft>
                <a:spcPts val="400"/>
              </a:spcAft>
              <a:defRPr sz="1400" b="0"/>
            </a:lvl1pPr>
            <a:lvl2pPr>
              <a:spcAft>
                <a:spcPts val="400"/>
              </a:spcAft>
              <a:defRPr sz="1400" b="1"/>
            </a:lvl2pPr>
            <a:lvl3pPr>
              <a:spcAft>
                <a:spcPts val="400"/>
              </a:spcAft>
              <a:defRPr sz="1400" b="0"/>
            </a:lvl3pPr>
            <a:lvl4pPr>
              <a:defRPr sz="12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EA6AC3A-DA69-4312-B29A-BEC8DB26ED25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367784" y="4263136"/>
            <a:ext cx="3456432" cy="1636776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11480" rIns="91440" bIns="91440"/>
          <a:lstStyle>
            <a:lvl1pPr>
              <a:spcAft>
                <a:spcPts val="400"/>
              </a:spcAft>
              <a:defRPr sz="1400" b="0"/>
            </a:lvl1pPr>
            <a:lvl2pPr>
              <a:spcAft>
                <a:spcPts val="400"/>
              </a:spcAft>
              <a:defRPr sz="1400" b="1"/>
            </a:lvl2pPr>
            <a:lvl3pPr>
              <a:spcAft>
                <a:spcPts val="400"/>
              </a:spcAft>
              <a:defRPr sz="1400" b="0"/>
            </a:lvl3pPr>
            <a:lvl4pPr>
              <a:defRPr sz="12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1433A89-4E5E-458E-BD9E-E00D0E1D6F58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8278368" y="4263136"/>
            <a:ext cx="3456432" cy="1636776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11480" rIns="91440" bIns="91440"/>
          <a:lstStyle>
            <a:lvl1pPr>
              <a:spcAft>
                <a:spcPts val="400"/>
              </a:spcAft>
              <a:defRPr sz="1400" b="0"/>
            </a:lvl1pPr>
            <a:lvl2pPr>
              <a:spcAft>
                <a:spcPts val="400"/>
              </a:spcAft>
              <a:defRPr sz="1400" b="1"/>
            </a:lvl2pPr>
            <a:lvl3pPr>
              <a:spcAft>
                <a:spcPts val="400"/>
              </a:spcAft>
              <a:defRPr sz="1400" b="0"/>
            </a:lvl3pPr>
            <a:lvl4pPr>
              <a:defRPr sz="12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3B2EB2D6-2B16-4898-8B94-B161864B097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7644" y="4263136"/>
            <a:ext cx="3455988" cy="33655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 anchor="ctr"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91E6E90E-519A-47D7-9E3C-2A38B558127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368228" y="4263136"/>
            <a:ext cx="3455988" cy="33655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 anchor="ctr"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A0B97128-1EB6-4D2A-BB31-D7C994B7207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78368" y="4263136"/>
            <a:ext cx="3455988" cy="33655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 anchor="ctr"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BC49BE1C-1367-430E-85AF-B2808C8B14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52197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accent3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A80EFDB5-4FFC-4932-BCC4-97DA2763E7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"/>
            <a:ext cx="5638800" cy="457200"/>
          </a:xfrm>
        </p:spPr>
        <p:txBody>
          <a:bodyPr bIns="54864" anchor="b"/>
          <a:lstStyle>
            <a:lvl1pPr>
              <a:lnSpc>
                <a:spcPct val="90000"/>
              </a:lnSpc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7542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0">
          <p15:clr>
            <a:srgbClr val="FBAE40"/>
          </p15:clr>
        </p15:guide>
        <p15:guide id="2" orient="horz" pos="1368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sting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18328D19-1359-43CD-80FA-65470D2A66E6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0" y="0"/>
            <a:ext cx="12188825" cy="1717675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43" name="Title 42">
            <a:extLst>
              <a:ext uri="{FF2B5EF4-FFF2-40B4-BE49-F238E27FC236}">
                <a16:creationId xmlns:a16="http://schemas.microsoft.com/office/drawing/2014/main" id="{C3B44129-26B0-4C6B-974E-DB8BD429B870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0" y="-15239"/>
            <a:ext cx="10472782" cy="1732316"/>
          </a:xfrm>
          <a:custGeom>
            <a:avLst/>
            <a:gdLst>
              <a:gd name="connsiteX0" fmla="*/ 8753947 w 10472782"/>
              <a:gd name="connsiteY0" fmla="*/ 0 h 1718835"/>
              <a:gd name="connsiteX1" fmla="*/ 10472782 w 10472782"/>
              <a:gd name="connsiteY1" fmla="*/ 1718835 h 1718835"/>
              <a:gd name="connsiteX2" fmla="*/ 8753947 w 10472782"/>
              <a:gd name="connsiteY2" fmla="*/ 1718835 h 1718835"/>
              <a:gd name="connsiteX3" fmla="*/ 0 w 10472782"/>
              <a:gd name="connsiteY3" fmla="*/ 1718835 h 1718835"/>
              <a:gd name="connsiteX4" fmla="*/ 0 w 10472782"/>
              <a:gd name="connsiteY4" fmla="*/ 1797 h 1718835"/>
              <a:gd name="connsiteX5" fmla="*/ 8753947 w 10472782"/>
              <a:gd name="connsiteY5" fmla="*/ 1797 h 171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72782" h="1718835">
                <a:moveTo>
                  <a:pt x="8753947" y="0"/>
                </a:moveTo>
                <a:lnTo>
                  <a:pt x="10472782" y="1718835"/>
                </a:lnTo>
                <a:lnTo>
                  <a:pt x="8753947" y="1718835"/>
                </a:lnTo>
                <a:lnTo>
                  <a:pt x="0" y="1718835"/>
                </a:lnTo>
                <a:lnTo>
                  <a:pt x="0" y="1797"/>
                </a:lnTo>
                <a:lnTo>
                  <a:pt x="8753947" y="179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457200" tIns="502920" rIns="1371600" bIns="36576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6A40A-6A9B-4FC6-BD1A-0FB825806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71700"/>
            <a:ext cx="2468880" cy="1636776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11480" rIns="91440" bIns="91440"/>
          <a:lstStyle>
            <a:lvl1pPr>
              <a:spcAft>
                <a:spcPts val="400"/>
              </a:spcAft>
              <a:defRPr sz="1400" b="0" i="0"/>
            </a:lvl1pPr>
            <a:lvl2pPr>
              <a:spcAft>
                <a:spcPts val="400"/>
              </a:spcAft>
              <a:defRPr sz="1400" b="1" i="0"/>
            </a:lvl2pPr>
            <a:lvl3pPr>
              <a:spcAft>
                <a:spcPts val="400"/>
              </a:spcAft>
              <a:defRPr sz="1400" b="0" i="0"/>
            </a:lvl3pPr>
            <a:lvl4pPr>
              <a:defRPr sz="12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B174-6D33-4C0E-B84E-F4A97A61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F816E-7E8D-4FFD-8FD7-B94FE5C6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1859BC-7C3F-4D7C-A5CD-369AAB70AF7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393440" y="2171700"/>
            <a:ext cx="2468880" cy="1636776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11480" rIns="91440" bIns="91440"/>
          <a:lstStyle>
            <a:lvl1pPr>
              <a:spcAft>
                <a:spcPts val="400"/>
              </a:spcAft>
              <a:defRPr sz="1400" b="0" i="0"/>
            </a:lvl1pPr>
            <a:lvl2pPr>
              <a:spcAft>
                <a:spcPts val="400"/>
              </a:spcAft>
              <a:defRPr sz="1400" b="1" i="0"/>
            </a:lvl2pPr>
            <a:lvl3pPr>
              <a:spcAft>
                <a:spcPts val="400"/>
              </a:spcAft>
              <a:defRPr sz="1400" b="0" i="0"/>
            </a:lvl3pPr>
            <a:lvl4pPr>
              <a:defRPr sz="12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F45148C-28CF-4773-99BC-87E4B7DF7BE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329680" y="2171700"/>
            <a:ext cx="2468880" cy="1636776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11480" rIns="91440" bIns="91440"/>
          <a:lstStyle>
            <a:lvl1pPr>
              <a:spcAft>
                <a:spcPts val="400"/>
              </a:spcAft>
              <a:defRPr sz="1400" b="0" i="0"/>
            </a:lvl1pPr>
            <a:lvl2pPr>
              <a:spcAft>
                <a:spcPts val="400"/>
              </a:spcAft>
              <a:defRPr sz="1400" b="1" i="0"/>
            </a:lvl2pPr>
            <a:lvl3pPr>
              <a:spcAft>
                <a:spcPts val="400"/>
              </a:spcAft>
              <a:defRPr sz="1400" b="0" i="0"/>
            </a:lvl3pPr>
            <a:lvl4pPr>
              <a:defRPr sz="12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2944919-E556-4D44-8F86-2BB38D8F82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644" y="2171700"/>
            <a:ext cx="2468880" cy="33655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 anchor="ctr"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8C466C8D-87BC-455F-9B57-8038BEE485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3736" y="2171700"/>
            <a:ext cx="2468880" cy="33655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 anchor="ctr"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FE2FB049-A8E7-4162-9052-7BB092D622C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9828" y="2171700"/>
            <a:ext cx="2468880" cy="33655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 anchor="ctr"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F147E0E-AD0D-43C0-AE06-3CCCFE1A716E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57200" y="4263136"/>
            <a:ext cx="2468880" cy="1636776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11480" rIns="91440" bIns="91440"/>
          <a:lstStyle>
            <a:lvl1pPr>
              <a:spcAft>
                <a:spcPts val="400"/>
              </a:spcAft>
              <a:defRPr sz="1400" b="0" i="0"/>
            </a:lvl1pPr>
            <a:lvl2pPr>
              <a:spcAft>
                <a:spcPts val="400"/>
              </a:spcAft>
              <a:defRPr sz="1400" b="1" i="0"/>
            </a:lvl2pPr>
            <a:lvl3pPr>
              <a:spcAft>
                <a:spcPts val="400"/>
              </a:spcAft>
              <a:defRPr sz="1400" b="0" i="0"/>
            </a:lvl3pPr>
            <a:lvl4pPr>
              <a:defRPr sz="12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EA6AC3A-DA69-4312-B29A-BEC8DB26ED25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393440" y="4263136"/>
            <a:ext cx="2468880" cy="1636776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11480" rIns="91440" bIns="91440"/>
          <a:lstStyle>
            <a:lvl1pPr>
              <a:spcAft>
                <a:spcPts val="400"/>
              </a:spcAft>
              <a:defRPr sz="1400" b="0" i="0"/>
            </a:lvl1pPr>
            <a:lvl2pPr>
              <a:spcAft>
                <a:spcPts val="400"/>
              </a:spcAft>
              <a:defRPr sz="1400" b="1" i="0"/>
            </a:lvl2pPr>
            <a:lvl3pPr>
              <a:spcAft>
                <a:spcPts val="400"/>
              </a:spcAft>
              <a:defRPr sz="1400" b="0" i="0"/>
            </a:lvl3pPr>
            <a:lvl4pPr>
              <a:defRPr sz="12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1433A89-4E5E-458E-BD9E-E00D0E1D6F58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329680" y="4263136"/>
            <a:ext cx="2468880" cy="1636776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11480" rIns="91440" bIns="91440"/>
          <a:lstStyle>
            <a:lvl1pPr>
              <a:spcAft>
                <a:spcPts val="400"/>
              </a:spcAft>
              <a:defRPr sz="1400" b="0" i="0"/>
            </a:lvl1pPr>
            <a:lvl2pPr>
              <a:spcAft>
                <a:spcPts val="400"/>
              </a:spcAft>
              <a:defRPr sz="1400" b="1" i="0"/>
            </a:lvl2pPr>
            <a:lvl3pPr>
              <a:spcAft>
                <a:spcPts val="400"/>
              </a:spcAft>
              <a:defRPr sz="1400" b="0" i="0"/>
            </a:lvl3pPr>
            <a:lvl4pPr>
              <a:defRPr sz="12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3B2EB2D6-2B16-4898-8B94-B161864B097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7644" y="4263136"/>
            <a:ext cx="2468880" cy="33655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 anchor="ctr"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91E6E90E-519A-47D7-9E3C-2A38B558127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393736" y="4263136"/>
            <a:ext cx="2468880" cy="33655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 anchor="ctr"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A0B97128-1EB6-4D2A-BB31-D7C994B7207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29828" y="4263136"/>
            <a:ext cx="2468880" cy="33655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 anchor="ctr"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915D17C-7742-4711-A166-5053C29C6C8F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9265920" y="2171700"/>
            <a:ext cx="2468880" cy="1636776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11480" rIns="91440" bIns="91440"/>
          <a:lstStyle>
            <a:lvl1pPr>
              <a:spcAft>
                <a:spcPts val="400"/>
              </a:spcAft>
              <a:defRPr sz="1400" b="0" i="0"/>
            </a:lvl1pPr>
            <a:lvl2pPr>
              <a:spcAft>
                <a:spcPts val="400"/>
              </a:spcAft>
              <a:defRPr sz="1400" b="1" i="0"/>
            </a:lvl2pPr>
            <a:lvl3pPr>
              <a:spcAft>
                <a:spcPts val="400"/>
              </a:spcAft>
              <a:defRPr sz="1400" b="0" i="0"/>
            </a:lvl3pPr>
            <a:lvl4pPr>
              <a:defRPr sz="12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79A73332-A05D-4E45-9FE3-8E01E0E98DB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65920" y="2171700"/>
            <a:ext cx="2468880" cy="33655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 anchor="ctr"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936A7BC-B4DE-437E-9009-06AB450EECF4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9265920" y="4263136"/>
            <a:ext cx="2468880" cy="1636776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1440" tIns="411480" rIns="91440" bIns="91440"/>
          <a:lstStyle>
            <a:lvl1pPr>
              <a:spcAft>
                <a:spcPts val="400"/>
              </a:spcAft>
              <a:defRPr sz="1400" b="0" i="0"/>
            </a:lvl1pPr>
            <a:lvl2pPr>
              <a:spcAft>
                <a:spcPts val="400"/>
              </a:spcAft>
              <a:defRPr sz="1400" b="1" i="0"/>
            </a:lvl2pPr>
            <a:lvl3pPr>
              <a:spcAft>
                <a:spcPts val="400"/>
              </a:spcAft>
              <a:defRPr sz="1400" b="0" i="0"/>
            </a:lvl3pPr>
            <a:lvl4pPr>
              <a:defRPr sz="12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8DB228F3-DF97-4A18-9B94-A068B25D7BA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265920" y="4263136"/>
            <a:ext cx="2468880" cy="33655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 anchor="ctr"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5DB9E598-10A9-44B2-8F20-9266BB275D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10200" y="5905500"/>
            <a:ext cx="5219700" cy="749300"/>
          </a:xfrm>
        </p:spPr>
        <p:txBody>
          <a:bodyPr anchor="b"/>
          <a:lstStyle>
            <a:lvl1pPr>
              <a:lnSpc>
                <a:spcPct val="90000"/>
              </a:lnSpc>
              <a:spcAft>
                <a:spcPts val="300"/>
              </a:spcAft>
              <a:defRPr sz="800" b="0">
                <a:solidFill>
                  <a:schemeClr val="accent3"/>
                </a:solidFill>
              </a:defRPr>
            </a:lvl1pPr>
            <a:lvl2pPr marL="117475" indent="-117475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defRPr sz="800" b="0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 dirty="0"/>
              <a:t>Click to edit References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643C0B69-E679-4AEA-A6E9-902DFFFB38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"/>
            <a:ext cx="5638800" cy="457200"/>
          </a:xfrm>
        </p:spPr>
        <p:txBody>
          <a:bodyPr bIns="54864" anchor="b"/>
          <a:lstStyle>
            <a:lvl1pPr>
              <a:lnSpc>
                <a:spcPct val="90000"/>
              </a:lnSpc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7088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0">
          <p15:clr>
            <a:srgbClr val="FBAE40"/>
          </p15:clr>
        </p15:guide>
        <p15:guide id="2" orient="horz" pos="1368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OF TEMPLAT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">
            <a:extLst>
              <a:ext uri="{FF2B5EF4-FFF2-40B4-BE49-F238E27FC236}">
                <a16:creationId xmlns:a16="http://schemas.microsoft.com/office/drawing/2014/main" id="{BABEED5B-2877-4D4F-8833-35134E483F0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26521" y="1953900"/>
            <a:ext cx="4095717" cy="2950199"/>
          </a:xfrm>
          <a:custGeom>
            <a:avLst/>
            <a:gdLst>
              <a:gd name="T0" fmla="*/ 39575 w 2824"/>
              <a:gd name="T1" fmla="*/ 296915 h 2031"/>
              <a:gd name="T2" fmla="*/ 167654 w 2824"/>
              <a:gd name="T3" fmla="*/ 296915 h 2031"/>
              <a:gd name="T4" fmla="*/ 167654 w 2824"/>
              <a:gd name="T5" fmla="*/ 731478 h 2031"/>
              <a:gd name="T6" fmla="*/ 0 w 2824"/>
              <a:gd name="T7" fmla="*/ 731478 h 2031"/>
              <a:gd name="T8" fmla="*/ 0 w 2824"/>
              <a:gd name="T9" fmla="*/ 29547 h 2031"/>
              <a:gd name="T10" fmla="*/ 167654 w 2824"/>
              <a:gd name="T11" fmla="*/ 29547 h 2031"/>
              <a:gd name="T12" fmla="*/ 167654 w 2824"/>
              <a:gd name="T13" fmla="*/ 168636 h 2031"/>
              <a:gd name="T14" fmla="*/ 39575 w 2824"/>
              <a:gd name="T15" fmla="*/ 296915 h 2031"/>
              <a:gd name="T16" fmla="*/ 296453 w 2824"/>
              <a:gd name="T17" fmla="*/ 731478 h 2031"/>
              <a:gd name="T18" fmla="*/ 463748 w 2824"/>
              <a:gd name="T19" fmla="*/ 731478 h 2031"/>
              <a:gd name="T20" fmla="*/ 463748 w 2824"/>
              <a:gd name="T21" fmla="*/ 464110 h 2031"/>
              <a:gd name="T22" fmla="*/ 591467 w 2824"/>
              <a:gd name="T23" fmla="*/ 464110 h 2031"/>
              <a:gd name="T24" fmla="*/ 591467 w 2824"/>
              <a:gd name="T25" fmla="*/ 296915 h 2031"/>
              <a:gd name="T26" fmla="*/ 463748 w 2824"/>
              <a:gd name="T27" fmla="*/ 296915 h 2031"/>
              <a:gd name="T28" fmla="*/ 591467 w 2824"/>
              <a:gd name="T29" fmla="*/ 168636 h 2031"/>
              <a:gd name="T30" fmla="*/ 591467 w 2824"/>
              <a:gd name="T31" fmla="*/ 0 h 2031"/>
              <a:gd name="T32" fmla="*/ 296453 w 2824"/>
              <a:gd name="T33" fmla="*/ 296915 h 2031"/>
              <a:gd name="T34" fmla="*/ 296453 w 2824"/>
              <a:gd name="T35" fmla="*/ 731478 h 2031"/>
              <a:gd name="T36" fmla="*/ 719187 w 2824"/>
              <a:gd name="T37" fmla="*/ 731478 h 2031"/>
              <a:gd name="T38" fmla="*/ 886841 w 2824"/>
              <a:gd name="T39" fmla="*/ 731478 h 2031"/>
              <a:gd name="T40" fmla="*/ 886841 w 2824"/>
              <a:gd name="T41" fmla="*/ 464110 h 2031"/>
              <a:gd name="T42" fmla="*/ 1014561 w 2824"/>
              <a:gd name="T43" fmla="*/ 464110 h 2031"/>
              <a:gd name="T44" fmla="*/ 1014561 w 2824"/>
              <a:gd name="T45" fmla="*/ 296915 h 2031"/>
              <a:gd name="T46" fmla="*/ 887561 w 2824"/>
              <a:gd name="T47" fmla="*/ 296915 h 2031"/>
              <a:gd name="T48" fmla="*/ 1015640 w 2824"/>
              <a:gd name="T49" fmla="*/ 168636 h 2031"/>
              <a:gd name="T50" fmla="*/ 1015640 w 2824"/>
              <a:gd name="T51" fmla="*/ 0 h 2031"/>
              <a:gd name="T52" fmla="*/ 719187 w 2824"/>
              <a:gd name="T53" fmla="*/ 296915 h 2031"/>
              <a:gd name="T54" fmla="*/ 719187 w 2824"/>
              <a:gd name="T55" fmla="*/ 731478 h 20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824" h="2031">
                <a:moveTo>
                  <a:pt x="110" y="824"/>
                </a:moveTo>
                <a:lnTo>
                  <a:pt x="466" y="824"/>
                </a:lnTo>
                <a:lnTo>
                  <a:pt x="466" y="2030"/>
                </a:lnTo>
                <a:lnTo>
                  <a:pt x="0" y="2030"/>
                </a:lnTo>
                <a:lnTo>
                  <a:pt x="0" y="82"/>
                </a:lnTo>
                <a:lnTo>
                  <a:pt x="466" y="82"/>
                </a:lnTo>
                <a:lnTo>
                  <a:pt x="466" y="468"/>
                </a:lnTo>
                <a:cubicBezTo>
                  <a:pt x="271" y="465"/>
                  <a:pt x="110" y="626"/>
                  <a:pt x="110" y="824"/>
                </a:cubicBezTo>
                <a:close/>
                <a:moveTo>
                  <a:pt x="824" y="2030"/>
                </a:moveTo>
                <a:lnTo>
                  <a:pt x="1289" y="2030"/>
                </a:lnTo>
                <a:lnTo>
                  <a:pt x="1289" y="1288"/>
                </a:lnTo>
                <a:lnTo>
                  <a:pt x="1644" y="1288"/>
                </a:lnTo>
                <a:lnTo>
                  <a:pt x="1644" y="824"/>
                </a:lnTo>
                <a:lnTo>
                  <a:pt x="1289" y="824"/>
                </a:lnTo>
                <a:cubicBezTo>
                  <a:pt x="1289" y="626"/>
                  <a:pt x="1446" y="468"/>
                  <a:pt x="1644" y="468"/>
                </a:cubicBezTo>
                <a:lnTo>
                  <a:pt x="1644" y="0"/>
                </a:lnTo>
                <a:cubicBezTo>
                  <a:pt x="1191" y="0"/>
                  <a:pt x="824" y="370"/>
                  <a:pt x="824" y="824"/>
                </a:cubicBezTo>
                <a:lnTo>
                  <a:pt x="824" y="2030"/>
                </a:lnTo>
                <a:close/>
                <a:moveTo>
                  <a:pt x="1999" y="2030"/>
                </a:moveTo>
                <a:lnTo>
                  <a:pt x="2465" y="2030"/>
                </a:lnTo>
                <a:lnTo>
                  <a:pt x="2465" y="1288"/>
                </a:lnTo>
                <a:lnTo>
                  <a:pt x="2820" y="1288"/>
                </a:lnTo>
                <a:lnTo>
                  <a:pt x="2820" y="824"/>
                </a:lnTo>
                <a:lnTo>
                  <a:pt x="2467" y="824"/>
                </a:lnTo>
                <a:cubicBezTo>
                  <a:pt x="2467" y="626"/>
                  <a:pt x="2625" y="468"/>
                  <a:pt x="2823" y="468"/>
                </a:cubicBezTo>
                <a:lnTo>
                  <a:pt x="2823" y="0"/>
                </a:lnTo>
                <a:cubicBezTo>
                  <a:pt x="2369" y="0"/>
                  <a:pt x="1999" y="370"/>
                  <a:pt x="1999" y="824"/>
                </a:cubicBezTo>
                <a:lnTo>
                  <a:pt x="1999" y="20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1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F1553-A388-408A-9130-2CE265112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4501"/>
            <a:ext cx="8686800" cy="1866899"/>
          </a:xfrm>
        </p:spPr>
        <p:txBody>
          <a:bodyPr anchor="t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2AD80-48CE-48B4-A671-61D383142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810001"/>
            <a:ext cx="8686800" cy="2095500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3F909-E041-42F9-9BF3-046C1C76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7FA12-138F-49D3-82C3-497D8D6A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703797A-E26B-4257-8557-A48C5B3395C9}"/>
              </a:ext>
            </a:extLst>
          </p:cNvPr>
          <p:cNvSpPr/>
          <p:nvPr userDrawn="1"/>
        </p:nvSpPr>
        <p:spPr>
          <a:xfrm flipV="1">
            <a:off x="9906000" y="0"/>
            <a:ext cx="2286000" cy="2286000"/>
          </a:xfrm>
          <a:prstGeom prst="rtTriangl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D25E1249-A055-42C0-B52B-BAF91129DB73}"/>
              </a:ext>
            </a:extLst>
          </p:cNvPr>
          <p:cNvSpPr/>
          <p:nvPr userDrawn="1"/>
        </p:nvSpPr>
        <p:spPr>
          <a:xfrm flipH="1" flipV="1">
            <a:off x="9906000" y="2286000"/>
            <a:ext cx="2286000" cy="2286000"/>
          </a:xfrm>
          <a:prstGeom prst="rtTriangl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2EAC2079-96F3-4A3B-8C72-0D7E871C357E}"/>
              </a:ext>
            </a:extLst>
          </p:cNvPr>
          <p:cNvSpPr/>
          <p:nvPr userDrawn="1"/>
        </p:nvSpPr>
        <p:spPr>
          <a:xfrm flipV="1">
            <a:off x="9906000" y="4572001"/>
            <a:ext cx="2286000" cy="2286000"/>
          </a:xfrm>
          <a:prstGeom prst="rtTriangl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3" name="Freeform 1">
            <a:extLst>
              <a:ext uri="{FF2B5EF4-FFF2-40B4-BE49-F238E27FC236}">
                <a16:creationId xmlns:a16="http://schemas.microsoft.com/office/drawing/2014/main" id="{C4979BAC-E0C0-441E-9333-255108B0498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00076" y="6172200"/>
            <a:ext cx="634724" cy="457200"/>
          </a:xfrm>
          <a:custGeom>
            <a:avLst/>
            <a:gdLst>
              <a:gd name="T0" fmla="*/ 39575 w 2824"/>
              <a:gd name="T1" fmla="*/ 296915 h 2031"/>
              <a:gd name="T2" fmla="*/ 167654 w 2824"/>
              <a:gd name="T3" fmla="*/ 296915 h 2031"/>
              <a:gd name="T4" fmla="*/ 167654 w 2824"/>
              <a:gd name="T5" fmla="*/ 731478 h 2031"/>
              <a:gd name="T6" fmla="*/ 0 w 2824"/>
              <a:gd name="T7" fmla="*/ 731478 h 2031"/>
              <a:gd name="T8" fmla="*/ 0 w 2824"/>
              <a:gd name="T9" fmla="*/ 29547 h 2031"/>
              <a:gd name="T10" fmla="*/ 167654 w 2824"/>
              <a:gd name="T11" fmla="*/ 29547 h 2031"/>
              <a:gd name="T12" fmla="*/ 167654 w 2824"/>
              <a:gd name="T13" fmla="*/ 168636 h 2031"/>
              <a:gd name="T14" fmla="*/ 39575 w 2824"/>
              <a:gd name="T15" fmla="*/ 296915 h 2031"/>
              <a:gd name="T16" fmla="*/ 296453 w 2824"/>
              <a:gd name="T17" fmla="*/ 731478 h 2031"/>
              <a:gd name="T18" fmla="*/ 463748 w 2824"/>
              <a:gd name="T19" fmla="*/ 731478 h 2031"/>
              <a:gd name="T20" fmla="*/ 463748 w 2824"/>
              <a:gd name="T21" fmla="*/ 464110 h 2031"/>
              <a:gd name="T22" fmla="*/ 591467 w 2824"/>
              <a:gd name="T23" fmla="*/ 464110 h 2031"/>
              <a:gd name="T24" fmla="*/ 591467 w 2824"/>
              <a:gd name="T25" fmla="*/ 296915 h 2031"/>
              <a:gd name="T26" fmla="*/ 463748 w 2824"/>
              <a:gd name="T27" fmla="*/ 296915 h 2031"/>
              <a:gd name="T28" fmla="*/ 591467 w 2824"/>
              <a:gd name="T29" fmla="*/ 168636 h 2031"/>
              <a:gd name="T30" fmla="*/ 591467 w 2824"/>
              <a:gd name="T31" fmla="*/ 0 h 2031"/>
              <a:gd name="T32" fmla="*/ 296453 w 2824"/>
              <a:gd name="T33" fmla="*/ 296915 h 2031"/>
              <a:gd name="T34" fmla="*/ 296453 w 2824"/>
              <a:gd name="T35" fmla="*/ 731478 h 2031"/>
              <a:gd name="T36" fmla="*/ 719187 w 2824"/>
              <a:gd name="T37" fmla="*/ 731478 h 2031"/>
              <a:gd name="T38" fmla="*/ 886841 w 2824"/>
              <a:gd name="T39" fmla="*/ 731478 h 2031"/>
              <a:gd name="T40" fmla="*/ 886841 w 2824"/>
              <a:gd name="T41" fmla="*/ 464110 h 2031"/>
              <a:gd name="T42" fmla="*/ 1014561 w 2824"/>
              <a:gd name="T43" fmla="*/ 464110 h 2031"/>
              <a:gd name="T44" fmla="*/ 1014561 w 2824"/>
              <a:gd name="T45" fmla="*/ 296915 h 2031"/>
              <a:gd name="T46" fmla="*/ 887561 w 2824"/>
              <a:gd name="T47" fmla="*/ 296915 h 2031"/>
              <a:gd name="T48" fmla="*/ 1015640 w 2824"/>
              <a:gd name="T49" fmla="*/ 168636 h 2031"/>
              <a:gd name="T50" fmla="*/ 1015640 w 2824"/>
              <a:gd name="T51" fmla="*/ 0 h 2031"/>
              <a:gd name="T52" fmla="*/ 719187 w 2824"/>
              <a:gd name="T53" fmla="*/ 296915 h 2031"/>
              <a:gd name="T54" fmla="*/ 719187 w 2824"/>
              <a:gd name="T55" fmla="*/ 731478 h 20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824" h="2031">
                <a:moveTo>
                  <a:pt x="110" y="824"/>
                </a:moveTo>
                <a:lnTo>
                  <a:pt x="466" y="824"/>
                </a:lnTo>
                <a:lnTo>
                  <a:pt x="466" y="2030"/>
                </a:lnTo>
                <a:lnTo>
                  <a:pt x="0" y="2030"/>
                </a:lnTo>
                <a:lnTo>
                  <a:pt x="0" y="82"/>
                </a:lnTo>
                <a:lnTo>
                  <a:pt x="466" y="82"/>
                </a:lnTo>
                <a:lnTo>
                  <a:pt x="466" y="468"/>
                </a:lnTo>
                <a:cubicBezTo>
                  <a:pt x="271" y="465"/>
                  <a:pt x="110" y="626"/>
                  <a:pt x="110" y="824"/>
                </a:cubicBezTo>
                <a:close/>
                <a:moveTo>
                  <a:pt x="824" y="2030"/>
                </a:moveTo>
                <a:lnTo>
                  <a:pt x="1289" y="2030"/>
                </a:lnTo>
                <a:lnTo>
                  <a:pt x="1289" y="1288"/>
                </a:lnTo>
                <a:lnTo>
                  <a:pt x="1644" y="1288"/>
                </a:lnTo>
                <a:lnTo>
                  <a:pt x="1644" y="824"/>
                </a:lnTo>
                <a:lnTo>
                  <a:pt x="1289" y="824"/>
                </a:lnTo>
                <a:cubicBezTo>
                  <a:pt x="1289" y="626"/>
                  <a:pt x="1446" y="468"/>
                  <a:pt x="1644" y="468"/>
                </a:cubicBezTo>
                <a:lnTo>
                  <a:pt x="1644" y="0"/>
                </a:lnTo>
                <a:cubicBezTo>
                  <a:pt x="1191" y="0"/>
                  <a:pt x="824" y="370"/>
                  <a:pt x="824" y="824"/>
                </a:cubicBezTo>
                <a:lnTo>
                  <a:pt x="824" y="2030"/>
                </a:lnTo>
                <a:close/>
                <a:moveTo>
                  <a:pt x="1999" y="2030"/>
                </a:moveTo>
                <a:lnTo>
                  <a:pt x="2465" y="2030"/>
                </a:lnTo>
                <a:lnTo>
                  <a:pt x="2465" y="1288"/>
                </a:lnTo>
                <a:lnTo>
                  <a:pt x="2820" y="1288"/>
                </a:lnTo>
                <a:lnTo>
                  <a:pt x="2820" y="824"/>
                </a:lnTo>
                <a:lnTo>
                  <a:pt x="2467" y="824"/>
                </a:lnTo>
                <a:cubicBezTo>
                  <a:pt x="2467" y="626"/>
                  <a:pt x="2625" y="468"/>
                  <a:pt x="2823" y="468"/>
                </a:cubicBezTo>
                <a:lnTo>
                  <a:pt x="2823" y="0"/>
                </a:lnTo>
                <a:cubicBezTo>
                  <a:pt x="2369" y="0"/>
                  <a:pt x="1999" y="370"/>
                  <a:pt x="1999" y="824"/>
                </a:cubicBezTo>
                <a:lnTo>
                  <a:pt x="1999" y="20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18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Colo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F1553-A388-408A-9130-2CE265112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4501"/>
            <a:ext cx="8686800" cy="1866899"/>
          </a:xfrm>
        </p:spPr>
        <p:txBody>
          <a:bodyPr anchor="t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2AD80-48CE-48B4-A671-61D383142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810001"/>
            <a:ext cx="8686800" cy="2095500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3F909-E041-42F9-9BF3-046C1C76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7FA12-138F-49D3-82C3-497D8D6A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2C04FE-3CCF-438D-B82B-B692A9212B38}"/>
              </a:ext>
            </a:extLst>
          </p:cNvPr>
          <p:cNvSpPr/>
          <p:nvPr userDrawn="1"/>
        </p:nvSpPr>
        <p:spPr>
          <a:xfrm>
            <a:off x="9906000" y="2286001"/>
            <a:ext cx="2286000" cy="22860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703797A-E26B-4257-8557-A48C5B3395C9}"/>
              </a:ext>
            </a:extLst>
          </p:cNvPr>
          <p:cNvSpPr/>
          <p:nvPr userDrawn="1"/>
        </p:nvSpPr>
        <p:spPr>
          <a:xfrm flipV="1">
            <a:off x="9906000" y="0"/>
            <a:ext cx="2286000" cy="2286000"/>
          </a:xfrm>
          <a:prstGeom prst="rtTriangl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DDDBE31-1DF0-4E8E-8AF7-3BD3A6A60B84}"/>
              </a:ext>
            </a:extLst>
          </p:cNvPr>
          <p:cNvSpPr/>
          <p:nvPr userDrawn="1"/>
        </p:nvSpPr>
        <p:spPr>
          <a:xfrm rot="16200000">
            <a:off x="9906000" y="4572001"/>
            <a:ext cx="2286000" cy="2286000"/>
          </a:xfrm>
          <a:custGeom>
            <a:avLst/>
            <a:gdLst>
              <a:gd name="connsiteX0" fmla="*/ 0 w 1711037"/>
              <a:gd name="connsiteY0" fmla="*/ 0 h 1711037"/>
              <a:gd name="connsiteX1" fmla="*/ 65137 w 1711037"/>
              <a:gd name="connsiteY1" fmla="*/ 0 h 1711037"/>
              <a:gd name="connsiteX2" fmla="*/ 171835 w 1711037"/>
              <a:gd name="connsiteY2" fmla="*/ 5388 h 1711037"/>
              <a:gd name="connsiteX3" fmla="*/ 1711037 w 1711037"/>
              <a:gd name="connsiteY3" fmla="*/ 1711036 h 1711037"/>
              <a:gd name="connsiteX4" fmla="*/ 1711037 w 1711037"/>
              <a:gd name="connsiteY4" fmla="*/ 1711037 h 1711037"/>
              <a:gd name="connsiteX5" fmla="*/ 0 w 1711037"/>
              <a:gd name="connsiteY5" fmla="*/ 1711037 h 171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1037" h="1711037">
                <a:moveTo>
                  <a:pt x="0" y="0"/>
                </a:moveTo>
                <a:lnTo>
                  <a:pt x="65137" y="0"/>
                </a:lnTo>
                <a:lnTo>
                  <a:pt x="171835" y="5388"/>
                </a:lnTo>
                <a:cubicBezTo>
                  <a:pt x="1036382" y="93187"/>
                  <a:pt x="1711037" y="823325"/>
                  <a:pt x="1711037" y="1711036"/>
                </a:cubicBezTo>
                <a:lnTo>
                  <a:pt x="1711037" y="1711037"/>
                </a:lnTo>
                <a:lnTo>
                  <a:pt x="0" y="1711037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">
            <a:extLst>
              <a:ext uri="{FF2B5EF4-FFF2-40B4-BE49-F238E27FC236}">
                <a16:creationId xmlns:a16="http://schemas.microsoft.com/office/drawing/2014/main" id="{A2A071C6-F91F-4714-8E5D-2922AA3F9B6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00076" y="6172200"/>
            <a:ext cx="634724" cy="457200"/>
          </a:xfrm>
          <a:custGeom>
            <a:avLst/>
            <a:gdLst>
              <a:gd name="T0" fmla="*/ 39575 w 2824"/>
              <a:gd name="T1" fmla="*/ 296915 h 2031"/>
              <a:gd name="T2" fmla="*/ 167654 w 2824"/>
              <a:gd name="T3" fmla="*/ 296915 h 2031"/>
              <a:gd name="T4" fmla="*/ 167654 w 2824"/>
              <a:gd name="T5" fmla="*/ 731478 h 2031"/>
              <a:gd name="T6" fmla="*/ 0 w 2824"/>
              <a:gd name="T7" fmla="*/ 731478 h 2031"/>
              <a:gd name="T8" fmla="*/ 0 w 2824"/>
              <a:gd name="T9" fmla="*/ 29547 h 2031"/>
              <a:gd name="T10" fmla="*/ 167654 w 2824"/>
              <a:gd name="T11" fmla="*/ 29547 h 2031"/>
              <a:gd name="T12" fmla="*/ 167654 w 2824"/>
              <a:gd name="T13" fmla="*/ 168636 h 2031"/>
              <a:gd name="T14" fmla="*/ 39575 w 2824"/>
              <a:gd name="T15" fmla="*/ 296915 h 2031"/>
              <a:gd name="T16" fmla="*/ 296453 w 2824"/>
              <a:gd name="T17" fmla="*/ 731478 h 2031"/>
              <a:gd name="T18" fmla="*/ 463748 w 2824"/>
              <a:gd name="T19" fmla="*/ 731478 h 2031"/>
              <a:gd name="T20" fmla="*/ 463748 w 2824"/>
              <a:gd name="T21" fmla="*/ 464110 h 2031"/>
              <a:gd name="T22" fmla="*/ 591467 w 2824"/>
              <a:gd name="T23" fmla="*/ 464110 h 2031"/>
              <a:gd name="T24" fmla="*/ 591467 w 2824"/>
              <a:gd name="T25" fmla="*/ 296915 h 2031"/>
              <a:gd name="T26" fmla="*/ 463748 w 2824"/>
              <a:gd name="T27" fmla="*/ 296915 h 2031"/>
              <a:gd name="T28" fmla="*/ 591467 w 2824"/>
              <a:gd name="T29" fmla="*/ 168636 h 2031"/>
              <a:gd name="T30" fmla="*/ 591467 w 2824"/>
              <a:gd name="T31" fmla="*/ 0 h 2031"/>
              <a:gd name="T32" fmla="*/ 296453 w 2824"/>
              <a:gd name="T33" fmla="*/ 296915 h 2031"/>
              <a:gd name="T34" fmla="*/ 296453 w 2824"/>
              <a:gd name="T35" fmla="*/ 731478 h 2031"/>
              <a:gd name="T36" fmla="*/ 719187 w 2824"/>
              <a:gd name="T37" fmla="*/ 731478 h 2031"/>
              <a:gd name="T38" fmla="*/ 886841 w 2824"/>
              <a:gd name="T39" fmla="*/ 731478 h 2031"/>
              <a:gd name="T40" fmla="*/ 886841 w 2824"/>
              <a:gd name="T41" fmla="*/ 464110 h 2031"/>
              <a:gd name="T42" fmla="*/ 1014561 w 2824"/>
              <a:gd name="T43" fmla="*/ 464110 h 2031"/>
              <a:gd name="T44" fmla="*/ 1014561 w 2824"/>
              <a:gd name="T45" fmla="*/ 296915 h 2031"/>
              <a:gd name="T46" fmla="*/ 887561 w 2824"/>
              <a:gd name="T47" fmla="*/ 296915 h 2031"/>
              <a:gd name="T48" fmla="*/ 1015640 w 2824"/>
              <a:gd name="T49" fmla="*/ 168636 h 2031"/>
              <a:gd name="T50" fmla="*/ 1015640 w 2824"/>
              <a:gd name="T51" fmla="*/ 0 h 2031"/>
              <a:gd name="T52" fmla="*/ 719187 w 2824"/>
              <a:gd name="T53" fmla="*/ 296915 h 2031"/>
              <a:gd name="T54" fmla="*/ 719187 w 2824"/>
              <a:gd name="T55" fmla="*/ 731478 h 20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824" h="2031">
                <a:moveTo>
                  <a:pt x="110" y="824"/>
                </a:moveTo>
                <a:lnTo>
                  <a:pt x="466" y="824"/>
                </a:lnTo>
                <a:lnTo>
                  <a:pt x="466" y="2030"/>
                </a:lnTo>
                <a:lnTo>
                  <a:pt x="0" y="2030"/>
                </a:lnTo>
                <a:lnTo>
                  <a:pt x="0" y="82"/>
                </a:lnTo>
                <a:lnTo>
                  <a:pt x="466" y="82"/>
                </a:lnTo>
                <a:lnTo>
                  <a:pt x="466" y="468"/>
                </a:lnTo>
                <a:cubicBezTo>
                  <a:pt x="271" y="465"/>
                  <a:pt x="110" y="626"/>
                  <a:pt x="110" y="824"/>
                </a:cubicBezTo>
                <a:close/>
                <a:moveTo>
                  <a:pt x="824" y="2030"/>
                </a:moveTo>
                <a:lnTo>
                  <a:pt x="1289" y="2030"/>
                </a:lnTo>
                <a:lnTo>
                  <a:pt x="1289" y="1288"/>
                </a:lnTo>
                <a:lnTo>
                  <a:pt x="1644" y="1288"/>
                </a:lnTo>
                <a:lnTo>
                  <a:pt x="1644" y="824"/>
                </a:lnTo>
                <a:lnTo>
                  <a:pt x="1289" y="824"/>
                </a:lnTo>
                <a:cubicBezTo>
                  <a:pt x="1289" y="626"/>
                  <a:pt x="1446" y="468"/>
                  <a:pt x="1644" y="468"/>
                </a:cubicBezTo>
                <a:lnTo>
                  <a:pt x="1644" y="0"/>
                </a:lnTo>
                <a:cubicBezTo>
                  <a:pt x="1191" y="0"/>
                  <a:pt x="824" y="370"/>
                  <a:pt x="824" y="824"/>
                </a:cubicBezTo>
                <a:lnTo>
                  <a:pt x="824" y="2030"/>
                </a:lnTo>
                <a:close/>
                <a:moveTo>
                  <a:pt x="1999" y="2030"/>
                </a:moveTo>
                <a:lnTo>
                  <a:pt x="2465" y="2030"/>
                </a:lnTo>
                <a:lnTo>
                  <a:pt x="2465" y="1288"/>
                </a:lnTo>
                <a:lnTo>
                  <a:pt x="2820" y="1288"/>
                </a:lnTo>
                <a:lnTo>
                  <a:pt x="2820" y="824"/>
                </a:lnTo>
                <a:lnTo>
                  <a:pt x="2467" y="824"/>
                </a:lnTo>
                <a:cubicBezTo>
                  <a:pt x="2467" y="626"/>
                  <a:pt x="2625" y="468"/>
                  <a:pt x="2823" y="468"/>
                </a:cubicBezTo>
                <a:lnTo>
                  <a:pt x="2823" y="0"/>
                </a:lnTo>
                <a:cubicBezTo>
                  <a:pt x="2369" y="0"/>
                  <a:pt x="1999" y="370"/>
                  <a:pt x="1999" y="824"/>
                </a:cubicBezTo>
                <a:lnTo>
                  <a:pt x="1999" y="20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52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Colo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F1553-A388-408A-9130-2CE265112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4501"/>
            <a:ext cx="8686800" cy="1866899"/>
          </a:xfrm>
        </p:spPr>
        <p:txBody>
          <a:bodyPr anchor="t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2AD80-48CE-48B4-A671-61D383142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810001"/>
            <a:ext cx="8686800" cy="2095500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3F909-E041-42F9-9BF3-046C1C76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7FA12-138F-49D3-82C3-497D8D6A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2C04FE-3CCF-438D-B82B-B692A9212B38}"/>
              </a:ext>
            </a:extLst>
          </p:cNvPr>
          <p:cNvSpPr/>
          <p:nvPr userDrawn="1"/>
        </p:nvSpPr>
        <p:spPr>
          <a:xfrm>
            <a:off x="9906000" y="2286001"/>
            <a:ext cx="2286000" cy="22860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DDDBE31-1DF0-4E8E-8AF7-3BD3A6A60B84}"/>
              </a:ext>
            </a:extLst>
          </p:cNvPr>
          <p:cNvSpPr/>
          <p:nvPr userDrawn="1"/>
        </p:nvSpPr>
        <p:spPr>
          <a:xfrm rot="16200000">
            <a:off x="9906000" y="0"/>
            <a:ext cx="2286000" cy="2286000"/>
          </a:xfrm>
          <a:custGeom>
            <a:avLst/>
            <a:gdLst>
              <a:gd name="connsiteX0" fmla="*/ 0 w 1711037"/>
              <a:gd name="connsiteY0" fmla="*/ 0 h 1711037"/>
              <a:gd name="connsiteX1" fmla="*/ 65137 w 1711037"/>
              <a:gd name="connsiteY1" fmla="*/ 0 h 1711037"/>
              <a:gd name="connsiteX2" fmla="*/ 171835 w 1711037"/>
              <a:gd name="connsiteY2" fmla="*/ 5388 h 1711037"/>
              <a:gd name="connsiteX3" fmla="*/ 1711037 w 1711037"/>
              <a:gd name="connsiteY3" fmla="*/ 1711036 h 1711037"/>
              <a:gd name="connsiteX4" fmla="*/ 1711037 w 1711037"/>
              <a:gd name="connsiteY4" fmla="*/ 1711037 h 1711037"/>
              <a:gd name="connsiteX5" fmla="*/ 0 w 1711037"/>
              <a:gd name="connsiteY5" fmla="*/ 1711037 h 171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1037" h="1711037">
                <a:moveTo>
                  <a:pt x="0" y="0"/>
                </a:moveTo>
                <a:lnTo>
                  <a:pt x="65137" y="0"/>
                </a:lnTo>
                <a:lnTo>
                  <a:pt x="171835" y="5388"/>
                </a:lnTo>
                <a:cubicBezTo>
                  <a:pt x="1036382" y="93187"/>
                  <a:pt x="1711037" y="823325"/>
                  <a:pt x="1711037" y="1711036"/>
                </a:cubicBezTo>
                <a:lnTo>
                  <a:pt x="1711037" y="1711037"/>
                </a:lnTo>
                <a:lnTo>
                  <a:pt x="0" y="1711037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">
            <a:extLst>
              <a:ext uri="{FF2B5EF4-FFF2-40B4-BE49-F238E27FC236}">
                <a16:creationId xmlns:a16="http://schemas.microsoft.com/office/drawing/2014/main" id="{A2A071C6-F91F-4714-8E5D-2922AA3F9B6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00076" y="6172200"/>
            <a:ext cx="634724" cy="457200"/>
          </a:xfrm>
          <a:custGeom>
            <a:avLst/>
            <a:gdLst>
              <a:gd name="T0" fmla="*/ 39575 w 2824"/>
              <a:gd name="T1" fmla="*/ 296915 h 2031"/>
              <a:gd name="T2" fmla="*/ 167654 w 2824"/>
              <a:gd name="T3" fmla="*/ 296915 h 2031"/>
              <a:gd name="T4" fmla="*/ 167654 w 2824"/>
              <a:gd name="T5" fmla="*/ 731478 h 2031"/>
              <a:gd name="T6" fmla="*/ 0 w 2824"/>
              <a:gd name="T7" fmla="*/ 731478 h 2031"/>
              <a:gd name="T8" fmla="*/ 0 w 2824"/>
              <a:gd name="T9" fmla="*/ 29547 h 2031"/>
              <a:gd name="T10" fmla="*/ 167654 w 2824"/>
              <a:gd name="T11" fmla="*/ 29547 h 2031"/>
              <a:gd name="T12" fmla="*/ 167654 w 2824"/>
              <a:gd name="T13" fmla="*/ 168636 h 2031"/>
              <a:gd name="T14" fmla="*/ 39575 w 2824"/>
              <a:gd name="T15" fmla="*/ 296915 h 2031"/>
              <a:gd name="T16" fmla="*/ 296453 w 2824"/>
              <a:gd name="T17" fmla="*/ 731478 h 2031"/>
              <a:gd name="T18" fmla="*/ 463748 w 2824"/>
              <a:gd name="T19" fmla="*/ 731478 h 2031"/>
              <a:gd name="T20" fmla="*/ 463748 w 2824"/>
              <a:gd name="T21" fmla="*/ 464110 h 2031"/>
              <a:gd name="T22" fmla="*/ 591467 w 2824"/>
              <a:gd name="T23" fmla="*/ 464110 h 2031"/>
              <a:gd name="T24" fmla="*/ 591467 w 2824"/>
              <a:gd name="T25" fmla="*/ 296915 h 2031"/>
              <a:gd name="T26" fmla="*/ 463748 w 2824"/>
              <a:gd name="T27" fmla="*/ 296915 h 2031"/>
              <a:gd name="T28" fmla="*/ 591467 w 2824"/>
              <a:gd name="T29" fmla="*/ 168636 h 2031"/>
              <a:gd name="T30" fmla="*/ 591467 w 2824"/>
              <a:gd name="T31" fmla="*/ 0 h 2031"/>
              <a:gd name="T32" fmla="*/ 296453 w 2824"/>
              <a:gd name="T33" fmla="*/ 296915 h 2031"/>
              <a:gd name="T34" fmla="*/ 296453 w 2824"/>
              <a:gd name="T35" fmla="*/ 731478 h 2031"/>
              <a:gd name="T36" fmla="*/ 719187 w 2824"/>
              <a:gd name="T37" fmla="*/ 731478 h 2031"/>
              <a:gd name="T38" fmla="*/ 886841 w 2824"/>
              <a:gd name="T39" fmla="*/ 731478 h 2031"/>
              <a:gd name="T40" fmla="*/ 886841 w 2824"/>
              <a:gd name="T41" fmla="*/ 464110 h 2031"/>
              <a:gd name="T42" fmla="*/ 1014561 w 2824"/>
              <a:gd name="T43" fmla="*/ 464110 h 2031"/>
              <a:gd name="T44" fmla="*/ 1014561 w 2824"/>
              <a:gd name="T45" fmla="*/ 296915 h 2031"/>
              <a:gd name="T46" fmla="*/ 887561 w 2824"/>
              <a:gd name="T47" fmla="*/ 296915 h 2031"/>
              <a:gd name="T48" fmla="*/ 1015640 w 2824"/>
              <a:gd name="T49" fmla="*/ 168636 h 2031"/>
              <a:gd name="T50" fmla="*/ 1015640 w 2824"/>
              <a:gd name="T51" fmla="*/ 0 h 2031"/>
              <a:gd name="T52" fmla="*/ 719187 w 2824"/>
              <a:gd name="T53" fmla="*/ 296915 h 2031"/>
              <a:gd name="T54" fmla="*/ 719187 w 2824"/>
              <a:gd name="T55" fmla="*/ 731478 h 20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824" h="2031">
                <a:moveTo>
                  <a:pt x="110" y="824"/>
                </a:moveTo>
                <a:lnTo>
                  <a:pt x="466" y="824"/>
                </a:lnTo>
                <a:lnTo>
                  <a:pt x="466" y="2030"/>
                </a:lnTo>
                <a:lnTo>
                  <a:pt x="0" y="2030"/>
                </a:lnTo>
                <a:lnTo>
                  <a:pt x="0" y="82"/>
                </a:lnTo>
                <a:lnTo>
                  <a:pt x="466" y="82"/>
                </a:lnTo>
                <a:lnTo>
                  <a:pt x="466" y="468"/>
                </a:lnTo>
                <a:cubicBezTo>
                  <a:pt x="271" y="465"/>
                  <a:pt x="110" y="626"/>
                  <a:pt x="110" y="824"/>
                </a:cubicBezTo>
                <a:close/>
                <a:moveTo>
                  <a:pt x="824" y="2030"/>
                </a:moveTo>
                <a:lnTo>
                  <a:pt x="1289" y="2030"/>
                </a:lnTo>
                <a:lnTo>
                  <a:pt x="1289" y="1288"/>
                </a:lnTo>
                <a:lnTo>
                  <a:pt x="1644" y="1288"/>
                </a:lnTo>
                <a:lnTo>
                  <a:pt x="1644" y="824"/>
                </a:lnTo>
                <a:lnTo>
                  <a:pt x="1289" y="824"/>
                </a:lnTo>
                <a:cubicBezTo>
                  <a:pt x="1289" y="626"/>
                  <a:pt x="1446" y="468"/>
                  <a:pt x="1644" y="468"/>
                </a:cubicBezTo>
                <a:lnTo>
                  <a:pt x="1644" y="0"/>
                </a:lnTo>
                <a:cubicBezTo>
                  <a:pt x="1191" y="0"/>
                  <a:pt x="824" y="370"/>
                  <a:pt x="824" y="824"/>
                </a:cubicBezTo>
                <a:lnTo>
                  <a:pt x="824" y="2030"/>
                </a:lnTo>
                <a:close/>
                <a:moveTo>
                  <a:pt x="1999" y="2030"/>
                </a:moveTo>
                <a:lnTo>
                  <a:pt x="2465" y="2030"/>
                </a:lnTo>
                <a:lnTo>
                  <a:pt x="2465" y="1288"/>
                </a:lnTo>
                <a:lnTo>
                  <a:pt x="2820" y="1288"/>
                </a:lnTo>
                <a:lnTo>
                  <a:pt x="2820" y="824"/>
                </a:lnTo>
                <a:lnTo>
                  <a:pt x="2467" y="824"/>
                </a:lnTo>
                <a:cubicBezTo>
                  <a:pt x="2467" y="626"/>
                  <a:pt x="2625" y="468"/>
                  <a:pt x="2823" y="468"/>
                </a:cubicBezTo>
                <a:lnTo>
                  <a:pt x="2823" y="0"/>
                </a:lnTo>
                <a:cubicBezTo>
                  <a:pt x="2369" y="0"/>
                  <a:pt x="1999" y="370"/>
                  <a:pt x="1999" y="824"/>
                </a:cubicBezTo>
                <a:lnTo>
                  <a:pt x="1999" y="20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D4CFB91-81DD-4B39-9E55-5AB081C031AD}"/>
              </a:ext>
            </a:extLst>
          </p:cNvPr>
          <p:cNvSpPr/>
          <p:nvPr userDrawn="1"/>
        </p:nvSpPr>
        <p:spPr>
          <a:xfrm rot="5400000" flipH="1">
            <a:off x="7620000" y="4572000"/>
            <a:ext cx="2286000" cy="2286000"/>
          </a:xfrm>
          <a:custGeom>
            <a:avLst/>
            <a:gdLst>
              <a:gd name="connsiteX0" fmla="*/ 0 w 1711037"/>
              <a:gd name="connsiteY0" fmla="*/ 0 h 1711037"/>
              <a:gd name="connsiteX1" fmla="*/ 65137 w 1711037"/>
              <a:gd name="connsiteY1" fmla="*/ 0 h 1711037"/>
              <a:gd name="connsiteX2" fmla="*/ 171835 w 1711037"/>
              <a:gd name="connsiteY2" fmla="*/ 5388 h 1711037"/>
              <a:gd name="connsiteX3" fmla="*/ 1711037 w 1711037"/>
              <a:gd name="connsiteY3" fmla="*/ 1711036 h 1711037"/>
              <a:gd name="connsiteX4" fmla="*/ 1711037 w 1711037"/>
              <a:gd name="connsiteY4" fmla="*/ 1711037 h 1711037"/>
              <a:gd name="connsiteX5" fmla="*/ 0 w 1711037"/>
              <a:gd name="connsiteY5" fmla="*/ 1711037 h 171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1037" h="1711037">
                <a:moveTo>
                  <a:pt x="0" y="0"/>
                </a:moveTo>
                <a:lnTo>
                  <a:pt x="65137" y="0"/>
                </a:lnTo>
                <a:lnTo>
                  <a:pt x="171835" y="5388"/>
                </a:lnTo>
                <a:cubicBezTo>
                  <a:pt x="1036382" y="93187"/>
                  <a:pt x="1711037" y="823325"/>
                  <a:pt x="1711037" y="1711036"/>
                </a:cubicBezTo>
                <a:lnTo>
                  <a:pt x="1711037" y="1711037"/>
                </a:lnTo>
                <a:lnTo>
                  <a:pt x="0" y="1711037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072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1F6BE4-A5B9-4491-A6BF-B78FE9EA4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8001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71A2E-16A7-473B-949C-7C30CD906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708" y="1717980"/>
            <a:ext cx="11276091" cy="41875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END OF LEVELS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8246D-9DF2-4EC5-BFA8-34A9E34C9F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4167" y="6400800"/>
            <a:ext cx="3788836" cy="2540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©2023 Property of IFF Inc. – Confidential Information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24E74-1AB6-48AA-8B0F-DF7442C35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400800"/>
            <a:ext cx="249767" cy="25400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78725663-17B9-4BE8-9DC2-3ABC039B79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reeform 1">
            <a:extLst>
              <a:ext uri="{FF2B5EF4-FFF2-40B4-BE49-F238E27FC236}">
                <a16:creationId xmlns:a16="http://schemas.microsoft.com/office/drawing/2014/main" id="{4887A9B2-B411-4820-AE19-4C5E2EE0419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00076" y="6172200"/>
            <a:ext cx="634724" cy="457200"/>
          </a:xfrm>
          <a:custGeom>
            <a:avLst/>
            <a:gdLst>
              <a:gd name="T0" fmla="*/ 39575 w 2824"/>
              <a:gd name="T1" fmla="*/ 296915 h 2031"/>
              <a:gd name="T2" fmla="*/ 167654 w 2824"/>
              <a:gd name="T3" fmla="*/ 296915 h 2031"/>
              <a:gd name="T4" fmla="*/ 167654 w 2824"/>
              <a:gd name="T5" fmla="*/ 731478 h 2031"/>
              <a:gd name="T6" fmla="*/ 0 w 2824"/>
              <a:gd name="T7" fmla="*/ 731478 h 2031"/>
              <a:gd name="T8" fmla="*/ 0 w 2824"/>
              <a:gd name="T9" fmla="*/ 29547 h 2031"/>
              <a:gd name="T10" fmla="*/ 167654 w 2824"/>
              <a:gd name="T11" fmla="*/ 29547 h 2031"/>
              <a:gd name="T12" fmla="*/ 167654 w 2824"/>
              <a:gd name="T13" fmla="*/ 168636 h 2031"/>
              <a:gd name="T14" fmla="*/ 39575 w 2824"/>
              <a:gd name="T15" fmla="*/ 296915 h 2031"/>
              <a:gd name="T16" fmla="*/ 296453 w 2824"/>
              <a:gd name="T17" fmla="*/ 731478 h 2031"/>
              <a:gd name="T18" fmla="*/ 463748 w 2824"/>
              <a:gd name="T19" fmla="*/ 731478 h 2031"/>
              <a:gd name="T20" fmla="*/ 463748 w 2824"/>
              <a:gd name="T21" fmla="*/ 464110 h 2031"/>
              <a:gd name="T22" fmla="*/ 591467 w 2824"/>
              <a:gd name="T23" fmla="*/ 464110 h 2031"/>
              <a:gd name="T24" fmla="*/ 591467 w 2824"/>
              <a:gd name="T25" fmla="*/ 296915 h 2031"/>
              <a:gd name="T26" fmla="*/ 463748 w 2824"/>
              <a:gd name="T27" fmla="*/ 296915 h 2031"/>
              <a:gd name="T28" fmla="*/ 591467 w 2824"/>
              <a:gd name="T29" fmla="*/ 168636 h 2031"/>
              <a:gd name="T30" fmla="*/ 591467 w 2824"/>
              <a:gd name="T31" fmla="*/ 0 h 2031"/>
              <a:gd name="T32" fmla="*/ 296453 w 2824"/>
              <a:gd name="T33" fmla="*/ 296915 h 2031"/>
              <a:gd name="T34" fmla="*/ 296453 w 2824"/>
              <a:gd name="T35" fmla="*/ 731478 h 2031"/>
              <a:gd name="T36" fmla="*/ 719187 w 2824"/>
              <a:gd name="T37" fmla="*/ 731478 h 2031"/>
              <a:gd name="T38" fmla="*/ 886841 w 2824"/>
              <a:gd name="T39" fmla="*/ 731478 h 2031"/>
              <a:gd name="T40" fmla="*/ 886841 w 2824"/>
              <a:gd name="T41" fmla="*/ 464110 h 2031"/>
              <a:gd name="T42" fmla="*/ 1014561 w 2824"/>
              <a:gd name="T43" fmla="*/ 464110 h 2031"/>
              <a:gd name="T44" fmla="*/ 1014561 w 2824"/>
              <a:gd name="T45" fmla="*/ 296915 h 2031"/>
              <a:gd name="T46" fmla="*/ 887561 w 2824"/>
              <a:gd name="T47" fmla="*/ 296915 h 2031"/>
              <a:gd name="T48" fmla="*/ 1015640 w 2824"/>
              <a:gd name="T49" fmla="*/ 168636 h 2031"/>
              <a:gd name="T50" fmla="*/ 1015640 w 2824"/>
              <a:gd name="T51" fmla="*/ 0 h 2031"/>
              <a:gd name="T52" fmla="*/ 719187 w 2824"/>
              <a:gd name="T53" fmla="*/ 296915 h 2031"/>
              <a:gd name="T54" fmla="*/ 719187 w 2824"/>
              <a:gd name="T55" fmla="*/ 731478 h 20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824" h="2031">
                <a:moveTo>
                  <a:pt x="110" y="824"/>
                </a:moveTo>
                <a:lnTo>
                  <a:pt x="466" y="824"/>
                </a:lnTo>
                <a:lnTo>
                  <a:pt x="466" y="2030"/>
                </a:lnTo>
                <a:lnTo>
                  <a:pt x="0" y="2030"/>
                </a:lnTo>
                <a:lnTo>
                  <a:pt x="0" y="82"/>
                </a:lnTo>
                <a:lnTo>
                  <a:pt x="466" y="82"/>
                </a:lnTo>
                <a:lnTo>
                  <a:pt x="466" y="468"/>
                </a:lnTo>
                <a:cubicBezTo>
                  <a:pt x="271" y="465"/>
                  <a:pt x="110" y="626"/>
                  <a:pt x="110" y="824"/>
                </a:cubicBezTo>
                <a:close/>
                <a:moveTo>
                  <a:pt x="824" y="2030"/>
                </a:moveTo>
                <a:lnTo>
                  <a:pt x="1289" y="2030"/>
                </a:lnTo>
                <a:lnTo>
                  <a:pt x="1289" y="1288"/>
                </a:lnTo>
                <a:lnTo>
                  <a:pt x="1644" y="1288"/>
                </a:lnTo>
                <a:lnTo>
                  <a:pt x="1644" y="824"/>
                </a:lnTo>
                <a:lnTo>
                  <a:pt x="1289" y="824"/>
                </a:lnTo>
                <a:cubicBezTo>
                  <a:pt x="1289" y="626"/>
                  <a:pt x="1446" y="468"/>
                  <a:pt x="1644" y="468"/>
                </a:cubicBezTo>
                <a:lnTo>
                  <a:pt x="1644" y="0"/>
                </a:lnTo>
                <a:cubicBezTo>
                  <a:pt x="1191" y="0"/>
                  <a:pt x="824" y="370"/>
                  <a:pt x="824" y="824"/>
                </a:cubicBezTo>
                <a:lnTo>
                  <a:pt x="824" y="2030"/>
                </a:lnTo>
                <a:close/>
                <a:moveTo>
                  <a:pt x="1999" y="2030"/>
                </a:moveTo>
                <a:lnTo>
                  <a:pt x="2465" y="2030"/>
                </a:lnTo>
                <a:lnTo>
                  <a:pt x="2465" y="1288"/>
                </a:lnTo>
                <a:lnTo>
                  <a:pt x="2820" y="1288"/>
                </a:lnTo>
                <a:lnTo>
                  <a:pt x="2820" y="824"/>
                </a:lnTo>
                <a:lnTo>
                  <a:pt x="2467" y="824"/>
                </a:lnTo>
                <a:cubicBezTo>
                  <a:pt x="2467" y="626"/>
                  <a:pt x="2625" y="468"/>
                  <a:pt x="2823" y="468"/>
                </a:cubicBezTo>
                <a:lnTo>
                  <a:pt x="2823" y="0"/>
                </a:lnTo>
                <a:cubicBezTo>
                  <a:pt x="2369" y="0"/>
                  <a:pt x="1999" y="370"/>
                  <a:pt x="1999" y="824"/>
                </a:cubicBezTo>
                <a:lnTo>
                  <a:pt x="1999" y="20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15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49" r:id="rId2"/>
    <p:sldLayoutId id="2147483674" r:id="rId3"/>
    <p:sldLayoutId id="2147483681" r:id="rId4"/>
    <p:sldLayoutId id="2147483670" r:id="rId5"/>
    <p:sldLayoutId id="2147483693" r:id="rId6"/>
    <p:sldLayoutId id="2147483672" r:id="rId7"/>
    <p:sldLayoutId id="2147483651" r:id="rId8"/>
    <p:sldLayoutId id="2147483689" r:id="rId9"/>
    <p:sldLayoutId id="2147483690" r:id="rId10"/>
    <p:sldLayoutId id="2147483684" r:id="rId11"/>
    <p:sldLayoutId id="2147483650" r:id="rId12"/>
    <p:sldLayoutId id="2147483656" r:id="rId13"/>
    <p:sldLayoutId id="2147483660" r:id="rId14"/>
    <p:sldLayoutId id="2147483661" r:id="rId15"/>
    <p:sldLayoutId id="2147483654" r:id="rId16"/>
    <p:sldLayoutId id="2147483655" r:id="rId17"/>
    <p:sldLayoutId id="2147483712" r:id="rId18"/>
    <p:sldLayoutId id="2147483711" r:id="rId19"/>
    <p:sldLayoutId id="2147483695" r:id="rId20"/>
    <p:sldLayoutId id="2147483657" r:id="rId21"/>
    <p:sldLayoutId id="2147483662" r:id="rId22"/>
    <p:sldLayoutId id="2147483699" r:id="rId23"/>
    <p:sldLayoutId id="2147483691" r:id="rId24"/>
    <p:sldLayoutId id="2147483658" r:id="rId25"/>
    <p:sldLayoutId id="2147483663" r:id="rId26"/>
    <p:sldLayoutId id="2147483700" r:id="rId27"/>
    <p:sldLayoutId id="2147483692" r:id="rId28"/>
    <p:sldLayoutId id="2147483659" r:id="rId29"/>
    <p:sldLayoutId id="2147483664" r:id="rId30"/>
    <p:sldLayoutId id="2147483713" r:id="rId31"/>
    <p:sldLayoutId id="2147483682" r:id="rId32"/>
    <p:sldLayoutId id="2147483721" r:id="rId33"/>
    <p:sldLayoutId id="2147483669" r:id="rId34"/>
    <p:sldLayoutId id="2147483668" r:id="rId35"/>
    <p:sldLayoutId id="2147483677" r:id="rId36"/>
    <p:sldLayoutId id="2147483720" r:id="rId37"/>
    <p:sldLayoutId id="2147483667" r:id="rId38"/>
    <p:sldLayoutId id="2147483665" r:id="rId39"/>
    <p:sldLayoutId id="2147483666" r:id="rId40"/>
    <p:sldLayoutId id="2147483679" r:id="rId41"/>
    <p:sldLayoutId id="2147483678" r:id="rId42"/>
    <p:sldLayoutId id="2147483680" r:id="rId43"/>
    <p:sldLayoutId id="2147483697" r:id="rId44"/>
    <p:sldLayoutId id="2147483698" r:id="rId45"/>
    <p:sldLayoutId id="2147483719" r:id="rId46"/>
    <p:sldLayoutId id="2147483696" r:id="rId47"/>
    <p:sldLayoutId id="2147483676" r:id="rId48"/>
    <p:sldLayoutId id="2147483686" r:id="rId49"/>
    <p:sldLayoutId id="2147483688" r:id="rId50"/>
    <p:sldLayoutId id="2147483714" r:id="rId51"/>
    <p:sldLayoutId id="2147483694" r:id="rId52"/>
    <p:sldLayoutId id="2147483709" r:id="rId53"/>
    <p:sldLayoutId id="2147483683" r:id="rId54"/>
    <p:sldLayoutId id="2147483707" r:id="rId55"/>
    <p:sldLayoutId id="2147483708" r:id="rId56"/>
    <p:sldLayoutId id="2147483717" r:id="rId57"/>
    <p:sldLayoutId id="2147483718" r:id="rId58"/>
    <p:sldLayoutId id="2147483705" r:id="rId59"/>
    <p:sldLayoutId id="2147483704" r:id="rId60"/>
    <p:sldLayoutId id="2147483703" r:id="rId61"/>
    <p:sldLayoutId id="2147483710" r:id="rId62"/>
    <p:sldLayoutId id="2147483685" r:id="rId6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3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000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73088" indent="-115888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Wingdings" panose="05000000000000000000" pitchFamily="2" charset="2"/>
        <a:buChar char="ç"/>
        <a:defRPr sz="1000" b="1" kern="120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7392" userDrawn="1">
          <p15:clr>
            <a:srgbClr val="F26B43"/>
          </p15:clr>
        </p15:guide>
        <p15:guide id="5" orient="horz" pos="288" userDrawn="1">
          <p15:clr>
            <a:srgbClr val="F26B43"/>
          </p15:clr>
        </p15:guide>
        <p15:guide id="6" orient="horz" pos="4032" userDrawn="1">
          <p15:clr>
            <a:srgbClr val="F26B43"/>
          </p15:clr>
        </p15:guide>
        <p15:guide id="7" orient="horz" pos="3720" userDrawn="1">
          <p15:clr>
            <a:srgbClr val="F26B43"/>
          </p15:clr>
        </p15:guide>
        <p15:guide id="8" pos="3696" userDrawn="1">
          <p15:clr>
            <a:srgbClr val="F26B43"/>
          </p15:clr>
        </p15:guide>
        <p15:guide id="9" pos="3984" userDrawn="1">
          <p15:clr>
            <a:srgbClr val="F26B43"/>
          </p15:clr>
        </p15:guide>
        <p15:guide id="10" userDrawn="1">
          <p15:clr>
            <a:srgbClr val="000000"/>
          </p15:clr>
        </p15:guide>
        <p15:guide id="11" pos="7680" userDrawn="1">
          <p15:clr>
            <a:srgbClr val="000000"/>
          </p15:clr>
        </p15:guide>
        <p15:guide id="12" orient="horz" userDrawn="1">
          <p15:clr>
            <a:srgbClr val="000000"/>
          </p15:clr>
        </p15:guide>
        <p15:guide id="13" orient="horz" pos="4320" userDrawn="1">
          <p15:clr>
            <a:srgbClr val="000000"/>
          </p15:clr>
        </p15:guide>
        <p15:guide id="14" orient="horz" pos="792" userDrawn="1">
          <p15:clr>
            <a:srgbClr val="F26B43"/>
          </p15:clr>
        </p15:guide>
        <p15:guide id="15" orient="horz" pos="1080" userDrawn="1">
          <p15:clr>
            <a:srgbClr val="F26B43"/>
          </p15:clr>
        </p15:guide>
        <p15:guide id="16" orient="horz" pos="4176" userDrawn="1">
          <p15:clr>
            <a:srgbClr val="F26B43"/>
          </p15:clr>
        </p15:guide>
        <p15:guide id="17" pos="3408" userDrawn="1">
          <p15:clr>
            <a:srgbClr val="FDE53C"/>
          </p15:clr>
        </p15:guide>
        <p15:guide id="19" orient="horz" pos="2544" userDrawn="1">
          <p15:clr>
            <a:srgbClr val="F26B43"/>
          </p15:clr>
        </p15:guide>
        <p15:guide id="20" orient="horz" pos="2256" userDrawn="1">
          <p15:clr>
            <a:srgbClr val="F26B43"/>
          </p15:clr>
        </p15:guide>
        <p15:guide id="21" orient="horz" pos="24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26" Type="http://schemas.openxmlformats.org/officeDocument/2006/relationships/image" Target="../media/image30.svg"/><Relationship Id="rId39" Type="http://schemas.openxmlformats.org/officeDocument/2006/relationships/image" Target="../media/image43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34" Type="http://schemas.openxmlformats.org/officeDocument/2006/relationships/image" Target="../media/image38.sv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29" Type="http://schemas.openxmlformats.org/officeDocument/2006/relationships/image" Target="../media/image33.pn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24" Type="http://schemas.openxmlformats.org/officeDocument/2006/relationships/image" Target="../media/image28.svg"/><Relationship Id="rId32" Type="http://schemas.openxmlformats.org/officeDocument/2006/relationships/image" Target="../media/image36.svg"/><Relationship Id="rId37" Type="http://schemas.openxmlformats.org/officeDocument/2006/relationships/image" Target="../media/image41.png"/><Relationship Id="rId40" Type="http://schemas.openxmlformats.org/officeDocument/2006/relationships/image" Target="../media/image44.sv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svg"/><Relationship Id="rId36" Type="http://schemas.openxmlformats.org/officeDocument/2006/relationships/image" Target="../media/image40.sv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6.svg"/><Relationship Id="rId27" Type="http://schemas.openxmlformats.org/officeDocument/2006/relationships/image" Target="../media/image31.png"/><Relationship Id="rId30" Type="http://schemas.openxmlformats.org/officeDocument/2006/relationships/image" Target="../media/image34.svg"/><Relationship Id="rId35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30226FD6-2444-2B4D-AE57-1BC53582F3EB}"/>
              </a:ext>
            </a:extLst>
          </p:cNvPr>
          <p:cNvSpPr/>
          <p:nvPr/>
        </p:nvSpPr>
        <p:spPr>
          <a:xfrm>
            <a:off x="3633536" y="1070239"/>
            <a:ext cx="4908884" cy="4908884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BA8C9F-BCC1-E94F-AC3E-B2111E773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LOCUST BEAN GUM</a:t>
            </a:r>
            <a:br>
              <a:rPr lang="en-US" dirty="0">
                <a:solidFill>
                  <a:schemeClr val="accent6"/>
                </a:solidFill>
              </a:rPr>
            </a:b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174523-39DD-1949-A5AA-E90E97E61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©2023 Property of IFF Inc. – Confidential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1D88D-D895-0240-BF68-5FFE33929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25663-17B9-4BE8-9DC2-3ABC039B7967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67C943-9D76-844B-96A5-F27483F676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58316" y="454023"/>
            <a:ext cx="6176483" cy="520728"/>
          </a:xfrm>
        </p:spPr>
        <p:txBody>
          <a:bodyPr/>
          <a:lstStyle/>
          <a:p>
            <a:pPr algn="r"/>
            <a:r>
              <a:rPr lang="en-US" sz="3200" b="1" cap="none" spc="0" dirty="0">
                <a:solidFill>
                  <a:schemeClr val="accent6"/>
                </a:solidFill>
              </a:rPr>
              <a:t>From seed to table</a:t>
            </a:r>
            <a:endParaRPr lang="en-US" sz="3200" b="1" dirty="0">
              <a:solidFill>
                <a:schemeClr val="accent6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4BF53BA-F5C3-3D47-825B-4CAE06DDB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718" y="1169708"/>
            <a:ext cx="685800" cy="685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6FB65D-CC77-BF47-9A3A-CB86B9EE5EED}"/>
              </a:ext>
            </a:extLst>
          </p:cNvPr>
          <p:cNvSpPr txBox="1"/>
          <p:nvPr/>
        </p:nvSpPr>
        <p:spPr>
          <a:xfrm>
            <a:off x="8753838" y="1881597"/>
            <a:ext cx="2562449" cy="6141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b="1" dirty="0">
                <a:solidFill>
                  <a:schemeClr val="accent5"/>
                </a:solidFill>
              </a:rPr>
              <a:t>Naturally sourced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0DE73E-B6B2-D641-BD83-9F71D5436D6B}"/>
              </a:ext>
            </a:extLst>
          </p:cNvPr>
          <p:cNvSpPr txBox="1"/>
          <p:nvPr/>
        </p:nvSpPr>
        <p:spPr>
          <a:xfrm>
            <a:off x="457200" y="1881597"/>
            <a:ext cx="3278162" cy="3857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pt-BR" b="1" dirty="0">
                <a:solidFill>
                  <a:schemeClr val="accent5"/>
                </a:solidFill>
              </a:rPr>
              <a:t>W</a:t>
            </a:r>
            <a:r>
              <a:rPr lang="en-US" b="1" dirty="0">
                <a:solidFill>
                  <a:schemeClr val="accent5"/>
                </a:solidFill>
              </a:rPr>
              <a:t>here does LBG come from?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3A23AC-B364-9343-B698-27A155E80437}"/>
              </a:ext>
            </a:extLst>
          </p:cNvPr>
          <p:cNvSpPr txBox="1"/>
          <p:nvPr/>
        </p:nvSpPr>
        <p:spPr>
          <a:xfrm>
            <a:off x="8767931" y="4051260"/>
            <a:ext cx="2745618" cy="3482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100" b="1" dirty="0">
                <a:solidFill>
                  <a:schemeClr val="accent6"/>
                </a:solidFill>
              </a:rPr>
              <a:t>TEXTURE • STABLILITY • FRESHNESS</a:t>
            </a:r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B6E8AEB3-48DD-6449-ABF8-1CB01F167749}"/>
              </a:ext>
            </a:extLst>
          </p:cNvPr>
          <p:cNvSpPr txBox="1"/>
          <p:nvPr/>
        </p:nvSpPr>
        <p:spPr>
          <a:xfrm>
            <a:off x="9386748" y="4506119"/>
            <a:ext cx="2391543" cy="4673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>
                <a:solidFill>
                  <a:schemeClr val="accent5"/>
                </a:solidFill>
              </a:rPr>
              <a:t>Plant-based protein</a:t>
            </a:r>
          </a:p>
          <a:p>
            <a:r>
              <a:rPr lang="en-US" sz="850" b="1" dirty="0"/>
              <a:t>GRINDSTED</a:t>
            </a:r>
            <a:r>
              <a:rPr lang="en-US" sz="85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850" b="1" dirty="0"/>
              <a:t> VEGPRO </a:t>
            </a:r>
            <a:r>
              <a:rPr lang="en-US" sz="850" dirty="0"/>
              <a:t>is based on the LBG germ and offers a balanced amino acid spectrum </a:t>
            </a:r>
            <a:br>
              <a:rPr lang="en-US" sz="850" dirty="0"/>
            </a:br>
            <a:r>
              <a:rPr lang="en-US" sz="850" dirty="0"/>
              <a:t>to replace animal-based proteins</a:t>
            </a:r>
          </a:p>
        </p:txBody>
      </p:sp>
      <p:sp>
        <p:nvSpPr>
          <p:cNvPr id="442" name="TextBox 441">
            <a:extLst>
              <a:ext uri="{FF2B5EF4-FFF2-40B4-BE49-F238E27FC236}">
                <a16:creationId xmlns:a16="http://schemas.microsoft.com/office/drawing/2014/main" id="{15A0DBA1-4797-D449-AA81-5215517B47CE}"/>
              </a:ext>
            </a:extLst>
          </p:cNvPr>
          <p:cNvSpPr txBox="1"/>
          <p:nvPr/>
        </p:nvSpPr>
        <p:spPr>
          <a:xfrm>
            <a:off x="8753838" y="2196078"/>
            <a:ext cx="3161010" cy="3297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/>
              <a:t>All-natural vegetable gum extract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A8394502-62A4-7E4A-A8BD-CBC041758BBE}"/>
              </a:ext>
            </a:extLst>
          </p:cNvPr>
          <p:cNvSpPr txBox="1"/>
          <p:nvPr/>
        </p:nvSpPr>
        <p:spPr>
          <a:xfrm>
            <a:off x="4651507" y="1714767"/>
            <a:ext cx="2895599" cy="4040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Sustainable Production</a:t>
            </a:r>
          </a:p>
        </p:txBody>
      </p:sp>
      <p:pic>
        <p:nvPicPr>
          <p:cNvPr id="239" name="Graphic 238">
            <a:extLst>
              <a:ext uri="{FF2B5EF4-FFF2-40B4-BE49-F238E27FC236}">
                <a16:creationId xmlns:a16="http://schemas.microsoft.com/office/drawing/2014/main" id="{DE79EAD8-CD1E-494E-B538-1FAB3E7F3A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3478" y="4409583"/>
            <a:ext cx="309758" cy="309758"/>
          </a:xfrm>
          <a:prstGeom prst="rect">
            <a:avLst/>
          </a:prstGeom>
        </p:spPr>
      </p:pic>
      <p:sp>
        <p:nvSpPr>
          <p:cNvPr id="240" name="TextBox 239">
            <a:extLst>
              <a:ext uri="{FF2B5EF4-FFF2-40B4-BE49-F238E27FC236}">
                <a16:creationId xmlns:a16="http://schemas.microsoft.com/office/drawing/2014/main" id="{27079D75-C637-4645-B6FE-788C70E1B064}"/>
              </a:ext>
            </a:extLst>
          </p:cNvPr>
          <p:cNvSpPr txBox="1"/>
          <p:nvPr/>
        </p:nvSpPr>
        <p:spPr>
          <a:xfrm>
            <a:off x="510363" y="4775722"/>
            <a:ext cx="1341285" cy="6757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200" b="1" dirty="0">
                <a:solidFill>
                  <a:schemeClr val="accent5"/>
                </a:solidFill>
              </a:rPr>
              <a:t>Organic</a:t>
            </a:r>
          </a:p>
          <a:p>
            <a:pPr algn="l"/>
            <a:r>
              <a:rPr lang="en-US" sz="850" dirty="0"/>
              <a:t>Sourcing organic kernels</a:t>
            </a:r>
          </a:p>
          <a:p>
            <a:pPr algn="l"/>
            <a:r>
              <a:rPr lang="en-US" sz="850" dirty="0"/>
              <a:t>to produce </a:t>
            </a:r>
            <a:r>
              <a:rPr lang="en-US" sz="850" b="1" dirty="0"/>
              <a:t>GRINDSTED</a:t>
            </a:r>
            <a:r>
              <a:rPr lang="en-US" sz="850" b="1" baseline="30000" dirty="0"/>
              <a:t>®</a:t>
            </a:r>
            <a:br>
              <a:rPr lang="en-US" sz="850" b="1" baseline="30000" dirty="0"/>
            </a:br>
            <a:r>
              <a:rPr lang="en-US" sz="850" b="1" dirty="0"/>
              <a:t>LBG Organic</a:t>
            </a:r>
            <a:endParaRPr lang="en-US" sz="850" b="1" baseline="30000" dirty="0"/>
          </a:p>
          <a:p>
            <a:pPr algn="l"/>
            <a:endParaRPr lang="en-US" sz="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00F2A3-4636-F843-A0BE-595C1241D5A4}"/>
              </a:ext>
            </a:extLst>
          </p:cNvPr>
          <p:cNvSpPr txBox="1"/>
          <p:nvPr/>
        </p:nvSpPr>
        <p:spPr>
          <a:xfrm>
            <a:off x="458000" y="2505808"/>
            <a:ext cx="1651428" cy="4532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50" dirty="0"/>
              <a:t>Carob trees show </a:t>
            </a:r>
            <a:br>
              <a:rPr lang="en-US" sz="850" dirty="0"/>
            </a:br>
            <a:r>
              <a:rPr lang="en-US" sz="850" dirty="0"/>
              <a:t>resistance against drought </a:t>
            </a:r>
            <a:br>
              <a:rPr lang="en-US" sz="850" dirty="0"/>
            </a:br>
            <a:r>
              <a:rPr lang="en-US" sz="850" dirty="0"/>
              <a:t>and prevents soil degradation 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310D9071-7704-B849-80D8-7A964E1B37C7}"/>
              </a:ext>
            </a:extLst>
          </p:cNvPr>
          <p:cNvSpPr txBox="1"/>
          <p:nvPr/>
        </p:nvSpPr>
        <p:spPr>
          <a:xfrm>
            <a:off x="2336993" y="2505808"/>
            <a:ext cx="986811" cy="4532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850" dirty="0"/>
              <a:t>Locust bean kernels</a:t>
            </a:r>
          </a:p>
          <a:p>
            <a:pPr algn="l"/>
            <a:r>
              <a:rPr lang="en-US" sz="850" dirty="0"/>
              <a:t>are the carob trees </a:t>
            </a:r>
            <a:br>
              <a:rPr lang="en-US" sz="850" dirty="0"/>
            </a:br>
            <a:r>
              <a:rPr lang="en-US" sz="850" dirty="0"/>
              <a:t>fruit seeds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6B828BAD-30D9-5D49-A673-205FEA673167}"/>
              </a:ext>
            </a:extLst>
          </p:cNvPr>
          <p:cNvSpPr txBox="1"/>
          <p:nvPr/>
        </p:nvSpPr>
        <p:spPr>
          <a:xfrm>
            <a:off x="1459521" y="3173235"/>
            <a:ext cx="1460835" cy="4532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50" b="1" dirty="0"/>
              <a:t>Carob trees are grown without (or with very little use of) fertilizers and water 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8A44BBE4-7A2C-C14A-A691-43B90A3DCE9C}"/>
              </a:ext>
            </a:extLst>
          </p:cNvPr>
          <p:cNvSpPr txBox="1"/>
          <p:nvPr/>
        </p:nvSpPr>
        <p:spPr>
          <a:xfrm>
            <a:off x="2392495" y="4540837"/>
            <a:ext cx="1917032" cy="736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1200" b="1" dirty="0">
                <a:solidFill>
                  <a:schemeClr val="accent5"/>
                </a:solidFill>
              </a:rPr>
              <a:t>Spanish Carob</a:t>
            </a:r>
          </a:p>
          <a:p>
            <a:pPr algn="l"/>
            <a:r>
              <a:rPr lang="en-US" sz="1200" b="1" spc="-30" dirty="0">
                <a:solidFill>
                  <a:schemeClr val="accent5"/>
                </a:solidFill>
              </a:rPr>
              <a:t>Industry Association</a:t>
            </a:r>
          </a:p>
          <a:p>
            <a:pPr algn="l"/>
            <a:r>
              <a:rPr lang="en-US" sz="850" dirty="0"/>
              <a:t>Brings 10,000 grafted carob</a:t>
            </a:r>
          </a:p>
          <a:p>
            <a:pPr algn="l"/>
            <a:r>
              <a:rPr lang="en-US" sz="850" dirty="0"/>
              <a:t>plants to Spanish farmers </a:t>
            </a:r>
            <a:br>
              <a:rPr lang="en-US" sz="850" dirty="0"/>
            </a:br>
            <a:r>
              <a:rPr lang="en-US" sz="850" dirty="0"/>
              <a:t>every year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3D3B30F-5FE6-BB48-B249-B9FD617CCE89}"/>
              </a:ext>
            </a:extLst>
          </p:cNvPr>
          <p:cNvGrpSpPr/>
          <p:nvPr/>
        </p:nvGrpSpPr>
        <p:grpSpPr>
          <a:xfrm>
            <a:off x="1268022" y="2250132"/>
            <a:ext cx="1148065" cy="713015"/>
            <a:chOff x="1008096" y="2662666"/>
            <a:chExt cx="1275315" cy="792044"/>
          </a:xfrm>
        </p:grpSpPr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0CF3A67B-D1E3-634A-A4E7-41C841F599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t="1" b="6682"/>
            <a:stretch/>
          </p:blipFill>
          <p:spPr>
            <a:xfrm>
              <a:off x="1439194" y="2666907"/>
              <a:ext cx="844217" cy="787803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8C6FFFE-C0A1-4B48-A0C6-FD9D5B8C848B}"/>
                </a:ext>
              </a:extLst>
            </p:cNvPr>
            <p:cNvSpPr/>
            <p:nvPr/>
          </p:nvSpPr>
          <p:spPr>
            <a:xfrm>
              <a:off x="1635742" y="2678479"/>
              <a:ext cx="481770" cy="2673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CO</a:t>
              </a:r>
              <a:r>
                <a:rPr lang="en-US" sz="900" b="1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99D1AFA1-929F-ED44-B644-78F38280E43A}"/>
                </a:ext>
              </a:extLst>
            </p:cNvPr>
            <p:cNvSpPr/>
            <p:nvPr/>
          </p:nvSpPr>
          <p:spPr>
            <a:xfrm>
              <a:off x="1596179" y="2910035"/>
              <a:ext cx="417096" cy="1680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</a:rPr>
                <a:t>CO</a:t>
              </a:r>
              <a:r>
                <a:rPr lang="en-US" sz="700" b="1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019480A6-A1EB-204A-BE86-986E316E725E}"/>
                </a:ext>
              </a:extLst>
            </p:cNvPr>
            <p:cNvSpPr/>
            <p:nvPr/>
          </p:nvSpPr>
          <p:spPr>
            <a:xfrm>
              <a:off x="1223871" y="2662666"/>
              <a:ext cx="452046" cy="2727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>
                  <a:solidFill>
                    <a:schemeClr val="accent5"/>
                  </a:solidFill>
                </a:rPr>
                <a:t>CO</a:t>
              </a:r>
              <a:r>
                <a:rPr lang="en-US" sz="900" b="1" baseline="-25000" dirty="0">
                  <a:solidFill>
                    <a:schemeClr val="accent5"/>
                  </a:solidFill>
                </a:rPr>
                <a:t>2</a:t>
              </a:r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176BE8FD-F5A4-6A45-974C-74FB41AA31E6}"/>
                </a:ext>
              </a:extLst>
            </p:cNvPr>
            <p:cNvSpPr/>
            <p:nvPr/>
          </p:nvSpPr>
          <p:spPr>
            <a:xfrm>
              <a:off x="1167882" y="2877006"/>
              <a:ext cx="417096" cy="1680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00" b="1" dirty="0">
                  <a:solidFill>
                    <a:schemeClr val="accent5"/>
                  </a:solidFill>
                </a:rPr>
                <a:t>CO</a:t>
              </a:r>
              <a:r>
                <a:rPr lang="en-US" sz="700" b="1" baseline="-25000" dirty="0">
                  <a:solidFill>
                    <a:schemeClr val="accent5"/>
                  </a:solidFill>
                </a:rPr>
                <a:t>2</a:t>
              </a:r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F7C0FF30-54F7-0847-9D93-63E90D77BA95}"/>
                </a:ext>
              </a:extLst>
            </p:cNvPr>
            <p:cNvSpPr/>
            <p:nvPr/>
          </p:nvSpPr>
          <p:spPr>
            <a:xfrm>
              <a:off x="1008096" y="2743780"/>
              <a:ext cx="417096" cy="1680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500" b="1" dirty="0">
                  <a:solidFill>
                    <a:schemeClr val="accent5"/>
                  </a:solidFill>
                </a:rPr>
                <a:t>CO</a:t>
              </a:r>
              <a:r>
                <a:rPr lang="en-US" sz="500" b="1" baseline="-25000" dirty="0">
                  <a:solidFill>
                    <a:schemeClr val="accent5"/>
                  </a:solidFill>
                </a:rPr>
                <a:t>2</a:t>
              </a:r>
            </a:p>
          </p:txBody>
        </p:sp>
      </p:grpSp>
      <p:sp>
        <p:nvSpPr>
          <p:cNvPr id="217" name="TextBox 216">
            <a:extLst>
              <a:ext uri="{FF2B5EF4-FFF2-40B4-BE49-F238E27FC236}">
                <a16:creationId xmlns:a16="http://schemas.microsoft.com/office/drawing/2014/main" id="{59B7BA53-1C17-624A-A606-2AABFAAA2376}"/>
              </a:ext>
            </a:extLst>
          </p:cNvPr>
          <p:cNvSpPr txBox="1"/>
          <p:nvPr/>
        </p:nvSpPr>
        <p:spPr>
          <a:xfrm>
            <a:off x="506282" y="3776378"/>
            <a:ext cx="1475607" cy="4569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850" dirty="0"/>
              <a:t>Sourcing from </a:t>
            </a:r>
            <a:r>
              <a:rPr lang="en-US" sz="850" b="1" i="0" u="none" strike="noStrike" dirty="0">
                <a:solidFill>
                  <a:srgbClr val="4D5156"/>
                </a:solidFill>
                <a:effectLst/>
              </a:rPr>
              <a:t>Morocco</a:t>
            </a:r>
            <a:r>
              <a:rPr lang="en-US" sz="850" dirty="0"/>
              <a:t>, </a:t>
            </a:r>
            <a:r>
              <a:rPr lang="en-US" sz="850" b="1" dirty="0"/>
              <a:t>Spain</a:t>
            </a:r>
            <a:r>
              <a:rPr lang="en-US" sz="850" dirty="0"/>
              <a:t>, </a:t>
            </a:r>
            <a:r>
              <a:rPr lang="en-US" sz="850" b="1" dirty="0"/>
              <a:t>Portugal</a:t>
            </a:r>
            <a:r>
              <a:rPr lang="en-US" sz="850" dirty="0"/>
              <a:t> and other </a:t>
            </a:r>
            <a:r>
              <a:rPr lang="en-US" sz="850" i="0" u="none" strike="noStrike" dirty="0">
                <a:solidFill>
                  <a:srgbClr val="4D5156"/>
                </a:solidFill>
                <a:effectLst/>
              </a:rPr>
              <a:t>Mediterranean</a:t>
            </a:r>
            <a:r>
              <a:rPr lang="en-US" sz="850" dirty="0"/>
              <a:t> countries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E2AD551F-0388-B041-AAE5-2588A9C45C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7679757" flipH="1">
            <a:off x="3186383" y="2507791"/>
            <a:ext cx="471467" cy="471467"/>
          </a:xfrm>
          <a:prstGeom prst="rect">
            <a:avLst/>
          </a:prstGeom>
        </p:spPr>
      </p:pic>
      <p:sp>
        <p:nvSpPr>
          <p:cNvPr id="278" name="TextBox 277">
            <a:extLst>
              <a:ext uri="{FF2B5EF4-FFF2-40B4-BE49-F238E27FC236}">
                <a16:creationId xmlns:a16="http://schemas.microsoft.com/office/drawing/2014/main" id="{E537047A-664A-1645-9585-3F9B78C16CAA}"/>
              </a:ext>
            </a:extLst>
          </p:cNvPr>
          <p:cNvSpPr txBox="1"/>
          <p:nvPr/>
        </p:nvSpPr>
        <p:spPr>
          <a:xfrm>
            <a:off x="4261080" y="2060546"/>
            <a:ext cx="3676453" cy="6141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Our site environmental management system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focuses on continuous improvements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74FB045C-D61F-594C-9BAF-02E7C70A8F52}"/>
              </a:ext>
            </a:extLst>
          </p:cNvPr>
          <p:cNvSpPr txBox="1"/>
          <p:nvPr/>
        </p:nvSpPr>
        <p:spPr>
          <a:xfrm>
            <a:off x="4261080" y="2533185"/>
            <a:ext cx="3676452" cy="3297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b="1" dirty="0">
                <a:solidFill>
                  <a:schemeClr val="accent5"/>
                </a:solidFill>
              </a:rPr>
              <a:t>Investing in new efficient equipment for: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03337922-065E-5A40-911E-A6BDEAA13012}"/>
              </a:ext>
            </a:extLst>
          </p:cNvPr>
          <p:cNvSpPr txBox="1"/>
          <p:nvPr/>
        </p:nvSpPr>
        <p:spPr>
          <a:xfrm>
            <a:off x="4390127" y="3200901"/>
            <a:ext cx="1181492" cy="736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ts val="1280"/>
              </a:lnSpc>
            </a:pPr>
            <a:r>
              <a:rPr lang="en-US" sz="900" dirty="0">
                <a:solidFill>
                  <a:schemeClr val="bg1"/>
                </a:solidFill>
              </a:rPr>
              <a:t>Efficient drying </a:t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system which allows us to work at low temperatures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C33905B-C55A-A145-9688-906F56137829}"/>
              </a:ext>
            </a:extLst>
          </p:cNvPr>
          <p:cNvGrpSpPr/>
          <p:nvPr/>
        </p:nvGrpSpPr>
        <p:grpSpPr>
          <a:xfrm>
            <a:off x="3847652" y="3227856"/>
            <a:ext cx="469812" cy="469812"/>
            <a:chOff x="3785553" y="3410209"/>
            <a:chExt cx="567443" cy="567443"/>
          </a:xfrm>
        </p:grpSpPr>
        <p:pic>
          <p:nvPicPr>
            <p:cNvPr id="283" name="Graphic 282">
              <a:extLst>
                <a:ext uri="{FF2B5EF4-FFF2-40B4-BE49-F238E27FC236}">
                  <a16:creationId xmlns:a16="http://schemas.microsoft.com/office/drawing/2014/main" id="{201BBE33-153E-0B48-853F-2F228D836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785553" y="3410209"/>
              <a:ext cx="567443" cy="567443"/>
            </a:xfrm>
            <a:prstGeom prst="rect">
              <a:avLst/>
            </a:prstGeom>
          </p:spPr>
        </p:pic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95ADC59-3196-634E-AD74-90A63FE205CF}"/>
                </a:ext>
              </a:extLst>
            </p:cNvPr>
            <p:cNvSpPr/>
            <p:nvPr/>
          </p:nvSpPr>
          <p:spPr>
            <a:xfrm>
              <a:off x="4087615" y="3756454"/>
              <a:ext cx="172995" cy="1729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2" name="Graphic 41">
            <a:extLst>
              <a:ext uri="{FF2B5EF4-FFF2-40B4-BE49-F238E27FC236}">
                <a16:creationId xmlns:a16="http://schemas.microsoft.com/office/drawing/2014/main" id="{9FB69954-511D-DD41-93EF-5311D07D397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55454" y="4305996"/>
            <a:ext cx="490855" cy="490855"/>
          </a:xfrm>
          <a:prstGeom prst="rect">
            <a:avLst/>
          </a:prstGeom>
        </p:spPr>
      </p:pic>
      <p:sp>
        <p:nvSpPr>
          <p:cNvPr id="292" name="TextBox 291">
            <a:extLst>
              <a:ext uri="{FF2B5EF4-FFF2-40B4-BE49-F238E27FC236}">
                <a16:creationId xmlns:a16="http://schemas.microsoft.com/office/drawing/2014/main" id="{114C3447-EC7B-F74A-898D-B882A6DB3B05}"/>
              </a:ext>
            </a:extLst>
          </p:cNvPr>
          <p:cNvSpPr txBox="1"/>
          <p:nvPr/>
        </p:nvSpPr>
        <p:spPr>
          <a:xfrm>
            <a:off x="4789504" y="4323092"/>
            <a:ext cx="1301139" cy="736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280"/>
              </a:lnSpc>
            </a:pPr>
            <a:r>
              <a:rPr lang="en-US" sz="900" dirty="0">
                <a:solidFill>
                  <a:schemeClr val="bg1"/>
                </a:solidFill>
              </a:rPr>
              <a:t>First ever 3</a:t>
            </a:r>
            <a:r>
              <a:rPr lang="en-US" sz="900" baseline="30000" dirty="0">
                <a:solidFill>
                  <a:schemeClr val="bg1"/>
                </a:solidFill>
              </a:rPr>
              <a:t>rd</a:t>
            </a:r>
            <a:r>
              <a:rPr lang="en-US" sz="900" dirty="0">
                <a:solidFill>
                  <a:schemeClr val="bg1"/>
                </a:solidFill>
              </a:rPr>
              <a:t> party reviewed and ISO </a:t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14044 compliant LCA (Life Cycle Assessment) study of LBG</a:t>
            </a:r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05A9C3D6-6B8B-694B-B02A-E50C7841B09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840388" y="4444050"/>
            <a:ext cx="500096" cy="500096"/>
          </a:xfrm>
          <a:prstGeom prst="rect">
            <a:avLst/>
          </a:prstGeom>
        </p:spPr>
      </p:pic>
      <p:sp>
        <p:nvSpPr>
          <p:cNvPr id="329" name="TextBox 328">
            <a:extLst>
              <a:ext uri="{FF2B5EF4-FFF2-40B4-BE49-F238E27FC236}">
                <a16:creationId xmlns:a16="http://schemas.microsoft.com/office/drawing/2014/main" id="{45BE9CA5-0AA4-3B42-A298-DDC58B2C6EC5}"/>
              </a:ext>
            </a:extLst>
          </p:cNvPr>
          <p:cNvSpPr txBox="1"/>
          <p:nvPr/>
        </p:nvSpPr>
        <p:spPr>
          <a:xfrm>
            <a:off x="6341555" y="4348492"/>
            <a:ext cx="2287953" cy="10310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571500" algn="l">
              <a:lnSpc>
                <a:spcPts val="1280"/>
              </a:lnSpc>
              <a:tabLst>
                <a:tab pos="571500" algn="l"/>
              </a:tabLst>
            </a:pPr>
            <a:r>
              <a:rPr lang="en-US" sz="900" dirty="0">
                <a:solidFill>
                  <a:schemeClr val="bg1"/>
                </a:solidFill>
              </a:rPr>
              <a:t>Utilizes all products and </a:t>
            </a:r>
          </a:p>
          <a:p>
            <a:pPr indent="571500" algn="l">
              <a:lnSpc>
                <a:spcPts val="1280"/>
              </a:lnSpc>
              <a:tabLst>
                <a:tab pos="571500" algn="l"/>
              </a:tabLst>
            </a:pPr>
            <a:r>
              <a:rPr lang="en-US" sz="900" dirty="0">
                <a:solidFill>
                  <a:schemeClr val="bg1"/>
                </a:solidFill>
              </a:rPr>
              <a:t>by-products of the </a:t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	production process </a:t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for pet food, animal feed and </a:t>
            </a:r>
            <a:br>
              <a:rPr lang="en-US" sz="900" dirty="0">
                <a:solidFill>
                  <a:schemeClr val="bg1"/>
                </a:solidFill>
              </a:rPr>
            </a:br>
            <a:r>
              <a:rPr lang="en-US" sz="900" dirty="0">
                <a:solidFill>
                  <a:schemeClr val="bg1"/>
                </a:solidFill>
              </a:rPr>
              <a:t>human consumption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2E90EFC-0275-BD4B-A40E-201AB202E150}"/>
              </a:ext>
            </a:extLst>
          </p:cNvPr>
          <p:cNvGrpSpPr/>
          <p:nvPr/>
        </p:nvGrpSpPr>
        <p:grpSpPr>
          <a:xfrm>
            <a:off x="1997699" y="4960885"/>
            <a:ext cx="218125" cy="230937"/>
            <a:chOff x="2348671" y="6072354"/>
            <a:chExt cx="316058" cy="278795"/>
          </a:xfrm>
        </p:grpSpPr>
        <p:pic>
          <p:nvPicPr>
            <p:cNvPr id="331" name="Graphic 330">
              <a:extLst>
                <a:ext uri="{FF2B5EF4-FFF2-40B4-BE49-F238E27FC236}">
                  <a16:creationId xmlns:a16="http://schemas.microsoft.com/office/drawing/2014/main" id="{53362DDC-D58A-224E-9F16-F60203323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10660" y="6117765"/>
              <a:ext cx="154069" cy="154069"/>
            </a:xfrm>
            <a:prstGeom prst="rect">
              <a:avLst/>
            </a:prstGeom>
          </p:spPr>
        </p:pic>
        <p:pic>
          <p:nvPicPr>
            <p:cNvPr id="332" name="Graphic 331">
              <a:extLst>
                <a:ext uri="{FF2B5EF4-FFF2-40B4-BE49-F238E27FC236}">
                  <a16:creationId xmlns:a16="http://schemas.microsoft.com/office/drawing/2014/main" id="{3AD12B4E-DB67-994A-BA0F-F8B4E9B26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2348671" y="6078070"/>
              <a:ext cx="154069" cy="154069"/>
            </a:xfrm>
            <a:prstGeom prst="rect">
              <a:avLst/>
            </a:prstGeom>
          </p:spPr>
        </p:pic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AF90289-CBE1-304A-9075-D42F58C575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94947" y="6072354"/>
              <a:ext cx="28482" cy="278795"/>
            </a:xfrm>
            <a:prstGeom prst="line">
              <a:avLst/>
            </a:prstGeom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6" name="TextBox 335">
            <a:extLst>
              <a:ext uri="{FF2B5EF4-FFF2-40B4-BE49-F238E27FC236}">
                <a16:creationId xmlns:a16="http://schemas.microsoft.com/office/drawing/2014/main" id="{EEB46748-4253-2D4D-BC89-E075EB0458A3}"/>
              </a:ext>
            </a:extLst>
          </p:cNvPr>
          <p:cNvSpPr txBox="1"/>
          <p:nvPr/>
        </p:nvSpPr>
        <p:spPr>
          <a:xfrm>
            <a:off x="9470972" y="3475487"/>
            <a:ext cx="1792224" cy="5131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>
                <a:solidFill>
                  <a:schemeClr val="accent5"/>
                </a:solidFill>
              </a:rPr>
              <a:t>Consumer friendly</a:t>
            </a:r>
          </a:p>
          <a:p>
            <a:r>
              <a:rPr lang="en-US" sz="850" dirty="0"/>
              <a:t>Used by food and baby food manufacturers to improve:</a:t>
            </a:r>
            <a:endParaRPr lang="en-US" sz="850" b="1" baseline="30000" dirty="0"/>
          </a:p>
          <a:p>
            <a:endParaRPr lang="en-US" sz="1200" b="1" dirty="0"/>
          </a:p>
        </p:txBody>
      </p:sp>
      <p:pic>
        <p:nvPicPr>
          <p:cNvPr id="337" name="Graphic 336">
            <a:extLst>
              <a:ext uri="{FF2B5EF4-FFF2-40B4-BE49-F238E27FC236}">
                <a16:creationId xmlns:a16="http://schemas.microsoft.com/office/drawing/2014/main" id="{C769A5E4-DBCD-1A4A-AB20-7B73E4C6462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753838" y="3381632"/>
            <a:ext cx="615374" cy="615374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3F80EB30-8664-3B4B-9C4F-84A219EF600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779960" y="4520996"/>
            <a:ext cx="575278" cy="575278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967ACF7C-7B6A-634F-8AC6-B98F390E404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493827" y="1151576"/>
            <a:ext cx="685800" cy="68580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CD86DEC9-7873-E292-BC48-53EE01D52A81}"/>
              </a:ext>
            </a:extLst>
          </p:cNvPr>
          <p:cNvGrpSpPr/>
          <p:nvPr/>
        </p:nvGrpSpPr>
        <p:grpSpPr>
          <a:xfrm>
            <a:off x="533478" y="3032760"/>
            <a:ext cx="647527" cy="545796"/>
            <a:chOff x="2444403" y="2998108"/>
            <a:chExt cx="755904" cy="637146"/>
          </a:xfrm>
        </p:grpSpPr>
        <p:pic>
          <p:nvPicPr>
            <p:cNvPr id="360" name="Graphic 359">
              <a:extLst>
                <a:ext uri="{FF2B5EF4-FFF2-40B4-BE49-F238E27FC236}">
                  <a16:creationId xmlns:a16="http://schemas.microsoft.com/office/drawing/2014/main" id="{6E1E76ED-755B-6545-868B-98216C4F3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444403" y="3095152"/>
              <a:ext cx="540102" cy="540102"/>
            </a:xfrm>
            <a:prstGeom prst="rect">
              <a:avLst/>
            </a:prstGeom>
          </p:spPr>
        </p:pic>
        <p:pic>
          <p:nvPicPr>
            <p:cNvPr id="361" name="Graphic 360">
              <a:extLst>
                <a:ext uri="{FF2B5EF4-FFF2-40B4-BE49-F238E27FC236}">
                  <a16:creationId xmlns:a16="http://schemas.microsoft.com/office/drawing/2014/main" id="{6918DE76-22E5-A948-9CD0-565D14761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852709" y="2998108"/>
              <a:ext cx="347598" cy="347598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F6F5CB0-796C-6546-9998-848B6BA150D1}"/>
              </a:ext>
            </a:extLst>
          </p:cNvPr>
          <p:cNvGrpSpPr/>
          <p:nvPr/>
        </p:nvGrpSpPr>
        <p:grpSpPr>
          <a:xfrm>
            <a:off x="6315225" y="4232591"/>
            <a:ext cx="538118" cy="553334"/>
            <a:chOff x="7106748" y="4052137"/>
            <a:chExt cx="685800" cy="685800"/>
          </a:xfrm>
        </p:grpSpPr>
        <p:pic>
          <p:nvPicPr>
            <p:cNvPr id="325" name="Graphic 324">
              <a:extLst>
                <a:ext uri="{FF2B5EF4-FFF2-40B4-BE49-F238E27FC236}">
                  <a16:creationId xmlns:a16="http://schemas.microsoft.com/office/drawing/2014/main" id="{96ACCE05-06E7-254A-80BF-A361A2003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7106748" y="4052137"/>
              <a:ext cx="685800" cy="6858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A86E6D0-D4DF-2042-A4B4-EA5C59B39490}"/>
                </a:ext>
              </a:extLst>
            </p:cNvPr>
            <p:cNvSpPr/>
            <p:nvPr/>
          </p:nvSpPr>
          <p:spPr>
            <a:xfrm>
              <a:off x="7191631" y="4271500"/>
              <a:ext cx="518986" cy="428457"/>
            </a:xfrm>
            <a:prstGeom prst="rect">
              <a:avLst/>
            </a:prstGeom>
            <a:noFill/>
            <a:ln w="38100" cap="rnd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220"/>
                </a:lnSpc>
              </a:pPr>
              <a:r>
                <a:rPr lang="en-US" sz="1050" b="1" dirty="0">
                  <a:solidFill>
                    <a:schemeClr val="accent6"/>
                  </a:solidFill>
                </a:rPr>
                <a:t>0%</a:t>
              </a:r>
            </a:p>
            <a:p>
              <a:pPr algn="ctr">
                <a:lnSpc>
                  <a:spcPts val="1220"/>
                </a:lnSpc>
              </a:pPr>
              <a:r>
                <a:rPr lang="en-US" sz="1050" b="1" dirty="0">
                  <a:solidFill>
                    <a:schemeClr val="accent6"/>
                  </a:solidFill>
                </a:rPr>
                <a:t>waste</a:t>
              </a:r>
            </a:p>
          </p:txBody>
        </p:sp>
      </p:grpSp>
      <p:pic>
        <p:nvPicPr>
          <p:cNvPr id="77" name="Graphic 76">
            <a:extLst>
              <a:ext uri="{FF2B5EF4-FFF2-40B4-BE49-F238E27FC236}">
                <a16:creationId xmlns:a16="http://schemas.microsoft.com/office/drawing/2014/main" id="{B02AA5E5-B45A-48C4-9DA0-8D1F2BF52A6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826540" y="2687681"/>
            <a:ext cx="551017" cy="551017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26F2865E-D129-4C35-9E9E-BDEA093E6461}"/>
              </a:ext>
            </a:extLst>
          </p:cNvPr>
          <p:cNvSpPr txBox="1"/>
          <p:nvPr/>
        </p:nvSpPr>
        <p:spPr>
          <a:xfrm>
            <a:off x="8753838" y="2612862"/>
            <a:ext cx="2091962" cy="6858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>
                <a:solidFill>
                  <a:schemeClr val="accent5"/>
                </a:solidFill>
              </a:rPr>
              <a:t>Waste reduction</a:t>
            </a:r>
          </a:p>
          <a:p>
            <a:r>
              <a:rPr lang="en-US" sz="850" b="1" dirty="0"/>
              <a:t>GRINDSTED</a:t>
            </a:r>
            <a:r>
              <a:rPr lang="en-US" sz="850" b="1" baseline="30000" dirty="0"/>
              <a:t>® </a:t>
            </a:r>
            <a:r>
              <a:rPr lang="en-US" sz="850" b="1" dirty="0"/>
              <a:t>LBG </a:t>
            </a:r>
            <a:r>
              <a:rPr lang="en-US" sz="850" dirty="0"/>
              <a:t>acts by retarding crystals grow and undergo recrystallization in ice creams, extending the shelf-life</a:t>
            </a: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22E2FE-395E-4E22-9096-B39026FA7A1D}"/>
              </a:ext>
            </a:extLst>
          </p:cNvPr>
          <p:cNvSpPr txBox="1"/>
          <p:nvPr/>
        </p:nvSpPr>
        <p:spPr>
          <a:xfrm>
            <a:off x="8352405" y="5445938"/>
            <a:ext cx="3978987" cy="4153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>
                <a:solidFill>
                  <a:schemeClr val="accent5"/>
                </a:solidFill>
              </a:rPr>
              <a:t>HALAL, KOSHER, and BRC Food Safety Certified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EF8E3BC-B883-8B2A-2826-8670B85543F2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6684369" y="3129773"/>
            <a:ext cx="490306" cy="4903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5AE65F-88B4-851B-D193-6348EA496B12}"/>
              </a:ext>
            </a:extLst>
          </p:cNvPr>
          <p:cNvSpPr txBox="1"/>
          <p:nvPr/>
        </p:nvSpPr>
        <p:spPr>
          <a:xfrm>
            <a:off x="7160670" y="3200901"/>
            <a:ext cx="1116646" cy="736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ts val="1280"/>
              </a:lnSpc>
            </a:pPr>
            <a:r>
              <a:rPr lang="en-US" sz="900" dirty="0">
                <a:solidFill>
                  <a:schemeClr val="bg1"/>
                </a:solidFill>
              </a:rPr>
              <a:t>Moving from standard to green electricity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F654B8C-6591-B053-53C4-D87A7398B2F9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788702" y="3773546"/>
            <a:ext cx="310653" cy="31065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F0C04E1-C5A5-45D2-294D-3B0F9E32DA68}"/>
              </a:ext>
            </a:extLst>
          </p:cNvPr>
          <p:cNvSpPr txBox="1"/>
          <p:nvPr/>
        </p:nvSpPr>
        <p:spPr>
          <a:xfrm>
            <a:off x="7153951" y="3787629"/>
            <a:ext cx="1385239" cy="736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ts val="1280"/>
              </a:lnSpc>
            </a:pPr>
            <a:r>
              <a:rPr lang="en-US" sz="900" dirty="0">
                <a:solidFill>
                  <a:schemeClr val="bg1"/>
                </a:solidFill>
              </a:rPr>
              <a:t>Wastewater is pre-treated to generate biogas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7BA8873-FBF6-F363-1598-2081E6BD114A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5558317" y="2932180"/>
            <a:ext cx="1081979" cy="10819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E7AAD57-66E9-E987-52A8-1F4284C081DE}"/>
              </a:ext>
            </a:extLst>
          </p:cNvPr>
          <p:cNvSpPr txBox="1"/>
          <p:nvPr/>
        </p:nvSpPr>
        <p:spPr>
          <a:xfrm>
            <a:off x="8407400" y="67437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600" dirty="0" err="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410ED84-8248-1D3E-7DCC-7172FEA9FC4E}"/>
              </a:ext>
            </a:extLst>
          </p:cNvPr>
          <p:cNvGrpSpPr/>
          <p:nvPr/>
        </p:nvGrpSpPr>
        <p:grpSpPr>
          <a:xfrm>
            <a:off x="4789504" y="5603237"/>
            <a:ext cx="2605908" cy="600477"/>
            <a:chOff x="4789504" y="5755637"/>
            <a:chExt cx="2605908" cy="60047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602DADA-DB43-58A7-D6FA-33F8759734CF}"/>
                </a:ext>
              </a:extLst>
            </p:cNvPr>
            <p:cNvSpPr/>
            <p:nvPr/>
          </p:nvSpPr>
          <p:spPr>
            <a:xfrm>
              <a:off x="4789504" y="5755637"/>
              <a:ext cx="2605908" cy="600477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55E9CCD-DF96-4C4C-9248-A168A263E589}"/>
                </a:ext>
              </a:extLst>
            </p:cNvPr>
            <p:cNvGrpSpPr/>
            <p:nvPr/>
          </p:nvGrpSpPr>
          <p:grpSpPr>
            <a:xfrm>
              <a:off x="5091996" y="5818463"/>
              <a:ext cx="2031382" cy="470711"/>
              <a:chOff x="5100017" y="5818463"/>
              <a:chExt cx="2031382" cy="470711"/>
            </a:xfrm>
          </p:grpSpPr>
          <p:pic>
            <p:nvPicPr>
              <p:cNvPr id="244" name="Picture 243" descr="A picture containing text, clipart, sign&#10;&#10;Description automatically generated">
                <a:extLst>
                  <a:ext uri="{FF2B5EF4-FFF2-40B4-BE49-F238E27FC236}">
                    <a16:creationId xmlns:a16="http://schemas.microsoft.com/office/drawing/2014/main" id="{88467542-365E-6F44-96ED-D9928F5D21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2641" y="5881963"/>
                <a:ext cx="758758" cy="270985"/>
              </a:xfrm>
              <a:prstGeom prst="rect">
                <a:avLst/>
              </a:prstGeom>
            </p:spPr>
          </p:pic>
          <p:pic>
            <p:nvPicPr>
              <p:cNvPr id="246" name="Picture 245" descr="Logo&#10;&#10;Description automatically generated">
                <a:extLst>
                  <a:ext uri="{FF2B5EF4-FFF2-40B4-BE49-F238E27FC236}">
                    <a16:creationId xmlns:a16="http://schemas.microsoft.com/office/drawing/2014/main" id="{BFF29FE8-93B9-4C47-8CB5-64BEC684CD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00017" y="5854336"/>
                <a:ext cx="680612" cy="378118"/>
              </a:xfrm>
              <a:prstGeom prst="rect">
                <a:avLst/>
              </a:prstGeom>
            </p:spPr>
          </p:pic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8D55481D-2863-1D44-A6AB-F543DF0103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1991" y="5818463"/>
                <a:ext cx="0" cy="470711"/>
              </a:xfrm>
              <a:prstGeom prst="line">
                <a:avLst/>
              </a:prstGeom>
              <a:ln w="3175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7" name="Graphic 36">
            <a:extLst>
              <a:ext uri="{FF2B5EF4-FFF2-40B4-BE49-F238E27FC236}">
                <a16:creationId xmlns:a16="http://schemas.microsoft.com/office/drawing/2014/main" id="{CAF9AACD-5B92-5B55-DC70-31D75673B983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 rot="19805186">
            <a:off x="7950712" y="1194960"/>
            <a:ext cx="962423" cy="962423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A8ADD281-DDE7-2138-0BB4-145E545BDBCC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 rot="1794814" flipH="1">
            <a:off x="3377400" y="1194960"/>
            <a:ext cx="962423" cy="962423"/>
          </a:xfrm>
          <a:prstGeom prst="rect">
            <a:avLst/>
          </a:prstGeom>
        </p:spPr>
      </p:pic>
      <p:pic>
        <p:nvPicPr>
          <p:cNvPr id="8" name="Picture 7" descr="A map of the world&#10;&#10;Description automatically generated">
            <a:extLst>
              <a:ext uri="{FF2B5EF4-FFF2-40B4-BE49-F238E27FC236}">
                <a16:creationId xmlns:a16="http://schemas.microsoft.com/office/drawing/2014/main" id="{85226FA0-D6EA-2B4D-2247-26C7EC632B3E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31" y="3624948"/>
            <a:ext cx="1415337" cy="79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31008"/>
      </p:ext>
    </p:extLst>
  </p:cSld>
  <p:clrMapOvr>
    <a:masterClrMapping/>
  </p:clrMapOvr>
</p:sld>
</file>

<file path=ppt/theme/theme1.xml><?xml version="1.0" encoding="utf-8"?>
<a:theme xmlns:a="http://schemas.openxmlformats.org/drawingml/2006/main" name="IFF 2019">
  <a:themeElements>
    <a:clrScheme name="IFF 2019">
      <a:dk1>
        <a:srgbClr val="415364"/>
      </a:dk1>
      <a:lt1>
        <a:sysClr val="window" lastClr="FFFFFF"/>
      </a:lt1>
      <a:dk2>
        <a:srgbClr val="222D35"/>
      </a:dk2>
      <a:lt2>
        <a:srgbClr val="D3DCE2"/>
      </a:lt2>
      <a:accent1>
        <a:srgbClr val="0075CF"/>
      </a:accent1>
      <a:accent2>
        <a:srgbClr val="00416B"/>
      </a:accent2>
      <a:accent3>
        <a:srgbClr val="668D9D"/>
      </a:accent3>
      <a:accent4>
        <a:srgbClr val="415364"/>
      </a:accent4>
      <a:accent5>
        <a:srgbClr val="90C715"/>
      </a:accent5>
      <a:accent6>
        <a:srgbClr val="46691E"/>
      </a:accent6>
      <a:hlink>
        <a:srgbClr val="0075CF"/>
      </a:hlink>
      <a:folHlink>
        <a:srgbClr val="0075CF"/>
      </a:folHlink>
    </a:clrScheme>
    <a:fontScheme name="IFF 20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600" dirty="0" err="1" smtClean="0"/>
        </a:defPPr>
      </a:lstStyle>
    </a:txDef>
  </a:objectDefaults>
  <a:extraClrSchemeLst/>
  <a:custClrLst>
    <a:custClr name="Sizzle Orange">
      <a:srgbClr val="FF7F30"/>
    </a:custClr>
    <a:custClr name="Rumble Red">
      <a:srgbClr val="92262C"/>
    </a:custClr>
    <a:custClr name="Pop Purple">
      <a:srgbClr val="93358D"/>
    </a:custClr>
    <a:custClr name="Psst Purple">
      <a:srgbClr val="612166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IFF 2019">
      <a:dk1>
        <a:srgbClr val="415364"/>
      </a:dk1>
      <a:lt1>
        <a:sysClr val="window" lastClr="FFFFFF"/>
      </a:lt1>
      <a:dk2>
        <a:srgbClr val="222D35"/>
      </a:dk2>
      <a:lt2>
        <a:srgbClr val="D3DCE2"/>
      </a:lt2>
      <a:accent1>
        <a:srgbClr val="0075CF"/>
      </a:accent1>
      <a:accent2>
        <a:srgbClr val="00416B"/>
      </a:accent2>
      <a:accent3>
        <a:srgbClr val="668D9D"/>
      </a:accent3>
      <a:accent4>
        <a:srgbClr val="415364"/>
      </a:accent4>
      <a:accent5>
        <a:srgbClr val="90C715"/>
      </a:accent5>
      <a:accent6>
        <a:srgbClr val="46691E"/>
      </a:accent6>
      <a:hlink>
        <a:srgbClr val="0075CF"/>
      </a:hlink>
      <a:folHlink>
        <a:srgbClr val="0075CF"/>
      </a:folHlink>
    </a:clrScheme>
    <a:fontScheme name="IFF 20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FF 2019">
      <a:dk1>
        <a:srgbClr val="415364"/>
      </a:dk1>
      <a:lt1>
        <a:sysClr val="window" lastClr="FFFFFF"/>
      </a:lt1>
      <a:dk2>
        <a:srgbClr val="222D35"/>
      </a:dk2>
      <a:lt2>
        <a:srgbClr val="D3DCE2"/>
      </a:lt2>
      <a:accent1>
        <a:srgbClr val="0075CF"/>
      </a:accent1>
      <a:accent2>
        <a:srgbClr val="00416B"/>
      </a:accent2>
      <a:accent3>
        <a:srgbClr val="668D9D"/>
      </a:accent3>
      <a:accent4>
        <a:srgbClr val="415364"/>
      </a:accent4>
      <a:accent5>
        <a:srgbClr val="90C715"/>
      </a:accent5>
      <a:accent6>
        <a:srgbClr val="46691E"/>
      </a:accent6>
      <a:hlink>
        <a:srgbClr val="0075CF"/>
      </a:hlink>
      <a:folHlink>
        <a:srgbClr val="0075CF"/>
      </a:folHlink>
    </a:clrScheme>
    <a:fontScheme name="IFF 20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30966</TotalTime>
  <Words>268</Words>
  <Application>Microsoft Office PowerPoint</Application>
  <PresentationFormat>Widescreen</PresentationFormat>
  <Paragraphs>45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Wingdings</vt:lpstr>
      <vt:lpstr>IFF 2019</vt:lpstr>
      <vt:lpstr>LOCUST BEAN GUM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GCK</dc:creator>
  <cp:lastModifiedBy>Gisele Vasconcelos Barros</cp:lastModifiedBy>
  <cp:revision>460</cp:revision>
  <dcterms:created xsi:type="dcterms:W3CDTF">2019-06-17T20:22:08Z</dcterms:created>
  <dcterms:modified xsi:type="dcterms:W3CDTF">2023-09-01T16:33:39Z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e1621af-373e-4f6e-a55a-4aefee4e798d_Enabled">
    <vt:lpwstr>true</vt:lpwstr>
  </property>
  <property fmtid="{D5CDD505-2E9C-101B-9397-08002B2CF9AE}" pid="3" name="MSIP_Label_ae1621af-373e-4f6e-a55a-4aefee4e798d_SetDate">
    <vt:lpwstr>2023-08-18T11:57:10Z</vt:lpwstr>
  </property>
  <property fmtid="{D5CDD505-2E9C-101B-9397-08002B2CF9AE}" pid="4" name="MSIP_Label_ae1621af-373e-4f6e-a55a-4aefee4e798d_Method">
    <vt:lpwstr>Privileged</vt:lpwstr>
  </property>
  <property fmtid="{D5CDD505-2E9C-101B-9397-08002B2CF9AE}" pid="5" name="MSIP_Label_ae1621af-373e-4f6e-a55a-4aefee4e798d_Name">
    <vt:lpwstr>Public</vt:lpwstr>
  </property>
  <property fmtid="{D5CDD505-2E9C-101B-9397-08002B2CF9AE}" pid="6" name="MSIP_Label_ae1621af-373e-4f6e-a55a-4aefee4e798d_SiteId">
    <vt:lpwstr>a2a9bf31-fc44-425c-a6d2-3ae9379573ea</vt:lpwstr>
  </property>
  <property fmtid="{D5CDD505-2E9C-101B-9397-08002B2CF9AE}" pid="7" name="MSIP_Label_ae1621af-373e-4f6e-a55a-4aefee4e798d_ActionId">
    <vt:lpwstr>3132fa16-c17d-4e5e-a7a5-c767b3cab6af</vt:lpwstr>
  </property>
  <property fmtid="{D5CDD505-2E9C-101B-9397-08002B2CF9AE}" pid="8" name="MSIP_Label_ae1621af-373e-4f6e-a55a-4aefee4e798d_ContentBits">
    <vt:lpwstr>3</vt:lpwstr>
  </property>
  <property fmtid="{D5CDD505-2E9C-101B-9397-08002B2CF9AE}" pid="9" name="ClassificationContentMarkingFooterLocations">
    <vt:lpwstr>IFF 2019:9</vt:lpwstr>
  </property>
  <property fmtid="{D5CDD505-2E9C-101B-9397-08002B2CF9AE}" pid="10" name="ClassificationContentMarkingFooterText">
    <vt:lpwstr>Public</vt:lpwstr>
  </property>
  <property fmtid="{D5CDD505-2E9C-101B-9397-08002B2CF9AE}" pid="11" name="ClassificationContentMarkingHeaderLocations">
    <vt:lpwstr>IFF 2019:8</vt:lpwstr>
  </property>
  <property fmtid="{D5CDD505-2E9C-101B-9397-08002B2CF9AE}" pid="12" name="ClassificationContentMarkingHeaderText">
    <vt:lpwstr>Public</vt:lpwstr>
  </property>
</Properties>
</file>